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2.xml" ContentType="application/vnd.openxmlformats-officedocument.presentationml.notesSlide+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3.xml" ContentType="application/vnd.openxmlformats-officedocument.presentationml.notesSlide+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notesSlides/notesSlide4.xml" ContentType="application/vnd.openxmlformats-officedocument.presentationml.notesSlide+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notesSlides/notesSlide5.xml" ContentType="application/vnd.openxmlformats-officedocument.presentationml.notesSlide+xml"/>
  <Override PartName="/ppt/ink/ink47.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4"/>
  </p:notesMasterIdLst>
  <p:sldIdLst>
    <p:sldId id="537" r:id="rId2"/>
    <p:sldId id="538" r:id="rId3"/>
    <p:sldId id="539" r:id="rId4"/>
    <p:sldId id="540" r:id="rId5"/>
    <p:sldId id="598" r:id="rId6"/>
    <p:sldId id="541" r:id="rId7"/>
    <p:sldId id="599" r:id="rId8"/>
    <p:sldId id="545" r:id="rId9"/>
    <p:sldId id="600" r:id="rId10"/>
    <p:sldId id="551" r:id="rId11"/>
    <p:sldId id="258" r:id="rId12"/>
    <p:sldId id="558" r:id="rId13"/>
    <p:sldId id="559" r:id="rId14"/>
    <p:sldId id="263" r:id="rId15"/>
    <p:sldId id="264" r:id="rId16"/>
    <p:sldId id="571" r:id="rId17"/>
    <p:sldId id="570" r:id="rId18"/>
    <p:sldId id="560" r:id="rId19"/>
    <p:sldId id="553" r:id="rId20"/>
    <p:sldId id="554" r:id="rId21"/>
    <p:sldId id="555" r:id="rId22"/>
    <p:sldId id="556" r:id="rId23"/>
    <p:sldId id="557" r:id="rId24"/>
    <p:sldId id="601" r:id="rId25"/>
    <p:sldId id="265" r:id="rId26"/>
    <p:sldId id="267" r:id="rId27"/>
    <p:sldId id="268" r:id="rId28"/>
    <p:sldId id="269" r:id="rId29"/>
    <p:sldId id="266" r:id="rId30"/>
    <p:sldId id="536" r:id="rId31"/>
    <p:sldId id="535" r:id="rId32"/>
    <p:sldId id="511" r:id="rId33"/>
    <p:sldId id="270" r:id="rId34"/>
    <p:sldId id="272" r:id="rId35"/>
    <p:sldId id="274" r:id="rId36"/>
    <p:sldId id="543" r:id="rId37"/>
    <p:sldId id="544" r:id="rId38"/>
    <p:sldId id="572" r:id="rId39"/>
    <p:sldId id="573" r:id="rId40"/>
    <p:sldId id="574" r:id="rId41"/>
    <p:sldId id="561" r:id="rId42"/>
    <p:sldId id="562" r:id="rId43"/>
    <p:sldId id="563" r:id="rId44"/>
    <p:sldId id="564" r:id="rId45"/>
    <p:sldId id="565" r:id="rId46"/>
    <p:sldId id="566" r:id="rId47"/>
    <p:sldId id="567" r:id="rId48"/>
    <p:sldId id="568" r:id="rId49"/>
    <p:sldId id="516" r:id="rId50"/>
    <p:sldId id="596" r:id="rId51"/>
    <p:sldId id="575" r:id="rId52"/>
    <p:sldId id="546" r:id="rId5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6" d="100"/>
          <a:sy n="66" d="100"/>
        </p:scale>
        <p:origin x="1422" y="4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52" d="100"/>
          <a:sy n="52" d="100"/>
        </p:scale>
        <p:origin x="-2844"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8.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8.png"/></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2:47:05.241"/>
    </inkml:context>
    <inkml:brush xml:id="br0">
      <inkml:brushProperty name="width" value="0.05292" units="cm"/>
      <inkml:brushProperty name="height" value="0.05292" units="cm"/>
      <inkml:brushProperty name="color" value="#FF0000"/>
    </inkml:brush>
  </inkml:definitions>
  <inkml:trace contextRef="#ctx0" brushRef="#br0">16024 10096 0,'0'24'156,"0"1"-156,0 0 15,0 0 1,0 24 0,0-24-16,-25 0 15,25 0 1,0 0 0,0-1-16,0 1 31,-24 0 16,24 0-47,0 0 15,0-1 1,0 1 0,0 0-1,0 0 1,0 0-16,0-1 15,0 1-15,-25 25 16,0-1 0,0 26-1,25-50-15,-25-1 16,25 1-16,0 25 16,0-25-1,0 24-15,0 1 16,-24-25-1,24 24-15,0 1 16,0-25-16,-25 49 16,25-24-16,0-1 15,-25-24-15,25 25 16,0-1-16,0 1 16,-25-25-16,25 0 15,0-1-15,0 26 16,0-25-1,0 0 1,0-1-16,-25 26 16,25-25-1,0 0 1,0-1-16,0 1 16,0 25-1,0-25 16,0-1-15,0 1 0,0 0-16,0 0 31,0 0-31,0-1 16,0 1-1,0 0-15,0 0 16,25 25-16,-25-26 15,0 1 17,0 0-17,25 25-15,-25-26 16,0 1 0,0 0-16,0 0 15,0 0-15,0 24 16,25-24-1,-25 0-15,0 24 16,0-24-16,0 25 16,0-25-16,0-1 15,0 26-15,0-25 16,0 24 0,25-24-16,-25 0 15,0 25-15,0-1 16,0 1-16,0-25 15,24 24-15,-24-24 16,0 0-16,0 49 16,0-49-16,0 0 15,0 25-15,0-1 16,0-24 0,0 0-16,0 0 31,0-1-16,0 1 17,0 0 15,0 0 46,0 0 64,0-75-111,0 25-30</inkml:trace>
  <inkml:trace contextRef="#ctx0" brushRef="#br0" timeOffset="1319.7838">15826 10641 0,'-25'0'47,"0"0"-31,0 0-1,1 0 1,-1 0-16,-25 0 0,0 0 16,26 0-1,-76 0-15,1 0 16,0 0-16,-50 25 16,0-25-16,25 25 15,25-25-15,-25 0 16,25 0-16,0 0 15,-1 0-15,51 0 16,24 0 187</inkml:trace>
  <inkml:trace contextRef="#ctx0" brushRef="#br0" timeOffset="2318.7808">14387 10294 0,'-25'25'47,"25"0"-32,-49-1-15,49 1 16,-25-25-1,-25 50-15,25-25 16,-24 24-16,-1-24 16,1 25-16,24-50 15,-25 24-15,1 1 16,-1 0-16,25 0 16,25 0-1,0-1 16,0 1 110,25-25-141,0 25 16,0-25-16,49 0 15,-49 50 1,74-50-16,-74 0 16,49 24-16,25-24 15,-24 25-15,24-25 16,-24 25-16,-26-25 15,-24 0-15,-25 25 16,25-25-16,0 25 78</inkml:trace>
  <inkml:trace contextRef="#ctx0" brushRef="#br0" timeOffset="4943.8534">15900 13171 0,'50'0'156,"-25"0"-156,49 0 16,0 0-16,1 0 15,-1 0-15,-49 0 16,25 0-16,-26 0 16,51 0-16,-50 0 15,-1 0 1,1 0-16,25 25 16,-25-25-16,-1 0 15,-24 25-15,50-25 16,25 25-16,-26-25 15,26 0-15,-26 0 16,1 0-16,24 25 16,25-25-16,-24 0 15,24 0-15,-25 0 16,-49 0-16</inkml:trace>
  <inkml:trace contextRef="#ctx0" brushRef="#br0" timeOffset="6081.8909">17140 12874 0,'25'0'46,"0"24"-30,25-24-16,-26 25 31,1-25-15,0 25-16,-25 0 16,25-25-16,-25 25 15,25-1-15,-1-24 16,1 25-1,-25 0 1,25 0 15,-25 0 47,0-1-62,0 1 15,0 0-15,0 0-16,-25 25 16,0-50-1,25 24 1,-24 1-1,-1-25-15,25 50 16,0-25-16,-25-25 16,-25 24-16,1-24 15,-26 75-15,1-50 16,49 24-16,0-24 16,1 0-1,24 0-15,-25-1 63,0-24-48,25 25 1,0 0-16,-25-25 16,0 0-16</inkml:trace>
</inkml:ink>
</file>

<file path=ppt/ink/ink10.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21:32.807"/>
    </inkml:context>
    <inkml:brush xml:id="br0">
      <inkml:brushProperty name="width" value="0.05292" units="cm"/>
      <inkml:brushProperty name="height" value="0.05292" units="cm"/>
      <inkml:brushProperty name="color" value="#FF0000"/>
    </inkml:brush>
  </inkml:definitions>
  <inkml:trace contextRef="#ctx0" brushRef="#br0">13072 11956 0,'50'0'218,"-25"0"-202,0 0-16,49 25 16,-49-25-16,0 0 31,-1 0-31,1 0 15,25 24 1,-50 1 0,25-25-16,-1 0 15,1 0-15,0 0 16,25 0 0,24 0-1,-49 0 16,0 0 1,0 0-32,-1 0 15,26 0 17,0 0-32,-26 0 15,1 0 1,0 0-16,0 0 15,0 0 17,24 0-32,-24 0 15,25 0 1,-26 0 15,26 0-31,-25 0 31,0 0-15,-1 0-16,1 0 16,0 0-1,0 0 1,0 0 0,-1 0 62,1 0-63</inkml:trace>
  <inkml:trace contextRef="#ctx0" brushRef="#br0" timeOffset="8814.5854">1389 12353 0,'-24'25'31,"24"-1"-16,0 1-15,0 0 16,0 25 0,0-26-16,0 26 15,0 0-15,24-26 16,1-24-16,-25 50 16,25 0-16,0 24 15,0-74 1,49 50-16,-24-1 15,-50-24 1,24 0-16,1-25 16,0 25-16,25-25 15,-26 24-15,1-24 16,25 0-16,-25 0 16,24 0-16,-24 0 15,0 0 1,74 0-16,-49 0 15,-1 0-15,51 0 16,-76 0 0,1 0-1,0 0 95,0-24-63,0 24-47,-1 0 15,1-25 1,0 0-1,0 0 1,0 25 0,24 0-1,-49-25 1,50 1 0,-25 24-1,-1 0 16</inkml:trace>
  <inkml:trace contextRef="#ctx0" brushRef="#br0" timeOffset="10396.0246">2382 12725 0,'0'25'94,"24"-25"-94,26 24 15,-25-24 1,0 0-1,-1 0-15,1 25 188,-25 0-172,0 0-1,25 0 1,-25-1-1,0 1 17,25-25-17,24 50 1,-24-1 0,0-49 15,-25 25 47,0 0 156,-50 0-202,26 0-32,-51-1 15,1 1 1,24 0-16,1 0 15,24-25 1,0 0-16,-25 25 16,26-25-16,-26 25 78,50-1-63,-50-24-15,50 25 16,-49 0-16,24-25 16</inkml:trace>
  <inkml:trace contextRef="#ctx0" brushRef="#br0" timeOffset="40388.0488">11361 14114 0,'25'0'282,"24"0"-282,75 0 15,0 0-15,25 0 16,0 0-16,25 0 15,-50 0-15,-50 0 16,-24 0 0,-1 0-16,-24 0 15,50 0-15,-1 0 16,0 0-16,26 0 16,-51 0-1,1-25 282,-25 25-281,-1 0-16,1 0 15,-25-25-15,25 25 16,0 0 0</inkml:trace>
  <inkml:trace contextRef="#ctx0" brushRef="#br0" timeOffset="68053.4669">19968 15850 0,'0'25'141,"25"25"-141,25-1 16,-26-49-16,-24 25 15,25-25-15,0 0 31,0 25-31,24 0 16,-24-1-16,25-24 16,-1 0-1,1 0 1,-25 0 0,24 0-16,1 0 15,0 0 1,-1 0-1,1 0-15,-25 0 16,-25-24 0,24 24-1,1 0 1,0 0 0,0-25-16</inkml:trace>
  <inkml:trace contextRef="#ctx0" brushRef="#br0" timeOffset="71320.4357">3845 15825 0,'25'0'110,"0"0"-95,-1 25-15,-24 25 16,25-25-16,0-1 16,0 26-1,0 0-15,-25-26 16,25 1-16,-1 0 16,26 0-16,-25-25 31,-25 25-16,49-1-15,1 1 16,24 25-16,-24-25 16,-25-1-16,49 1 15,1 0-15,-26 0 16,26 0-16,-1 24 16,25-24-16,-24 0 15,-1 0-15,25 0 16,-74-1-16,25-24 15,-1 0-15,1 0 16,0 0-16,-1 25 16,1-25-16,24 25 15,-49-25-15,49 0 16,1 25-16,-1-25 16,25 0-16,1 0 15,-1 0-15,25 0 16,0 0-1,-25 0-15,50 0 16,0 0-16,-25 0 16,25 0-16,-25 0 15,-25 0-15,25 0 16,-25 0-16,0 0 16,1 0-16,-26 0 15,-24 0-15,24 0 16,-24 0-16,24 0 15,-24 0-15,24 0 16,25 0-16,-24 0 16,-1 0-16,1 0 15,24 0-15,-25 0 16,-24 0-16,49 0 16,-25 0-16,26-25 15,-26 25-15,0-25 16,-24 25-16,24-25 15,-24 25-15,24-24 16,-49 24-16,25 0 31,-25 0 16,0-25-31,-1 0-16,1 0 15,25 0-15,-25 1 16,-1 24-16,1-25 16,0 0-1,0 0 1,0 0 46,-1 0-46,-24 1 15,25 24-15</inkml:trace>
  <inkml:trace contextRef="#ctx0" brushRef="#br0" timeOffset="90372.1039">22449 14387 0,'-25'25'62,"25"-1"16,-25 1-78,0 25 16,-49-1-16,49-49 15,-25 25 1,1 25 0,-26-1-16,51-24 0,-26 0 15,25 0 1,0 24 0,25 1-16,-49-25 15,24 24 1,0-49-16,0 0 15,0 25 157,1-25-140,-1 0-17,0 0-15,0 25 0,-24-25 31,24 0-15,-25 50-16,25-50 16,-24 0-16,24 0 78,-25 0-78,26 24 15,-1-24 1</inkml:trace>
  <inkml:trace contextRef="#ctx0" brushRef="#br0" timeOffset="91722.2755">21308 14734 0,'-25'0'109,"25"50"-77,-25-26-32,0-24 15,25 25-15,-25 0 16,1-25-16,-26 74 16,25-74-16,25 25 15,-49 25-15,49-1 31,-25-49-31,25 25 16,-25 25 15,25-25-15,-25-25 0,25 49-1,-25-49 1,25 25-16,50 0 219,24 24-219,-24-49 15,0 0-15,49 25 16,0 0-16,0-25 15,0 25-15,1 0 16,-76 0-16,1-25 16,25 24-16,-1 1 15,-49 0-15</inkml:trace>
  <inkml:trace contextRef="#ctx0" brushRef="#br0" timeOffset="95942.3133">546 14337 0,'25'25'93,"-25"0"-93,0 0 16,74-1-16,-74 26 16,25-25-16,0 24 15,0-49-15,-1 25 16,1 0 0,0-25-16,-25 25 15,25-25 32,0 0-47,0 25 16,-1 24-1,26-49-15,-25 25 16,0-25-16,-1 25 47,1-25-32,0 0 1,0 25 0,0-25-1</inkml:trace>
  <inkml:trace contextRef="#ctx0" brushRef="#br0" timeOffset="96932.2635">1191 14412 0,'0'24'93,"0"1"-77,25 25-16,0-25 31,-25-1-15,0 26 15,49 0-15,-49-26-16,0 26 15,0 0-15,0-26 16,0 26-16,0-25 16,0 0-16,0-1 15,0 1-15,0 0 31,0 0-15,-25-25-16,25 25 16,-24-1-1,-1-24 1,0 0 31,0 0-32,-24 0-15,24 0 16,0 0 0,0 0-16,0 0 15,-24 0 1,24 0 0,0 0 15,0-24-31</inkml:trace>
  <inkml:trace contextRef="#ctx0" brushRef="#br0" timeOffset="115201.8951">19943 15850 0,'25'0'156,"0"50"-124,0-50-32,0 25 15,-1-25 48,1 24-48,25 1 17,-25 0 15,-25 0 31,24-25-78,-24 25 297,50-25-282,-25 0 32,0 0-31,-1 0 77,1 0-77,0 0 31,0 0-31,24-50-1,1 50 1,0-25-1,24 0 17,-49 25-32,0 0 31,-1 0 31,-24-24-46,25 24 0,0 0-1,0 0 1,-25-25 0,25 0 30,-1 25-30,1 0 0,0-25 15,0 25-15,0-25-1,0 1-15,-1 24 110,1 0 46,-50 24 438,1-24-579,-1 25 1,0 0-16,25 0 109,-25-25-78,0 25-31,0-25 32,1 0-32,-1 24 15,0-24 17,0 25-1,-24 0-31,24-25 15,0 0-15,0 0 16,0 25-16,-49-25 16,49 0 93,0 0-109,1 0 31,-1 0-15,0 0 0,-25 0-16,1 0 15,24 0 1,-25 25-1,26-25 1,-1 24 0,0-24 15,0 0-15,-24 0-1,24 0 48,0 0-48,0 0 48,0 0-63,1 0 47,-1 0 0,0-24-16,0 24 31,25-25-62,0 0 47,-25 0 16,50 50 515,0-25-563,0 25 1,0 0-16,-1-25 78,1 0-78,0 0 16,0 0 31,0 0-16,-1 0-15,1 49-1,0-49 1,25 0-1,-26 0 17,26 0-17,24 0-15,-49 0 32,0 0-17,0 0 63,0 0-31,-25 25-47,24-25 16,1 0-16,25 0 15,-25 0 32,-1 0-31,1-25 15,25 0-31,-25 25 16,-1-24-1,26 24 110,-25 0-93,0-25-17,-1 25 142,-24-25-142,25 25 48,-25-25-32</inkml:trace>
  <inkml:trace contextRef="#ctx0" brushRef="#br0" timeOffset="187519.557">20390 11013 0,'-25'0'31,"0"50"-31,-24-50 16,-26 25 0,50 24-16,-24-24 15,-26 0-15,26 0 16,24-25-16,0 25 16,0-25-16,-24 24 15,24 1-15,0-25 16,0 25-1,-24 0 1,24 0 0,-25-1-16,1 1 15,-1 0-15,0 0 16,1 0-16,-1-25 16,50 24-16,-49-24 15,24 25-15,0-25 16,0 0-16,-24 25 15,49 0 1,-25-25 0</inkml:trace>
  <inkml:trace contextRef="#ctx0" brushRef="#br0" timeOffset="188340.8084">19274 11187 0,'-25'25'47,"0"-25"-32,0 25 1,25-1-16,-25 1 15,1 25-15,-1-25 16,0 24-16,-25 1 16,50-1-16,-24-24 15,-1 25-15,25-25 16,0-1 0,0 1-1,-25 0-15,25 0 47,0 0 0,74-25-31,-24 0-1,0 0-15,-26 0 16,51 0-16,-26 24 15,1-24 1,0 0-16,-1 50 16,1-50-16,-50 25 15,25-25-15</inkml:trace>
  <inkml:trace contextRef="#ctx0" brushRef="#br0" timeOffset="190068.2334">22325 13047 0,'0'25'79,"-25"0"-64,0 24-15,0-24 16,0 25-16,-24-25 15,24-25-15,0 25 16,0 24 0,-49 1-16,24-25 15,25 24 1,-24-49-16,49 25 16,-25 0-1,0 0 1,0-1-1,1 1 1,24 0 0,-25-25 46</inkml:trace>
  <inkml:trace contextRef="#ctx0" brushRef="#br0" timeOffset="190903.5058">21779 13196 0,'-25'0'16,"0"0"-1,0 25 1,1 0-16,-1 24 15,0 1-15,0-25 16,25 24-16,-25-24 16,1 0-16,24 0 15,-50 24-15,50 1 16,0 0-16,0-26 16,-25 26-16,25 0 15,0-26 1,0 1-16,0 0 15,0 0 48,25-25-47,25 0-1,-26 0 1,1 0-16,0 0 15,25 0-15,-1 0 16,1 0-16,-25 0 16,24 0-16</inkml:trace>
  <inkml:trace contextRef="#ctx0" brushRef="#br0" timeOffset="196572.316">1935 5531 0,'0'-24'140,"0"48"-124,0 1 0,-25 25-16,1-1 15,-26 26 1,25-50-16,0-1 15,0 26-15,1 0 16,24-1 0,-25 1-1,25 0-15,-25-26 16,0 26-16,0 0 16,1-1-16,24 1 15,-25-50-15,25 74 16,-50-49-16,50 0 15,0 24-15,-25 1 16,25 0-16,-24-26 16,24 26-16,0-25 15,-25 24-15,25-24 16,0 0-16,-25 0 16,25 0-16,0-1 15,0 1 1,0 50-16,-25-50 15,25-1-15,0 1 16,0 25-16,0-25 16,0 24-16,0 1 15,0-1 1,0 1 0,0 0-16,0-26 15,0 26-15,0-25 16,0 24-16,0-24 15,0 0 1,0 0-16,25 0 16,-25 24-1,0 1 1,25-25-16,-25 24 16,0-24-16,25 0 15,-1 24-15,-24 1 16,0 0 93,25-26-109,-25 1 16,0 0-1,0 0-15,0 0 16,0 0 0,0-1-16,25 1 15,-25 0-15,0 0 16,0 0-16,0-1 16,25 1-16,0 25 15,-25-25-15,24-1 16,1 1-1,-25 0-15,25 25 16,0-26-16,0 1 16,-1 25-1,1-25 1,-25-1 0,0 1 93,25 0-109,-25 0 16,0 24-1,25-24 1,-25 0-1,0 0-15,25 24 16,-25 1-16,25-25 16,-25 0-16,0-1 15,0 1 1</inkml:trace>
</inkml:ink>
</file>

<file path=ppt/ink/ink1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23:40.676"/>
    </inkml:context>
    <inkml:brush xml:id="br0">
      <inkml:brushProperty name="width" value="0.05292" units="cm"/>
      <inkml:brushProperty name="height" value="0.05292" units="cm"/>
      <inkml:brushProperty name="color" value="#FF0000"/>
    </inkml:brush>
  </inkml:definitions>
  <inkml:trace contextRef="#ctx0" brushRef="#br0">19919 6945 0,'24'0'188,"1"0"-173,0 25 1,0 0-16,0 0 15,-1 0-15,26 24 16,-25-49-16,0 25 16,24 0-16,-24 24 15,0-24 1,0 0 15,-1 0-31,1 0 31,-25-1-15,25 26 0,0 0-16,0-26 15,-1 26-15,1-25 16,0 0 0,-25 24-16,25-49 15,-25 25-15,0 0 16,0 0-16,25 24 15,-25 1-15,24-1 16,1 26-16,-25-1 16,25 26-16,0-1 15,0 25-15,-25-25 16,0 50-16,24-25 16,-24-25-16,25 0 15,0 0-15,-25-49 16,25 0-16,0-25 15,-25 24-15,0-24 16,0 25 0,0-1-16,0-24 15,0 49-15,0-49 16,0 25-16,0 24 16,0-24-16,0 24 15,0-24-15,0-1 16,0 1-16,0 0 15,0-1-15,-25 26 16,25-26-16,-25 51 16,0-1-16,0-50 15,25 1-15,-24-25 16,24 24-16,-25 51 16,25-51-16,-25 1 15,0 24-15,25-24 16,-25-1-16,1 26 15,-26 24-15,25-49 16,0-1-16,1-24 16,-1 25-16,25-1 15,-50 1-15,1 24 16,24-24 0,0-25-16,0 0 31,-24 49-16,24-24-15,0-50 16,25 24-16,-50 1 16,26 25-16,-1-50 15,0 49-15,25-24 16,-50-25-16,26 25 16,24 0-16,-25 0 15,0-1-15,0-24 16,0 25-16,-24 25 15,24-50 1,-25 25 0,50-1-16,0 1 15,-25-25 1,1 25 0,24 0-1,-25-25 1,25 25-16,-25-25 15,0 49-15,25-24 16,-25 0-16,1 0 16,24-1-16,-25-24 15,25 25 1,-25-25-16,25 25 16,0 0-1,-25-25-15,0 0 16,25 25-16,0 0 15,-49 24 32,24-24-15,0-25-17,25 25 1,-25-25-1,1 49-15,-1-24 47,25 0-31,-25-25-16,0 25 16,0-25-1,25 25 1,-24 24 15,-1-49 0</inkml:trace>
  <inkml:trace contextRef="#ctx0" brushRef="#br0" timeOffset="3319.9491">17785 10567 0,'-24'0'47,"-26"-25"-47,0 0 16,1 25-16,-26-25 16,50 25-16,-24 0 15,24 0-15,-49 0 16,24 0-16,-49-24 15,74 24-15,0 0 16,-24 0-16,-1 0 16,25 0-1,-24 0-15,-26 0 16,-24 0-16,-25 0 16,25 0-16,-25 0 15,0 0-15,0 0 16,-25 24-16,25 1 15,49 0-15,51 0 16,-51-25-16,26 25 16,-1-25-16,0 24 15,25 1 1,1-25-16,-26 0 16,50 25-1,-50 0-15,26 24 16,-1-49-16,0 0 15,-25 25-15,26 0 16,-1 0 0,25 0-16,-25-1 15,0 1 1,0 50-16,1-26 16,-1-24-16,25 0 15,-50 24 1,50 1-16,0-25 15,-25 0-15,1 24 16,24-24 0,-50 25-16,50-25 15,-25 49-15,25-24 16,-49 24-16,49-49 16,0 49-16,0-24 15,0-25-15,0 24 16,0 26-16,0-51 15,0 26-15,0 0 16,0-26 0,24 26-16,-24-25 15,0 0-15,25 24 16,0-24-16,0 25 16,0-50-16,-25 25 15,24-1-15,26 1 16,-50 0-16,50 25 15,24-26-15,-24 26 16,24-25-16,0 0 16,-24-25-16,49 24 15,1-24-15,-1 50 16,25-25-16,0 0 16,0-1-1,0-24-15,0 25 16,-25-25-16,0 0 15,25 0-15,0 0 16,25 0-16,-50 0 16,1 0-16,-26 0 15,25 0-15,-49 0 16,-1 0-16,1 0 16,-25 0-1,0 0-15,24 0 16,26 0-16,-1-25 15,25 1-15,-24-26 16,24 25-16,-25 0 16,-49 1-16,0 24 15,0-25-15,0 25 16,-1 0 0,26-25-1,-25 25 1,0 0-1,24-25-15,1 0 32,-1 1-32,26-51 15,-26 26-15,1 24 16,-50 0-16,50 0 16,-26 0-16,26 0 15,-25 1 1,0-26-16,-25 0 15,25 1-15,-1 24 16,1 0 0,0-24-16,25-26 15,-26 26 1,1 49-16,0-50 16,-25 25-1,25 0-15,0 1 16,-25-26 15,0 25-31,0-24 16,0 24-16,0-25 15,0-24-15,0 49 16,0-25-16,0 1 16,0 24-16,0-25 15,0 25-15,0-24 16,0-1-1,-25 1 1,0-1-16,0 0 16,25 26-16,-49-26 15,24 25-15,-25-24 16,25-1-16,1 25 16,-1 0-16,-50-24 15,75 24 1,-49-25-1,24 50-15,0 0 16,0 0-16,0 0 16,-24 0-16,-1-49 15,25 49-15,1 0 16,-26 0-16,25 0 16,-24 0-16,-1 0 15,0 0-15,26 0 16,-1 0-16,-25 0 15,25 0-15,1 0 16,-1 0-16,-25 0 16,25 0 15,1 0-15</inkml:trace>
  <inkml:trace contextRef="#ctx0" brushRef="#br0" timeOffset="6435.2069">16892 7243 0,'-24'-25'78,"-1"25"-63,0 0-15,-25 0 16,26 0 0,-1 0-16,0 0 15,-50 0 1,51 0-16,-1 0 15,0 0-15,0 0 16,-24 0-16,24 0 16,-25 0-16,25 0 15,1 0-15,-1 0 16,-25 25-16,-24 0 16,24-25-16,25 25 15,-49-25 1,0 24-1,24 1-15,-24 0 16,24-25-16,0 25 16,26-25-1,-1 25-15,-25 24 16,25-49-16,-49 75 16,49-51 15,0 26-31,-24-50 15,24 25 1,0 24-16,25-24 16,-25 0-16,0 49 15,25-24 110,0 0-109,25-1 0,0 1-16,0 24 15,0-49-15,-1 25 16,1-50-1,25 25 1,-25-1 0,-1 1-1,1 0 1,0 0 0,25 0-16,-25 24 15,-1-24-15,1 0 16,0-25-1,25 49 1,-1-49 0,1 25-1,-1-25 1,26 25-16,-1 0 16,-24 0-16,49-25 15,-49 0-15,-26 0 16,26 0-16,0 0 15,24 0-15,0 0 16,26 0-16,-26 0 16,-24 0-16,-1 0 31,1 0-31,-25 0 16,24 0-16,26 0 15,24 0-15,25 0 16,0 0-16,-25 0 15,-24 24-15,-1 1 16,-24-25-16,-25 0 16,-1 0-1,1 0-15,0 0 16,25 0-16,-1 0 16,-24 0-16,25 0 15,24 0 1,-49 0 46,0 0-62,-1-25 16,26 25 0,-25 0-1,24-24 1,1 24-16,24 0 0,-24-25 15,0 0 1,-1 0-16,-24 25 16,25 0-16,-26 0 15,1-25-15,-25 1 16,25-1-16,0 25 16,49-50-16,-24-24 15,0 74 1,-26-25-16,26 0 15,-50 0-15,25 25 16,0 0-16,-1-24 16,1-1-16,0 0 15,0 0-15,0 0 16,-1 1-16,1-26 16,0 25-16,25 0 15,-26-24-15,1 24 16,-25 0-16,50-49 15,-50 49 1,25 25 0,-1-25-1,-24-25 32,0 26-31,0-1-16,0-25 15,0 1 1,-24 49-16,-26-75 16,-24 26-16,24-26 15,25 50-15,-24-24 16,-1-1-16,0 50 16,26-49-16,-26 24 15,-24-25-15,-1 25 16,-49 1-16,25-26 15,-25 50-15,25-25 16,-1 25-16,26 0 16,0 0-16,-50 0 15,0 0-15,99 0 16,-25 0 0,1 0-16,24 0 15,-25 0-15,25 0 16,-24 0-16,24 0 15,-25 0-15,1 0 16,-26 0-16,1 0 16,-1 0-1,1 0-15,24 0 16,-24 25 0,24 0-16,26-25 15,-1 0-15,-25 0 16,25 0-16,-24 0 15,24 0-15,-25 0 16,26 25 0,-1-1 140,0-24-140,25 25-16,-25-25 15,-25 25-15,26-25 16,-1 0-16,0 0 15,0 0 1,25 25-16,-25-25 16,1 0-1,-26 25 1</inkml:trace>
  <inkml:trace contextRef="#ctx0" brushRef="#br0" timeOffset="9598.891">14015 6697 0,'0'25'125,"0"25"-109,-25-26-16,25 26 16,-25-25-16,25 25 15,-24 24-15,-1 0 16,0 1-16,25-50 16,-25 24-1,0-24-15,25 0 47,0 24-47,0 1 16,0-25-16,0 0 15,0 24-15,0-24 16,0 0-16,0 24 16,0-24-16,0 0 15,0 0-15,0 0 16,0-1-16,0 26 15,0-25 1,0 0 31,0-1-47,0 1 16,0 25-16,0-25 15,0-1-15,0 1 16,0 25-16,0-25 15,0 0 17</inkml:trace>
  <inkml:trace contextRef="#ctx0" brushRef="#br0" timeOffset="10996.6484">13593 7516 0,'-24'0'15,"24"25"1,0-1-1,0 26 1,0-25 0,0 0-1,0-1-15,0 26 16,0 24 0,0-49-16,0 0 15,0 49-15,0-49 31,0 0-15,0 0 0,24 0-1,-24 0 17,25-25-17,-25 49 32,25-49 94,0 0-126,0 0 17,-1 0-32,1 0 15,0 0 1,25 0-1,-26-25 1,1 1 15,25 24-31,-25-25 16,-1 0 0,26 25-16,-25-25 15,0 25-15,-1-25 16,1 0 31,-25 1-47,50-1 15,-50 0 1,25-25-16,24-24 16,-49 49-1,25 0 1</inkml:trace>
  <inkml:trace contextRef="#ctx0" brushRef="#br0" timeOffset="14767.2479">14164 11708 0,'-25'0'140,"25"49"-108,-25-49-32,-24 50 15,24 0-15,0-1 16,0-49-16,25 25 16,-25 0-1,1-25-15,-26 49 16,0 26-16,1-50 15,-26 49-15,26-24 16,49-25-16,-25-1 16,-25 26-16,26 0 31,-26-1-15,50-24-1,0 0 32,0-50 47,0-25-79,0 26-15,25-26 16,0 50 0,-25-25-16,24 25 15,-24-25-15,25 1 16,0-1 0,0 0-16,-25 0 15,25 0 1,-25 0-16,24 25 15,1-24 1,-25-1-16,0 0 16,25 25-16,0-25 15,0 0-15,-1-24 16,1 49-16,-25-25 31,25 0-15,0 25-16,0-25 47,-1 1-32,26-26 1,-25 25-16,0 25 16,-1-25-16,26-24 15,-25 24 1,0 25-1,-1 0 189,1 74-189,0-49 1,0 25-16,0-1 15,-25-24-15,24 25 16,1-25-16,0-1 16,-25 1-1,25 0 1,0 0 15,-25 0-15,0-1-1,24 26 17,-24-25-17,25 0 1,-25 0-16,25-25 16,-25 24-16</inkml:trace>
  <inkml:trace contextRef="#ctx0" brushRef="#br0" timeOffset="17347.5196">14065 11782 0,'0'25'125,"0"25"-109,0-26-16,0 26 15,0 0-15,0-26 16,0 26-16,0 0 16,0-26-16,-25 1 15,25 0 1,0 0 0,0 0 30,0 0-30,0 24 0,0-24-16,0 0 31,0 0-15,0-1-16</inkml:trace>
  <inkml:trace contextRef="#ctx0" brushRef="#br0" timeOffset="22216.6218">17438 11609 0,'0'24'93,"0"1"-77,0 0 0,0 25-16,0-1 15,0-24-15,0 0 16,0 0 0,0-1-1,0 1 1,0 0-1,0 0-15,0 0 16,0-1-16,-25 1 16,0 25-1,25-25-15,0-1 16,-24-24-16,24 50 16,0 25-1,0-51-15,0 1 16,0 25-16,0-25 15,24-25 345,1 24-360,0-24 15,0 0 17,0 0-17,-1 0 1,1 0 0,25 0-16,-25 0 15,24 0-15,-24 0 16,0 0-1,0 0 32,0 0-15</inkml:trace>
  <inkml:trace contextRef="#ctx0" brushRef="#br0" timeOffset="25498.6748">17190 7144 0,'50'0'250,"-26"0"-250,51 25 16,-50-25 0,49 24-16,-24-24 15,-26 0 16,1 0 16,0 0-31,0 25-16,0 0 16,-1 0-16,1 24 296,-25-24-280,0 0-16,0 25 16,0-26 15,0 1-15,0 0-16,0 0 15,0 0 1,0-1-1,-25 26 1,1-50-16,24 25 31,0 0-15,0-1 15,0 1 16,0 0-31,0 0 15,0 0 16,-25-1-47</inkml:trace>
  <inkml:trace contextRef="#ctx0" brushRef="#br0" timeOffset="54511.222">21481 8186 0,'0'-25'15,"-25"25"1,-24 49 0,-1 1-16,25 0 0,-24-26 15,-1 1 1,1 0-16,-26 25 15,1 24-15,-25 0 16,-1-24-16,-24 49 16,0-49-16,0 24 15,0 25-15,25-49 16,-25 25-16,50-26 16,-1 1-16,1-1 15,49-49-15,0 25 16,-25 25-16,1-25 15,-1-1 1,1 1-16,-1 25 16,0-50-16,1 25 15,-1-25-15,25 24 16,25-48 140,0-1-156</inkml:trace>
  <inkml:trace contextRef="#ctx0" brushRef="#br0" timeOffset="55566.6846">19695 8806 0,'0'24'47,"0"1"-47,0 0 15,0 25-15,-49 24 16,24-49-16,25 0 15,-25 0-15,0 24 16,0 1-16,25-25 16,0 24-16,0-24 15,-24 0 1,-1 24-16,0-24 16,25 0-1,0 25-15,-25-26 16,25 1-1,0 0 1,0 0-16,-25 0 31,25-1-15,50-24 156,-25 0-172,0 0 15,-1 0 1,1 0 15,0 0-31</inkml:trace>
  <inkml:trace contextRef="#ctx0" brushRef="#br0" timeOffset="91493.3542">4440 3101 0,'25'0'62,"50"0"-62,98 0 16,75 0-16,124 0 16,75 0-16,24 0 15,25 0-15,-24 0 16,73 0-16,51-50 16,-51 25-16,-49 0 15,-49 1-15,-199 24 16,0-50-16,-124 25 15,0 0 1</inkml:trace>
</inkml:ink>
</file>

<file path=ppt/ink/ink1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25:27.737"/>
    </inkml:context>
    <inkml:brush xml:id="br0">
      <inkml:brushProperty name="width" value="0.05292" units="cm"/>
      <inkml:brushProperty name="height" value="0.05292" units="cm"/>
      <inkml:brushProperty name="color" value="#FF0000"/>
    </inkml:brush>
  </inkml:definitions>
  <inkml:trace contextRef="#ctx0" brushRef="#br0">3324 3795 0,'0'25'94,"-25"0"-79,25 0 17,0-1-32,-24 1 78,24 0-63,0 0 17,0 0-17,24-1-15,1 1 16,-25 0 15,0 0-31,0 0 16,25-25-1,-25 24 1,25 1 0,0 25 109,-1-25-110,1-25 1,0 49 15,-25-24-15,0 0-1,25-25-15,-25 25 16,25-1 0,-1 1-16,1 25 15,-25-25 1,25-25-16,-25 24 15,0 1 17,25-25-17</inkml:trace>
  <inkml:trace contextRef="#ctx0" brushRef="#br0" timeOffset="2178.9003">10542 5755 0,'0'24'93,"25"-24"-93,25 0 16,-1 0-16,26 0 16,49 0-16,-25 0 15,25 0-15,-25 0 16,25 0-16,50 0 16,-25 0-16,-25 0 15,-25 0-15</inkml:trace>
  <inkml:trace contextRef="#ctx0" brushRef="#br0" timeOffset="4168.4152">16992 5655 0,'49'0'78,"-24"-24"-62,25 24-1,24 0-15,50 0 16,50 0-16,-26 0 16,-23 0-16,48 0 15,-24 0-15,25 0 16,-75 0-16,-50 0 16,26 0-16</inkml:trace>
  <inkml:trace contextRef="#ctx0" brushRef="#br0" timeOffset="6439.6559">6549 6722 0,'25'0'110,"-1"0"-95,1 0-15,50 0 16,24 0-16,-25 0 16,1 25-1,-1 0-15,-49-25 16</inkml:trace>
  <inkml:trace contextRef="#ctx0" brushRef="#br0" timeOffset="15910.3904">3895 13767 0</inkml:trace>
  <inkml:trace contextRef="#ctx0" brushRef="#br0" timeOffset="18476.8334">5978 14833 0</inkml:trace>
  <inkml:trace contextRef="#ctx0" brushRef="#br0" timeOffset="22825.9775">1861 9872 0,'0'75'31,"0"-26"-15,0 26 0,49-50-16,-24 49 15,25 0-15,-50-49 16,0 25-16,25-25 15,24-1-15,-24 1 16,25 25-16,-1-1 16,1 1-16,24-25 15,-24-25-15,24 25 16,-24-25-16,24 0 16,25 0-16,-49 0 15,24-25-15,-24 25 16,49-25-1,-49 0-15,24 0 16,-24 1-16,-25-1 16,0 25-16,-1-25 15,1 0 1,-25 0 0,0 1-16,25-1 15,0 0-15,-25-25 16,25 50-16,-25-24 15,0-1-15,0 0 32,0 0-17,0 50 110,0 25-125,24-1 16,-24 1-16,25-1 16,-25 1-16,25 0 15,0-1-15,24 26 16,1-1-16,-25-24 15,24-1-15,1 1 16,0-1-16,-1 1 16,1 0-16,-25-26 15,24 1-15,-49 0 16,50-25-16,-1 0 16,1 0-16,0 0 15,-1 0 1,1 0-16,0 0 15,49 0-15,0 0 16,0 0-16,0 0 16,1-25-16,-51 25 15,-24-25-15,49-24 16,-24 24-16,-25 0 16,24-24-16,-24 24 15,0 0-15,25-25 16,-1 1-16,1-1 15,-25 1-15,24 24 16,-24 0-16,-25 0 16,25 0-16,0 25 15,-25-24-15,25-1 16,-1 0-16,1 0 16,0 0-1,-25 1 16,25 24-31,0 0 125,-1 49-109,1 1-16,0-1 16,25 1-16,-26 24 15,26-24-15,0 24 16,-1-24-16,26 0 16,-26 24-16,1-24 15,-1-26-15,-24 26 16,50-25-16,-51 0 31,1-25-31,0 0 31,0 0-31,0 0 16,49 0-16,-49-25 16,0 25-16,0 0 15,-1-25-15,-24 0 16,25-24-16,0-1 15,-25 25-15,25-24 16,0 24-16,-1 0 31,-24 0-15,25 0-16,0-24 16,-25 24-16,25 0 15,-25-24 1,25 24-1,-25 0-15,0 0 16,24 0-16,-24-24 16,50-26-16,-25 26 15,0 24 1,-25 0-16,24 0 16,-24-24-16,25 24 15,-25 0-15,25 25 453,-25 25-421,0 0-17,0 0-15,25-1 16,-25 1-1,0 0-15,0 25 16,0-26-16,25 1 16,-1 0-16,-24 49 15,0-49-15,0 25 16,25-25-16,-25-1 16,25 26-16,-25 0 15,0 24-15,25-24 16,-25-26-1,0 26-15,0 24 16,0 26-16,0 24 16,25 0-16,-1 25 15,1 49-15,0-24 16,-25-26-16,25 1 16,-25 0-16,25-25 15,-1-25-15,-24 1 16,25-26-16,-25-24 15,0-1-15,25 1 16,0-1-16,-25 26 16,0-1-16,25 1 31,-25-26-31,0 1 16,25 0-16,-25-1 15,0 1 1,0-25-16,0-1 15,24 1-15,-24 0 16,0 25-16,0-26 16,0 1-16,25-25 15,-25 25-15,0 0 157,0 0-142,0-1 1,0 1-16,0 0 15,0 0-15,0 0 16,0-1 0</inkml:trace>
  <inkml:trace contextRef="#ctx0" brushRef="#br0" timeOffset="28422.0059">6673 10195 0,'0'25'31,"0"-1"-31,0 26 16,49-25 0,-49 0-16,0 24 15,25-24-15,0 25 16,25-1-16,-1 26 15,1-1-15,-1-24 16,1-1-16,-50-24 16,50 0-16,-1 0 15,-24-25-15,25 24 16,-1-24 0,-24 0-16,25 0 15,-1 0-15,-24 0 16,0 0-16,-25-24 15,50-1-15,-1 0 16,1 0-16,-25-24 16,24 24-1,26-25-15,-51 1 16,26-1-16,0 25 16,-26-24-16,26-1 15,-25 0-15,-25 26 16,25-1-16,-1 0 15,1 0 1,0 25-16,-25-25 31,25 25-15,0-24 0,-25-1-1,0 50 220,0-1-204,0 1-16,0 0-15,0 25 32,0-26-17,0 26-15,0 0 16,0-1-16,0 1 16,0 24-16,0 25 15,0 1-15,0 24 16,0-25-16,0 0 15,0 0-15,0 25 16,0-24-16,0-1 16,24 0-16,-24 0 15,0 0-15,0-24 16,0-1-16,25 50 16,-25-24-1,0-1-15,25 25 16,0-25-16,0 25 15,24 50-15,1 24 16,0-24-16,-26-1 16,1-49-16,0 0 15,-25-24-15,0-26 16,0 25-16,25 0 16,0 1-16,-1-1 15,1 0-15,-25-24 16,25 24-16,-25-50 15,0 26-15,25-26 16,-25 1-16,0 0 16,25-1-16,-25-24 15,0 0-15,0 0 16,0-1-16,24-24 16</inkml:trace>
  <inkml:trace contextRef="#ctx0" brushRef="#br0" timeOffset="33263.6763">1836 17338 0,'0'25'31,"0"25"-15,0 24-16,0-24 15,0 0-15,-25-1 16,25 26-16,-25-51 15,25 26-15,0 0 16,0-26-16,0 1 16,0 0-16,0 0 140,0-75-62,0 1-78,0-26 16,0 1-16,0 24 16,0-24-16,0 24 15,0 0-15,0 1 16,0-1-16,0 25 16,0 1-16,0-1 15,0 0 1,25 25 187,0 0-187,0 0-16,24 0 15,26 0-15,49 0 16,25 0-16,24 0 15,1 0-15,49 0 16,-24 0-16,49 0 16,49 0-16,-49 25 15,-24-25-15,24 25 16,24 24-16,-48-24 16,49 25-16,-1 24 15,-48-49-15,24 25 16,-50-26-16,1 1 15,-1-25-15,-24 0 16,24 0-16,0 0 16,-24 0-16,0 0 15,-1 0-15,-24 0 16,0 0 0,0 0-16,24 0 15,-48 0-15,48 0 16,-24 25-16,25 0 15,-26-25-15,26 25 16,0-1-16,-1 1 16,51-25-16,-1 25 15,25-25-15,99 0 16,-24 0-16,24 0 16,25 0-16,-50 0 15,-24 0-15,-75 0 16,-24 0-16,-1 0 15,-24 0-15,24 0 16,-49 0-16,0 0 16,25 0-16,-1 0 15,26 0-15,-1 0 16,25 0-16,1 0 16,-1 0-16,0 0 15,25 0-15,50 0 16,24 0-16,1 0 15,-1 0-15,-74 0 16,0 0-16,25 0 16,-25 0-1,-25 0-15,-24 0 16,-26 0-16,1 0 16,0 0-16,-1 0 15,-49 0-15,0 0 16,-24 0-16,-26 0 15,0-25-15,1 25 16,-1 0-16,1 0 16,-26-25-16,26 25 15,-1 0-15,0-24 16,1 24-16,-1-25 16,50 25-16,-24-25 15,-1 0-15,0 25 16,-25 0-16,26 0 15,24-25-15,0 25 16,0-24-16,0 24 16,0 0-16,-25-25 15,25 0-15,0 25 16,0-25-16,-25 0 16,25 25-16,-25 0 15,1-25-15,-26 25 16,-24 0-1,24 0-15,1 0 16,-1 0-16,25 0 16,-49 0-16,24 0 15,25 0-15,25 0 16,25 0-16,0 0 16,25 0-16,-1 0 15,-49 0-15,25 0 16,-50 0-16,-49 0 15,0 0-15,-26 0 16,1 0-16,0 0 16,0 0 124,-25 25-124,25 0 0,-1 0-16,1 25 15,-25-1-15,0-24 16,0 0-16,0 0 15,0-1-15,0 26 16,0 0-16,0 24 16,0-49-16,0 24 15,0-24-15,0 0 16,0 0 0,0 0-1,0-1 16,0 1 79,-25-25-110,-24 0 15,-26 0-15,-24 0 16,0 0-16,-25 25 16,-25-25-16,25 25 15,0-25-15,25 0 16,0 0-16,24 0 16,-24 25-16,25-25 15,-1 0-15,1 0 16,24 0-16,-24 0 15,49 0-15,0 0 16,-24 0 0,-26 0-1,50 0-15,-74 0 16,-25 0-16,0 0 16,-25-25-1,-24 25-15,-26 0 16,-49 0-16,25 0 15,24 0-15,26 0 16,-1 0-16,1 0 16,-1 0-16,-25 0 15,26 0-15,-1 0 16,1 0-16,-1 0 16,-24 0-16,-1 0 15,1 0-15,-26 0 16,26 25-16,-25-25 15,24 0-15,-24 24 16,25-24-16,-1 25 16,-24 0-16,0 0 15,24-25-15,1 25 16,24-25-16,25 0 16,-24 0-16,49 0 15,0 0-15,0 0 16,0 0-16,24 0 15,-24 0-15,-24 0 16,24 0-16,-25 0 16,0 0-16,-25 0 15,50 0 1,-49 0-16,49 24 16,-50-24-16,25 25 15,0 0-15,-24 0 16,-26 0-16,26-1 15,-1-24-15,0 25 16,1 0-16,-26 0 16,26 0-16,24-25 15,-50 25-15,51-25 16,-1 0-16,-25 0 16,50 0-16,-25 0 15,0 0-15,-24 0 16,-1 0-16,25 0 15,-24 0-15,-26 0 16,-24 0-16,0 0 16,24 0-16,-49 0 15,25 0-15,0 0 16,24 0-16,-24 0 16,0 0-16,24 0 15,-24 0-15,25 0 16,-26 0-1,1 0-15,25-25 16,-1 25-16,26 0 16,24-25-16,0 25 15,25-25-15,0 25 16,0-50-16,25 26 16,0 24-16,-25-50 15,0 25-15,-25 0 16,25-24-16,-25 24 15,0-25-15,0 26 16,25-26-16,-25 25 16,0 0-16,25-24 15,0 24-15,0 0 16,25 0-16,0-24 16,0 24-16,-25 25 15,25-50-15,-1 26 16,1 24-16,-25-50 15,0 25-15,0 0 16,0 1-16,25 24 16,24-25-16,1 25 15,0-25-15,49 25 16,-25 0-16,-24 0 16,-1-25-1,50 25 1,-24 0-16,-1 0 15,25 0-15,1 0 79,-1 0-64,0 0-15,0 0 16,0 0-16,1 0 15</inkml:trace>
  <inkml:trace contextRef="#ctx0" brushRef="#br0" timeOffset="36690.2386">2828 17363 0,'0'25'0,"0"0"16,0 24-16,-25 51 15,25-26-15,0 1 16,0-1-16,-25-49 15</inkml:trace>
  <inkml:trace contextRef="#ctx0" brushRef="#br0" timeOffset="37397.1475">2158 17413 0,'0'25'15,"0"-1"1,0 26 31,25-50 93,0 0-140,49 0 16,1 0-16,-26 0 16,-24 25-16,25-25 15</inkml:trace>
  <inkml:trace contextRef="#ctx0" brushRef="#br0" timeOffset="38261.8612">3374 17562 0,'25'25'15,"-1"-25"1,-24 24-1,0 1-15,0 25 16,0-25 0,0-1-16,0 26 15,0-25 1,-49 0-16,123-25 125,-24 0-109,-25 0-16,49 0 15,25 0-15,-49 0 16,-25 0-16</inkml:trace>
  <inkml:trace contextRef="#ctx0" brushRef="#br0" timeOffset="39463.1773">4936 17636 0,'-49'0'110,"24"25"-48,25 0-46,-25-25-1,25 49 1,0-24 0,0 25-1,0-25 1,0-1-16,0 26 16,0-25-16,0 0 15,0-1-15,25-24 31,0 0-31,0 0 16,-1 0 0,1 0 15,0 0-31,0 0 47,-25-24-32,0-1-15,0 0 32,0 0-1,-25 25 16,0 0-32,0 0-15,-24 0 16,49 25 0,0 0-1</inkml:trace>
  <inkml:trace contextRef="#ctx0" brushRef="#br0" timeOffset="42508.8949">6648 17735 0,'-25'0'31,"25"25"-16,-25-25 1,1 0-16,-1 0 16,0 0-1,0 25-15,0 0 16,25 0 15,0-1-15,0 1-1,0 0 1,0 0 0,0 0-16,25-25 15,50 49 1,-51-49-16,1 0 16,50 0-16,-26 0 15,-24 0-15,25 0 16,-50 25 78,0 25-79,0-26-15,0 51 16,0-26-1,0-24 1,-50 0-16,25 0 16,0 0-16,1 24 15,-1-24-15</inkml:trace>
  <inkml:trace contextRef="#ctx0" brushRef="#br0" timeOffset="50238.9745">124 8781 0,'0'49'16,"25"-49"-1,-25 25 1,25-25-16,25 25 16,-26 25-16,1-50 15,0 0-15,0 0 16,24 24 0,-24 1-16,0-25 15,25 25 1,-26 25-16,1-50 15,0 25-15,25-25 16,-1 0-16,1 0 219,-25 0-219,24 0 15,-24 0 48,0 0-32,0 0-15</inkml:trace>
  <inkml:trace contextRef="#ctx0" brushRef="#br0" timeOffset="51474.3283">769 8731 0,'0'25'109,"25"0"-93,0 0-16,25-25 15,-50 49 1,49-24-16,-24 0 16,0 0-1,-25-1 1,0 1 15,0 0-15,25-25-16,-25 25 15,0 0 1,0 0 0,0-1-1,-25 26 17,25-25-17,0 0 1,-25-1-16,0 1 15,0-25 1,25 25 0,-24 0-1,-1-25 32</inkml:trace>
  <inkml:trace contextRef="#ctx0" brushRef="#br0" timeOffset="53418.5473">695 14461 0,'0'-25'62,"49"25"-46,-49 25-16,25 0 16,25 25-16,-25-26 15,49 51 1,-24-50-1,24 24 1,-24-24-16,-1 25 16,-24-50-16,0 0 15,-25 24 63,25-24-62</inkml:trace>
  <inkml:trace contextRef="#ctx0" brushRef="#br0" timeOffset="54363.715">1117 14362 0,'0'-25'47,"24"25"-16,26 25-31,0 25 16,-1-26-16,1 1 15,-50 0 1,25 25 0,-1-26-16,-24 26 15,25 0 1,-25-26 15,25-24-31,-25 25 31,0 25-15,0-25 0,-25 49-1,0-74 1,1 50-16,-1-26 16,0-24-16,25 25 15,-25-25-15,0 25 31,1-25-15,-1 0-16,0 25 16,25 0-16,-50-1 15,26-24-15,-1 25 16,0-25 0</inkml:trace>
  <inkml:trace contextRef="#ctx0" brushRef="#br0" timeOffset="56734.9572">1637 16073 0,'-24'0'94,"-26"0"-78,-24 0-1,49 0-15,-25 0 16,-24 0 0,24 0-16,25 0 15,-24 0-15,-26 0 16,26 0-16,24 0 47,0 0-32,0 0-15,-24 25 16,24-25 0,-25 25-1,26-25 1,-1 25-1,0 24 1,0-49-16,0 25 16,0-25-1,25 25 1,-49 25-16,-1-26 16,25 51-16,-49-1 15,74 1-15,-50-50 16,26-1-16,24 1 15,-25 0-15,25 0 16,0 0-16,0-1 16,0 1-1,-25 0 1,25 25 0,0-1-16,0-24 15,0 0-15,0 24 16,0 1-16,0 0 15,25-26 1,0 26 0,24-25-16,1 49 15,-50-24 1,25-25-16,24 24 16,1 26-1,-25-51 1,24 1-16,-24 0 15,0 0-15,0 0 16,0-25 0,-1 25-1,1-1 79,0-24-78,0 0-1,0 0 1,-1 0-16,1 0 62</inkml:trace>
  <inkml:trace contextRef="#ctx0" brushRef="#br0" timeOffset="57795.6586">1092 17289 0,'25'0'141,"-1"0"-141,51 74 15,-26-24-15,-24-25 16,25-25-16,-25 24 15,-1 1-15,1-25 16,-25 25 0,25 0 15,-25 0 47,0 0-78,0-1 16,0 1-16,-25 25 15,-24-1 1,24-49-16,-25 0 16,1 25-16,-26-25 15,50 25 1,1-25-16,-1 0 15,0 0 1,0 0 0,0 25 46,-24-25-62,24 49 16</inkml:trace>
  <inkml:trace contextRef="#ctx0" brushRef="#br0" timeOffset="73051.7801">2208 13246 0,'25'0'94,"0"0"-79,24 0-15,1 0 16,-25 25-16,-1-25 16,1 0-16,0 0 31,0 0-31,0 0 16,-25 24-16,24-24 31,1 0-16,-25 50-15,25-50 16,0 0-16,24 25 16,-24-25-1,0 0-15,49 25 16,1-1-16,-26-24 16,1 0-16,25 25 15,-51-25-15,1 0 31,0 0-31,0 0 32,24 25-32,1-25 15,-25 0 1,49 0 0,1 0-16,-1 0 15,0 0-15,-24 0 16,-25 0-16,24 0 15,-24 0-15,0 0 16,25 0-16,-26 0 16,1 0-16,0 0 15,25 0 1,-26 0-16,1 0 16,0 0-16,0 0 15,25 0 1,-26 0-16,1 0 15,0 0-15,0 0 16,0 0-16,24 0 16,-24 0-1</inkml:trace>
  <inkml:trace contextRef="#ctx0" brushRef="#br0" timeOffset="74217.8575">3994 13072 0,'25'25'93,"24"24"-93,-24-24 16,74 50-16,-74-75 16,25 25-1,-25 24-15,24 1 16,-24-1-16,25 1 16,-26-50-1,26 25 1,-50 0-1,25-25 17,-25 24-17,0 1-15,0 0 16,0 25 0,0-1-1,0 1-15,0-25 16,-50 24-16,25 1 15,25-25 1,-24-1-16,-1 1 16,0 0-1,0 0 1,0-25 46,1 0-62</inkml:trace>
  <inkml:trace contextRef="#ctx0" brushRef="#br0" timeOffset="82373.8746">18033 14412 0,'0'24'109,"0"1"-109,0 0 16,0 49-16,0-49 15,0 0 1,0 25 0,25-26 15,25-24-16,-25 0-15,-1 0 16,1-24-16,0-1 16,0-25-1,0 25-15,-25 1 16,0-1-16,0 0 16,0 0-1,-25 25 48,0 0-48,0 0 1,0 0 0,25 25-1,0 0-15,0 24 16,0-24 171,-49 25-171,49-25 0,0-1-1,0 26 1,0-25 15,74-25-31,-24 0 16,-1 0-16,26-50 15,-26 1-15,-24 49 16,-25-25 15,0 0-15,0 0-1,-25 25-15,1-25 16,-1 25-16,0 0 31,0 0-15,25 25 0,0 0-1,-25 25-15,25-1 16,0-24-1,0 0 1,0-50 47,0 0-48,0 0-15,0 1 16,0-1-16,-24-25 15,-1 50 17,0 0-17,0 0 1,25 25 0</inkml:trace>
  <inkml:trace contextRef="#ctx0" brushRef="#br0" timeOffset="92508.073">16446 9674 0,'-25'0'16,"0"0"-16,25 25 15,0-1-15,0 1 16,0 0-16,25 25 16,0-1-16,-25 1 15,25-25-15,-1-1 32,-24 1-32,25-25 15,0 0 1,25 0-1,-1 25-15,1-25 16,0 25-16,24-25 16,-24 0-16,24 0 15,25 25 1,-24-25-16,24 25 16,-50-25-16,26 24 15,-50-24 16,-1 0-15,1 0-16,0-24 16,0-1-1,0 0 1,-1 25-16,1-25 16,0 25-16,25-25 109,-26 0-93,-24 50 249,-24 25-265,24-25 16,0 24-16,0 1 15,0 0-15,0-26 16,0 1 0,0 25-1,0-25 1,0-1 46,0 1-46,0 0 78,0 25-79,24-26 1,1 1 0,-25 25-16,0-1 15,25-24 1,-25 25 0,25-1-1,-25-24 1,0 25-16,0-25 15,25 24 1,-25 1 0,25-1-16,-25 26 15,24-50 1,-24-1-16,25 1 47,-25 0-47,0 0 656,25 25-656,0-1 16,-25 1-16,25-1 15,-25 51-15,24-1 16,1 0-16,0 25 16,0-25-16,-25 0 15,25 25-15,-1-49 16,-24-1-16,25-24 15,-25-25-15,25 24 16,-25 1-16,0-25 31,0 0-15,0-1-16,25 26 16,-25-25-16,0 0 15,0 24-15,25-24 16,-25 0-16,24 0 15,-24-1-15,0 1 16,0 0 0,25 0-1,-25 0 1,0-1 0,0 1-1,0 0 32,25 0-31,-25 0-16,0-1 15,0 1-15,0 0 16,0 25 0,0-26-16,0 1 15,0 0-15,25 0 31,-25 0-31,0 0 16,0 24 0,0 1-1,0-25-15,0-1 16,0 1-16,0 0 16,0 0-16,0 0 15,0-1-15,0 1 16,0 0-1,25 0-15,-25 24 16,24 1 0,-24-25-1,0 0-15,0-1 63,0 26-48,0-25 1,0 0-16</inkml:trace>
  <inkml:trace contextRef="#ctx0" brushRef="#br0" timeOffset="102056.3155">1985 9947 0,'49'-25'62,"51"25"-46,148-25-1,-50 25 1,50-25-16,0 25 16,75-49-16,-100-1 15,-74 25-15,-50 25 16,50 0-1,74 0-15,-25 0 16,-24 0-16,0 0 16,-50 0-16,-25 0 15,-49 0-15,24 0 16,-49 0-16,24 0 16,-24 0 15,50 0-31,49 0 15,74 0-15,25 0 16,0 0-16,-24 0 16,24 0-16,75 0 15,-100 0-15,-49 0 16,-124 0-16,25 0 16,49 0-16,99 0 15,-24 0-15,49 0 16,25 0-16,-49 0 15,-1 0-15,-49 0 16,0 0 0,-1 0-16,1 0 15,-25 0-15,50 0 16,0 0-16,24 0 16,-74 0-16,50 0 15,-1 0-15,-24 0 16,25 0-16,-1 0 15,-24 0-15,25 0 16,-50 0-16,50 0 16,-26 25-16,26 0 15,24 0-15,-24-1 16,0-24-16,24 0 16,-24 0-16,-1 0 15,1 25-15,24 0 16,-24-25-16,-25 0 15,0 0-15,24 0 16,-24 0-16,0 0 16,-25 0-16,25 0 15,0 0-15,-50 0 16,50 0-16,-25 0 16,0 0-16,0 0 15,-50 0-15,1 0 16,-51 0-1,1 0-15,0 0 16,25 0-16,-26 0 16,1 0-16,0 0 15,49 0-15,26 0 16,24 0-16,0 0 16,25 0-16,-25 0 15,-50 0-15,-24 0 16,24 0-16</inkml:trace>
  <inkml:trace contextRef="#ctx0" brushRef="#br0" timeOffset="489153.9598">19819 6846 0,'0'-25'62,"-25"50"-46,25 25-16,0-25 15,0 24-15,0 1 0,0 24 16,0-24 0,0 24-16,0-24 15,-24-25 1,24 24-1,0-24 1,0 0 0,0 0-1,0-1-15,0 1 16,0 25 0,0-25-1,-25-1 16,25 1 1</inkml:trace>
  <inkml:trace contextRef="#ctx0" brushRef="#br0" timeOffset="489698.2066">19472 7392 0,'0'0'0,"0"49"16,0 1 0,-50-25-16,50 24 15,0-24-15,0 0 16,0 0-16,0 24 16,0-24-16,0 0 15,0 0-15,0 0 16,0-1 15,50-24 0,-25-24-31,0-1 16,-1-25-16,1-24 16,25-1-16,-1-49 15</inkml:trace>
  <inkml:trace contextRef="#ctx0" brushRef="#br0" timeOffset="494921.7853">3671 7491 0,'25'0'15,"25"25"17,-50 0-17,0-1-15,0 1 16,0 0-16,0 25 16,25-26-1,-1 51-15,1-26 16,-25 1-16,0 24 15,25-74 79,25-49-78,-26 24-1,-24 0 1,25 0 0,25-49-16,24-25 15,-49 74-15,25 0 32,-50 0-32,25 50 78,24 0-78,1 49 15,-1-24-15,1 0 16,0 49 0,24 0-16,0-24 15,-24-1-15,-25-24 16,0-50-1,-1 0 79,51 0-78,-26-50-1,51-24-15,-1-1 16,25 25-16,0-24 16,-25 0-16,25 24 15,25-24-15,49 24 16,-24 0-16,0 26 16,-1-1-16,-49 0 15,25 25-15,-74 0 16,-1 25-1,-24 0 1,-26 24 0,26 1-16,-25 49 15,24 0-15,-24 25 16,0 0-16,0 0 16,0-49-16,-25-50 15,24-25 63,1 0-62,0-50-16,0-24 16,49-26-16,26-49 15,-26 25-15,25-24 16,-24 73-16,-1 1 15,-49 24-15,0 50 47,24 0-47,-24 25 16,25 49-16,-1-24 16,1 0-16,-1 24 15,26 25 1,-26-24-16,1 24 15,-25-25-15,0 1 16,-25-26-16,0-24 47,25-25-16,-1 0-15,26-49-16,74-26 15,0-24-15,50-25 16,24-25-16,50-49 16,25 49-16,-50 0 15,-49 50-15,-1 24 16,-49 26-16,-49 24 16,-50 25-16,24 0 15,-24 0-15,25 0 16,-25 50-16,-1-1 15,51 1-15,-1 74 16,1-25 0,-26 25-16,26 25 0,-26-25 15,-24-25 1,-25-124 62,25-24-78,24-26 16,51-49-16,48 0 15,-24 0-15,50-25 16,0 50-16,-25 25 16,74-25-16,-50 24 15,-24 25-15,-25 26 16,-24 24-16,-1 0 15,50 0-15,-1 74 16,-24 1-16,-24-26 16,-51 1-16,1-1 15,-25 26-15,24-1 16,26 1-16,-51-1 16,26 0-16,-50-49 15,25 0-15,0-25 63,0 0-48,49-50 1,25-49-16,50-25 16,0 25-16,0-50 15,24 25-15,-24 0 16,25 25-16,-50 24 15,-50 51-15,-49 24 16,25 0-16,-26 0 16,1 0-16,25 24 15,-25 26-15,-1-25 16,26 49-16,24 1 16,-24-26-16,24 26 15,1-1-15,-50-24 16,-1-25-16,1-1 15,0-24 1,0 0 0,0 0-1,49-24-15,1-51 16,73 1-16,-24-1 16,75-24-1,-26 0-15,-24 24 16,-99 51-16,24 24 31,-24 0-15,0 49-16,-1 1 15,26 74-15,-1-25 16,25 25-16,0-25 16,1 25-16,-26 25 15,0-74-15,-24-26 16,-50 1-16,25-50 31,-25 25-31,25-25 16,-1 0-16,1-25 15,50-50-15,24-24 16,25-25-16,0 0 16,0 0-16,25-25 15,-50 50-15,-25 25 16,-24 49 15,-50 0-15,74 25-16,-24 25 15,0 24 1,24 26-16,-24-26 16,-26-24-16,1 0 15,0 0-15,0 0 16,0 0-1,0 24 1,-1-24-16,1 0 78,-25 0-62,25-1-16,-25 1 15,0 0 1,25-25-16,-25 50 16,49-26 77,-24 26-93,25-25 16,-1 24 0,-24 1-1,0-25-15,-25 0 16,25-1-16,0 1 62,-1-25-62,-24 25 16,0 0-16,25 49 16,0-74-16,-25 25 15,25 25-15,0-1 313,-25-24-298,24 0-15,-24 49 16,0 25-16,0 26 16,0 73-16,0-24 15,0-1-15,0 50 16,0-24-16,0 24 16,0 25-16,0 0 15,-24 50-15,24-25 16,0-25-16,0 25 15,-25-25-15,0-25 16,25-25-16,-25 1 16,25-1-1,0-24-15,0-50 16,0 25-16,0-25 0,-25-25 16,25-25-1,0-49-15,0 0 31,-24-25-31,24 25 16,0 0-16,0-1 31,0 1-15,0 0 0,0 0-16,0 0 15,0 24 1,0 1-16,0-1 15,0-24-15,0 0 16,0 0 0,0 0-1,0-1 32,0 1-47,0 0 16,0 25-16,0-1 15,0-24 1,0 25 0,0-25-16,0 24 15,0-24-15,0 0 16,0 0-16,0-1 31,0 1-15,24 0-1,-24 25 1,0-26-16,0 1 16,0 0-1,0 0-15,0 0 16,25-25 62,-25-25-62,0 0-1</inkml:trace>
  <inkml:trace contextRef="#ctx0" brushRef="#br0" timeOffset="495675.8181">18703 13295 0,'0'75'31,"0"-26"-15,0-24 0,0 0-1,25 25 1,-25-26-16,0 26 15,25-25-15,-1-25 16,26 0 47,-25 0-63,0 0 15,49-50 1,-24 25-16,-1 1 15,1-26-15,-25 25 16,-25 0-16,25 25 16,-1-49-1,26 49 63,24 74-78,-24 1 16,-50-51-16,25 26 16,0-25-16,-1 24 15,1-49 1</inkml:trace>
  <inkml:trace contextRef="#ctx0" brushRef="#br0" timeOffset="497193.9047">22225 6846 0,'0'25'15,"0"0"-15,0 0 16,25 24-16,-25 1 16,50 24-16,-25 75 15,24-50-15,-24 25 16,0 0-16,0-49 16,-25-1-16,24 0 15,-24-49-15,25 0 31,-25 25 79,0-26-95,0 1 1,0 0 0</inkml:trace>
  <inkml:trace contextRef="#ctx0" brushRef="#br0" timeOffset="497885.7917">22275 7714 0,'-25'0'32,"25"25"-32,0 0 15,0 0-15,0-1 16,0 1-16,25 0 16,0 0-16,-25 0 15,0-1-15,25-24 47,-1 0-31,1 0-1,0 0-15,0 0 16,24-49-16,-24 24 16,25-25-16,-25 1 15,-1-26-15,26 1 16,-25 0-16,0-26 15,-1 1-15,1 99 16,-25-49-16</inkml:trace>
  <inkml:trace contextRef="#ctx0" brushRef="#br0" timeOffset="504366.912">2506 7888 0,'0'-50'109,"74"-24"-109,0-25 16,1-25-16,24-25 16,25 25-16,-25 25 15,25-1-15,-24 1 16,-76 99-16,1-49 15,74 24-15,-74 25 16,50 0-16,-51 0 16,51 0-16,24 74 15,25 1-15,-25-1 16,25 0-16,-99-24 16,25 24-16,24-24 15,1 49-15,-26 0 16,-24-49-16,0 0 15,-25 24-15,25 0 16,-1-49-16,-24 25 16,25-50 31,0 0-32,-25-25-15,50-74 16,-1 0-16,26-25 15,24-25 1,0 25-16,25 0 16,-25 25-16,25 24 15,-74 50-15,-50 1 16,25 24 0,24 24-1,-24 26-15,25 24 16,-1 1-16,51 49 15,-51 0-15,26 0 16,-51-50-16,26-24 16,-25-1-16,0-49 62,-1 0-46,1-24-1,25-1-15,-1-25 16,1 1-16,24-1 16,-24 25-16,25 0 15,-26 1-15,1 24 16,-1 0-16,-24 0 16,0 24-16,25 1 15,-26 25 1,1-1-16,50 26 15,-1 24-15,0 0 16,-49-74-16,25 25 16,-50-26-16,25-24 15,-1 0-15,1 0 16,0 0-16,25 0 16,24-74-16,0 24 15,51-49-15,23-25 16,26-25-16,74-24 15,0 24-15,-74 50 16,-25 0-16,-50 24 16,-50 75 15,-24 0-31,0 25 16,0 25-1,-25-1-15,25 26 16,24 24-16,26-25 15,-51-24-15,1-50 16,0 25-16,0-25 31,24 0-15,1 0-16,0 0 16,49-25-16,25-74 15,25-1-15,0 1 16,24 0-16,-49 24 15,0 26-15,-124 24 16,50-25 0,24 50-1,-24 0-15,-50 25 16,25 0-16,24 25 16,1-1-1,-1 26 1,26-1-16,-75-49 15,25 0-15,0 0 16,-1-25 15,1-25-15,25 0-16,-25 25 16,-1 0-1,1 0 1,0 50-1,25 49-15,-1-25 16,1 50-16,24-25 16,-24 1-16,24-1 15,1-25-15,-51-49 16,26 0 0,0-25-16,-1 0 15,1 0-15,49-50 16,0-24-16,-24-1 15,-1-24-15,-49 99 16,0-49 15,24 49-31,1 24 16,-50 1-16,25 0 16,0 25-16,49 98 15,0 51-15,50-1 16,-24-49-16,-26-25 15,-49-124-15,0 25 32,-1-25-32,1 0 15,0-25-15,49-24 16,1-51-16,24-48 16,25-1-16,0 25 15,-25 49-15,-24 26 16,-50 24-16,-1 25 47,1 0-47,0 25 15,0-1-15,0 26 16,-1-25-16,26 0 16,-25-1-16,0-24 15,24 0-15,26 0 16,-51 0-16,51 0 15,-1-24 1,50-51-16,0-24 16,0 25-16,0-1 15,-24 26-15,-100 24 16,49 0-16,-24 25 16,25 0-16,-1 0 15,1 74-15,-1-24 16,-24 49-16,50 0 15,-1 50-15,1-25 16,24 25-16,0-25 16,-49-49-16,-26-75 15,1 0-15,0 0 16,25 0-16,49-75 16,0-49-16,0-50 15,25 1-15,-25 24 16,1 0-16,-1 25 15,-74 75-15,0 49 16,-1 0 15,1 0-15,0 0-16,25 49 16,-1 1-16,26 24 15,-1-24 1,0-25-16,26-1 15,24 1-15,0-25 16,0 0-16,0 0 16,49-25-16,-24-74 15,0 25-15,-25-25 16,-25-1-16,0 26 16,-24 24-16,-50 26 15,0 24-15,-1 0 16,1 0-16,25 74 15,-1 25-15,1 25 16,0 0-16,49 0 16,-50-25-16,-24-49 15,25-25-15,-1 0 16,1-1-16,0-24 16,24 0-16,25-49 15,25-50-15,25-50 16,25 0-16,-25 0 15,-25 50-15,-75 49 47,-24 50-31,25 25-16,-1 25 16,1 24-16,-1 1 15,26-1-15,-1 25 16,1-49-16,-75-25 15,24-1 1,1-24 0,0 25-16,-25 0 62,0 0-46,25 0-16,25-1 15,-26 26 1,51 24-16,-1 50 16,1-24-16,24 24 15,-25-25-15,25 25 16,-49-99-16,-25 0 16,0-25-16,24 0 15,1 0-15,24-50 16,1-24-1,-1-26-15,1 1 16,-26 50-16,1-1 16,-1 25-1,-24 25 63,0 0-31,0 0-47,24 0 16,26-50-16,-26 1 16,-24 24-16,25 0 15,-25 0 1,-1 1-16,1 24 62,0 0-62,0 0 16,0 0-16,-1 0 16,1 0-16,0-25 46,0 0-30,24-25 0,26 1-16,-1-1 15,-24 25-15,-25 25 63,24 0-48,1 0-15,0 0 16,-1 25-16,1-25 16,-1 25-16,1 0 15,0 24 1,-1 1 0,-24-25-16,0 0 15,0 24-15,-1-24 16,1 0-16,0-25 15,-25 25 79,25-25-94,-25 24 16,0 1-1,0 25 79,0-25-78,0 0-16,0 24 15,0-24-15,0 25 16,0-1-16,0 26 16,0-1-16,0 0 15,0 1-15,0-26 16,0 1-16,0-25 16,0 0 15,0-1-16,0 1 1,0 0-16,0 0 16,0 0-16,0 49 15,0 0-15,0 1 16,0 49-16,0 25 16,0-25-16,0 49 15,0 1-15,0-25 16,25 0-16,-1-25 15,-24 0-15,25 0 16,-25-50-16,0-24 16,0-1-16,0 1 15,0 0-15,0-26 16,0 26-16,0 0 16,0-1-16,0 1 15,0 24-15,0-49 16,0 0-16,0 24 15,0 1 1,-25 0 0,25-25-16,0 24 15,0 1 1,0-1-16,0 1 16,0 0-16,0-26 15,-24 1-15,24 0 16,0 25-16,0-1 15,0-24 1,0 0-16,0 0 16,0 24-1,0-24-15,0 25 16,0 24-16,0-24 16,0-26-16,0 1 15,0 0 1,0 25-16,0-26 15,0 26 1,0-25-16,0 25 16,0-1-1,0 1-15,0-25 16,-25-1-16,25 26 16,0 0-1,-25-50-15,25 49 16,0 1-16,0-25 15,0-1-15,-25-24 16,25 25 0,0 0-1,0 25-15,0-26 16,0 1-16,0 0 16,0 0-16,0 0 15,0-1 16,-25 1-31,1 50 16,24-51-16,0 26 16,-25 0-16,0-1 15,25-24-15,0 0 16,0 0-16,0 0 31,0-1-15,0 1-16,0 0 15,0 25 1,0-1 0,-50 26-16,50-51 15,0 1-15,0 0 16,-49 49-16,49-24 16,0-25-16,-25 24 15,0 26-15,25-1 16,-25-24-16,1-50 15,24 25 17,-25-25-32,0 0 140,25-50-140,-25-24 16,0 24 0,1-49-16,-26 0 15,0-25-15,-24 0 16,49 0-16,-49-25 15,-1 0-15,26 50 16</inkml:trace>
  <inkml:trace contextRef="#ctx0" brushRef="#br0" timeOffset="504718.4399">21332 12328 0,'25'50'47,"-25"-26"-31,0 26-1,25-25-15,-25 24 16,0-24-16,25 25 16,-25 24-16,49-24 15,-49-1-15,25-24 32,0 0-32,0 0 15,-25 0-15,25-1 16,-1 1-16</inkml:trace>
  <inkml:trace contextRef="#ctx0" brushRef="#br0" timeOffset="506587.1934">22994 13395 0,'0'0'0,"0"24"16,0 1-1,-49 0-15,49 0 16,-25 0-16,-25 24 16,1 1-16,-1-1 15,0 1-15,-24-25 16,24 0-16,1 24 15,-1-24-15,50 0 16,-25 24-16,1-49 16,-1 25-1,25 0 1,0 0 31,0 0-16,-25-25 219,0 0-219,0-25-31</inkml:trace>
</inkml:ink>
</file>

<file path=ppt/ink/ink1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29:20.679"/>
    </inkml:context>
    <inkml:brush xml:id="br0">
      <inkml:brushProperty name="width" value="0.05292" units="cm"/>
      <inkml:brushProperty name="height" value="0.05292" units="cm"/>
      <inkml:brushProperty name="color" value="#FF0000"/>
    </inkml:brush>
  </inkml:definitions>
  <inkml:trace contextRef="#ctx0" brushRef="#br0">8831 10021 0,'49'25'62,"-49"25"-30,25-1 15,50-24-1,-51-25-46,1 0 16,0 0 0,25 0-16,-1 0 15,50-74 1,26-1-16,-26 1 16,50-1-16,-75 26 15,-49 49-15</inkml:trace>
</inkml:ink>
</file>

<file path=ppt/ink/ink14.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29:30.504"/>
    </inkml:context>
    <inkml:brush xml:id="br0">
      <inkml:brushProperty name="width" value="0.05292" units="cm"/>
      <inkml:brushProperty name="height" value="0.05292" units="cm"/>
      <inkml:brushProperty name="color" value="#FF0000"/>
    </inkml:brush>
  </inkml:definitions>
  <inkml:trace contextRef="#ctx0" brushRef="#br0">19943 3646 0,'0'50'31,"0"0"-15,0-26-16,0 26 15,-24 24-15,24-24 16,-25 24-16,25-24 16,0 0-16,0-26 15,0 1 204,0 0-219,0-50 16,0-24-1,0-51 1,25 1-16,-1 50 15,1 24 32,0 0 0,0 0-47,0 0 16,24 1-1,-49-1-15,50 0 16,-1-25-16,1 25 16,-25 25-16,0-24 15,-1 24-15,1 0 63,0 0-48,-25 24 17,0 26-17,0 0-15,0-25 16,0-1 0,0 1-16,0 0 15,0 25 32,0-26-47,-25-24 31,0 0 1</inkml:trace>
  <inkml:trace contextRef="#ctx0" brushRef="#br0" timeOffset="990.6901">20787 3746 0,'0'24'78,"-25"26"-78,0-25 15,25 49 1,0-49-16,-25 0 31,25 0-15,25-1 93,0 1-93,24 50 15,-49-51-31,0 1 16,0 25-1,0-25 32,0-1-31,-24-24-1,-1 0 1,-25 0 0,1 25-16,24-25 15,0 0-15,0 25 16,0-25-16</inkml:trace>
  <inkml:trace contextRef="#ctx0" brushRef="#br0" timeOffset="2784.3932">1166 6077 0,'0'25'15,"25"-25"1,0 0-16,-25 25 15,25-25-15,-1 0 16,26 0-16,-25 49 16,24-49 15,-24 25 16,0-25-47,25 0 15,-26 0 17,1 0-32</inkml:trace>
  <inkml:trace contextRef="#ctx0" brushRef="#br0" timeOffset="3651.3231">1588 6077 0,'25'25'93,"24"0"-77,-24 0-16,0-1 16</inkml:trace>
  <inkml:trace contextRef="#ctx0" brushRef="#br0" timeOffset="22068.1096">769 7268 0,'-25'0'62,"75"0"-31,0 25-31,-25-1 16,24 1-16,-24-25 16,0 50-16,24-50 15,26 25-15,24 24 16,-74-49-1,0 0-15,24 0 16,-24 0-16,25 0 16,-26 0-16,1 0 15,0 0-15,0 0 16,49 25 0,-24-25-16,-1 25 15,-49 0-15,50-25 16,24 24-16</inkml:trace>
  <inkml:trace contextRef="#ctx0" brushRef="#br0" timeOffset="23090.7433">1340 7268 0,'25'0'47,"-1"0"-32,1 0 1,0 0-16,-25 25 16,50-1-16,49-24 15,-50 50-15,-24-50 16,0 0 0,25 25-16,-26-25 31,1 25 31,-25-1-46,0 1 0,0 0-1,0 0-15,0 24 16,0-24 15,0 25-15,0-1-16,0-24 15,0 25-15,0-25 32,0-1-17,0 1-15,-25 0 16,1-25-16,-1 50 15,0-26 1</inkml:trace>
  <inkml:trace contextRef="#ctx0" brushRef="#br0" timeOffset="24710.9052">670 5730 0,'25'0'31,"24"0"-15,-49 25 0,25-1-16,0 1 15,0 25-15,25-25 16,-26 0-1,1-1 1,0 1-16,25 0 16,-26-25-16,-24 25 15,25 0-15,0-25 16,49 24-16,-49-24 16,0 0 15,0 25-16,0-25 1,-1 0-16,-24 25 16,25-25 31,0 0-32,49 0-15,-74 25 0,50-25 16,-25 0-1,0 0 1,-1 0-16,1 49 109,0-49-109,0 0 16,-25 25-16,25-25 31,-1 25-31,1-25 16,0 0 93,0 25-93,-25-75 171</inkml:trace>
  <inkml:trace contextRef="#ctx0" brushRef="#br0" timeOffset="26326.0216">1365 5804 0,'0'25'187,"24"0"-171,1 25 0,0-26-1,0 1-15,24 0 16,-49 0-1,25 0 1,-25-1 0,25-24-1,0 25 1,0 0 0,-25 0 15,24 0 16,-24-1 0,25 1-47,0-25 15,0 25 79,0 0-78,-25 0-1,0-1 1,0 1-16,0 0 15,0 0 48,0 0-47,-25-25 30,0 24-46,0 26 16,0-50-16,1 0 16,-1 0-1,0 0 1,0 0 0,-24 25 77,24 0-93</inkml:trace>
  <inkml:trace contextRef="#ctx0" brushRef="#br0" timeOffset="32493.5606">1489 10344 0,'24'0'110,"26"24"-110,24-24 31,-24 0 0,24 0-31,125 0 16,49 0-16,-74 0 15,-1 0-15,1 0 16,-50 0-16,-50-24 16,-24-1-16,-25 25 15,0 0-15,-1 0 47,1 0-47,0 0 16,25 0 15,-26 0-31,26 0 16,-25 0-1,0 0-15,49 0 16,0 0-1,-49 0 1,0 0-16</inkml:trace>
  <inkml:trace contextRef="#ctx0" brushRef="#br0" timeOffset="41857.0669">4316 12601 0,'25'0'312,"0"0"-281,0 0 1,0 0-32,-1 0 15,26 0-15,0 0 16,-26 0 218,1 0-218,25 0-1,-1 0-15,-24 0 422,0 0-390</inkml:trace>
  <inkml:trace contextRef="#ctx0" brushRef="#br0" timeOffset="386290.0936">3250 4366 0,'49'0'0,"1"0"16,0 0-16,24 24 15,124-24-15,50 25 16,-74-25-16,149 0 16,73 0-16,51 0 15,24 0-15,25 0 16,-124 0-16,25 0 15,50 0-15,-1 0 16,-24 25-16,-50 0 16,-50-25-1,51 25-15,-1-1 0,0-24 16,-124 0 0,74 0-16,-49 0 15,-75 0-15,75 50 16,25-25-16,-124-25 15,24 0-15,0 0 16,-98 0-16,24 0 16,-25 0-16,0 0 15,-74 0-15,0 0 16,0 0-16</inkml:trace>
  <inkml:trace contextRef="#ctx0" brushRef="#br0" timeOffset="390930.1325">819 5804 0,'25'0'16,"0"25"15,-25 0-31,0 0 16,24 24-16,1-24 15,0-25-15,0 25 16,0 0-16,-1-25 15,-24 25 1,25-1-16,-25 1 16,50-25-16,-25 25 15,-1 0-15,1 24 16,0-24 0,0 0-1,0 25 1,-1-26-16,1 1 15,0 0-15,-25 0 16,25-25-16,0 0 16,-25 25 31,49-25 46,-24 24-77,0-24-16,0 0 16,-1 0-1,1 0 1,0 0-1,49 0 17,-49 0-17,0 0 1,0-49 125</inkml:trace>
  <inkml:trace contextRef="#ctx0" brushRef="#br0" timeOffset="392266.5095">1241 5730 0,'-25'0'47,"25"25"-1,25 24-30,-1-24 0,1 0-16,0 0 15,0 0-15,0-1 0,-1 1 16,26 25 0,-25-25-16,0 24 15,-1-49-15,1 25 16,0 0-16,0 0 15,0-1-15,-1 1 16,-24 0 0,25 0-16,0 0 15,0-1-15,-25 1 16,25 25-16,-1-50 16,-24 25-16,0-1 15,25 1 1,-25 0-16,0 0 15,0 0-15,0-1 47,0 1-15,0 0-17,-25 0 79,1 0-78,-1-25-16,0 0 15,0 0-15,-24 0 16,24 24-16,-25 1 15,-24-25-15,-1 25 16,26-25-16,-26 25 16,26-25-16,-1 25 15</inkml:trace>
  <inkml:trace contextRef="#ctx0" brushRef="#br0" timeOffset="393466.9658">372 7392 0,'0'-25'0,"25"25"32,0 0-32,0 0 15,0 0 1,-1 25-16,26-25 16,0 0-16,-26 25 15,26-1-15,-25-24 16,0 0-1,24 0-15,51 50 16,-26-25-16,25-25 16,25 25-16,0 24 15,-49 1-15,24-25 16,-25-1-16,-24 1 16,24 25-16,-24-50 15,-25 0-15,24 25 16,1-25-1,-25 0-15,0 0 16,-1 0 0,1 0-16,25 0 31,-1 0-15,-24 0-1,0 0-15,-25-25 141,0 0-141,-25-25 15,0 50 1</inkml:trace>
  <inkml:trace contextRef="#ctx0" brushRef="#br0" timeOffset="394522.5274">1563 7243 0,'25'25'62,"24"0"-46,-24-25-16,0 0 16,0 24-1,0 1-15,-1-25 16,1 0-16,50 25 16,-26 49-16,-24-74 15,50 50-15,24 24 16,-74-74-16,-25 25 15,24 0-15,26 25 16,-50-26 0,50 1-1,-26 25-15,26-25 16,-50-1 0,50 26-16,-50-25 31,24 0-16,-24-1-15,0 1 16,0 0 0,0 25-16,0-1 15,0 1 1,0-25-16,-24 24 16,-1-49-16,0 25 15,0 0 1,25 0-16,-49-25 15,24 0 1,-25 0 0,25 0-1,-49 0-15,0 25 16,-26-1-16,1-24 16,25 25-16,49-25 15</inkml:trace>
  <inkml:trace contextRef="#ctx0" brushRef="#br0" timeOffset="398681.5523">2853 10517 0,'0'25'109,"0"0"-93,0 24-16,0 51 16,0-26-16,0 50 15,0 25-15,0 25 16,0-1-16,-25 1 15,0 24-15,25-24 16,-25-1-16,1-48 16,24-26-16,0 25 15,0 25-15,0-25 16,0 24-16,0 1 16,0 0-1,-25 0-15,0-25 16,25 50-16,-25-26 15,25-24-15,-25 0 16,25 0-16,-24-24 16,24-26-16,0 25 15,0 1-15,-25 24 16,25-25-16,-25-25 16,0 25-16,0-24 15,25-26-15,0 26 16,0-26-16,0 1 15,0 0-15,-24-26 16,24 26-16,-25-25 16,25 0-16,0 0 15,0-1 1,0 1-16,0 0 16,0 0-16,0 0 31,-25-1-31,25 1 0,0 0 15,0 25-15,0-26 16,0 26 0,0 0-16,0-26 15,0 1 1,-25 0-16,25 0 16,0 0-1,0-1 1,0 1-1,0 25 1,0-25 0,0-1-1,0 1 1</inkml:trace>
  <inkml:trace contextRef="#ctx0" brushRef="#br0" timeOffset="401853.8848">2828 10393 0,'25'25'156,"-25"0"-156,0 0 31,0-1-31,0 1 16,0 25 31,0-25-32,0-1 1,0 1 31,0 0-31,0 0-1,0 0 1,0-1-1</inkml:trace>
  <inkml:trace contextRef="#ctx0" brushRef="#br0" timeOffset="406189.7922">2431 15949 0,'0'25'141,"0"0"-126,0 0-15,0 24 16,0-24-16,0 0 16,0 0-1,0 24 17,-25-24-17,1 0 1,24 0-16,0 0 15,0-1 1,0 1-16,0 25 31,-50-25-15,50 0 0,0-1 15,0 1-16,0 0 1,-25 0-16,25 24 16,-25 1 15,25-25-31,0 0 16,0-1-1,-24-24 32,24 25-47,-25 0 31,25 0-31</inkml:trace>
  <inkml:trace contextRef="#ctx0" brushRef="#br0" timeOffset="407791.7729">1836 16594 0,'0'-24'16,"25"73"47,-25-24-48,49 25 1,1-1-16,-25-24 15,0 25-15,-1-1 16,26 1-16,-25-1 16,24 1-16,-49-25 15,0 0-15,50-1 16,-50 1 0,0 0 109,25-50-110,74-49 1,-49-1-16,49 1 15,-50 0-15,26-1 16,-50 50-16,-1-24 16,26-1-1,-25 1-15,0-1 16,-1 50-16,1-74 16,25-1-1,-25 25 1,-1 26-1,-24-1 1</inkml:trace>
</inkml:ink>
</file>

<file path=ppt/ink/ink15.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30:30.063"/>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
  </inkml:definitions>
  <inkml:trace contextRef="#ctx0" brushRef="#br0">9451 3274 0,'50'25'172,"49"-25"-157,0 50-15,75-26 16,49 1-16,-50-50 16,26 25-16,-1-24 15,-49-1-15,0 25 16,-75 0-16,-24 0 16</inkml:trace>
  <inkml:trace contextRef="#ctx0" brushRef="#br0" timeOffset="1715.8002">2109 11137 0,'0'-25'16,"74"25"0,-49 0-16,25 0 15,-1 0-15,1 0 16,49 0-16,25 0 15,25 0-15,-50 0 16,0 0-16,-74 0 16,25-49 187,-50 24-188,25 25-15,24-50 16,-24 50-16,0-24 16,24-1-16</inkml:trace>
  <inkml:trace contextRef="#ctx0" brushRef="#br0" timeOffset="5928.0675">15553 10021 0,'0'25'78,"0"0"-78,0 0 16,0 24-16,0 1 15,0-25-15,0 24 16,0-24-16,0 25 15,0-26-15,0 1 16,0 25-16,0-1 16,0 1-16,0 0 15,25-26 110,-1-24-109,76 0-16,24 0 16,49-24-16,26 24 15,98-25-15,76-25 16,48 1-16,1-1 15,74 25-15,50 0 16,-25 1-16,-25-1 16,0 0-16,-50 0 15,26-24-15,-125 24 16,-149 0-16,1 0 16,-1 25-16,25-49 15,-24 49-15,-100-25 16,25 0-16,-74 25 15,24 0 1,25 0-16,-24 0 16,-1-25-16,-24 25 15,-25 0 126,-25-25-141,49 25 16,-49-25-16,25 1 15,25-1-15,-1-25 16,-24 1-16,25-1 15,-26 0-15,1-24 16,25 0-16,-1-1 16,1-24-16,-25 49 15,0 1-15,-1-1 16,-24 25 0,-24 25 140,-1 0-156,-50 0 15,-73 0-15,-1 0 16,-25 0-16,-74 25 16,-124 25-16,-25-25 15,-49 24-15,24 1 16,100-1-16,24 1 16,75-25-16,24 0 15,75-25-15,0 0 16,0 0-16,0 0 15,0 0-15,-50 0 16,1 0-16,-26 24 16,1 1-1,-50 0-15,0 25 16,25-50-16,24 24 16,1 1-16,24 0 15,50 0-15,-25-25 16,0 25-16,25-1 15,-24-24-15,24 25 16,24-25-16,-49 25 16,25 0-16,50-25 15,49 0 1,0 0-16,1 0 16,-1 0-1,-50 25 1,26-25-1,-1 0-15,1 0 16,-51 24-16,26 1 16,49-25-1,0 0 454,1 0-469,-26 0 16,0 0-16,-24 25 15,49-25 1,-25 0-16</inkml:trace>
  <inkml:trace contextRef="#ctx0" brushRef="#br0" timeOffset="7435.5244">16049 9723 0,'0'25'47,"0"0"-47,-25 0 16,25 0-16,0 24 16,0 1-1,0-1-15,0 26 16,0-25-1,0-1-15,0-24 16,0 25-16,0-1 16,0-24-16,0 0 15,0 0-15,0-1 16,0 1-16,0 0 16,0 0-1,0 0 1,0-1-1,0 1 1,0 0 0,0 0-16,0 0 15,0-1 1,0 1-16,0 0 16,0 0-1,0 0 32</inkml:trace>
  <inkml:trace contextRef="#ctx0" brushRef="#br0" timeOffset="9899.2777">15305 10988 0,'49'-24'110,"-24"-1"-110,25 25 15,-25-25 1,-1 0-16,1 0 15,0 25-15,-25-24 16,0-26 15,0 25-15,25 0-16</inkml:trace>
  <inkml:trace contextRef="#ctx0" brushRef="#br0" timeOffset="17088.1802">15925 10740 0,'-25'0'16,"25"25"0,0 0-16,-25 25 15,25-1-15,-24 1 16,24-25-16,-25 24 16,25 1-16,-25-50 15,25-25 141,0 0-140,0-24 0,0 24-1,0 0-15</inkml:trace>
  <inkml:trace contextRef="#ctx0" brushRef="#br0" timeOffset="17598.9934">15801 10815 0,'25'0'16,"0"0"15,24 0-15,1 0-1,-25 0 1,-1 25 15,1-1-15,0 1-16,-25 0 15,0 25 1,25-26 15,-25 1 1,0 25-32</inkml:trace>
  <inkml:trace contextRef="#ctx0" brushRef="#br0" timeOffset="23887.1309">15627 12477 0,'-25'0'32,"25"25"-17,0 24 1,0 26-16,0-51 16,0 26-16,0 0 15,0 24-15,0-24 16,0 24-16,0-24 15,0-1-15,0-24 16,0 0 0,25-25 109,-25-25-125,0-25 15,25-24-15,0-25 16,0-25-16,24 25 16,-24-1-16,0 26 15,-25 24-15,25 26 16,0-1 109,-1 0-110,26 0 1,49 0 0,75-24-16,74 24 15,50 0-15,-1 0 16,26 25-16,-75 0 16,-50 0-16,1 0 15,-1 25-15,0-25 16,-24 0-16,0 0 15,-50 0-15,49 0 16,26 0-16,24 0 16,25 0-16,0 0 15,-25 0-15,-49 0 16,0 0 0,-1-25-16,26 25 0,-1-25 15,1 1 1,-1 24-16,-24 0 15,-1-25-15,-24 0 16,0 25-16,-25 0 16,-25 0-16,25 0 15,0 0-15,25-25 16,25 25-16,24-25 16,25 1-16,-49 24 15,-25-25-15,-25 0 16,-75 25-16,1 0 47,0 0-47,-26 0 15,51 0-15,-25 0 16,-26 0-16,1 0 16,0 0-16,0 0 15,0 0 79,-1 25-78,-24 24-1,0 1-15,0 0 16,0-26-16,0 26 15,0 25-15,0-26 16,0 26-16,0 24 16,0-50-1,-24 1-15,-1-25 78,-25 0-62,1-25 0,-26 0-16,50 24 15,-49-24 1,-75 0-16,0 0 16,-49 0-16,-50 25 15,-50-25-15,0 25 16,1 0-1,-1-25-15,100 25 16,-1-25-16,1 24 16,-1-24-16,26 25 15,-1 0-15,-24 0 16,-1 0-16,1-1 16,-25 26-16,-75-25 15,-25 49-15,75-24 16,25-25-16,0-1 15,24 1-15,-24-25 16,0 0-16,-25 25 16,0 0-16,25-25 15,-1 50-15,51-26 16,24-24-16,25 25 16,49-25-16,1 0 15,24 0-15,1 0 16,24 0-16,0 0 31,0 0-15,1 0 62,-1 0-63,0 0 1,25-25 0,-50-24-1,50 24-15,0-25 16,-24 50 0,-1-49-1,-25 24-15,50 0 16,-49 0-16,24 25 15,0-49 1</inkml:trace>
  <inkml:trace contextRef="#ctx0" brushRef="#br0" timeOffset="24687.9507">16198 12353 0,'0'49'47,"0"-24"-47,0 0 16,0 25 0,0-1-16,0 1 15,0 24-15,-25-24 16,0 24-16,25 1 15,-25-1-15,25 0 16,-24-74-16</inkml:trace>
  <inkml:trace contextRef="#ctx0" brushRef="#br0" timeOffset="27733.5221">18133 9748 0,'0'25'47,"0"25"-32,0-26-15,0 26 16,0-25-16,0 0 16,0 24-16,0 1 15,0 24-15,-25-24 16,25 24-16,0-24 15,0-25-15,0 24 16,0 1-16,0 0 16,0-1-16,0-24 15,0 0-15</inkml:trace>
  <inkml:trace contextRef="#ctx0" brushRef="#br0" timeOffset="28720.9173">18505 9599 0,'24'0'31,"-24"25"-15,25 25 0,-25-25-16,0-1 15,0 1-15,25 0 16,-25 25-1,0-1-15,25 1 0,-25 24 16,0-24 0,0 24-16,0-49 15,0 0-15,0 0 63,0 0-48,0-1 1,0 1-16,0 0 16,25 0-1,-25 24 17,0-24-17,0 0 1,0 0-16,0 0 94,0-1-79,0 1 1</inkml:trace>
  <inkml:trace contextRef="#ctx0" brushRef="#br0" timeOffset="31302.0766">18356 10368 0,'0'25'15,"-25"25"1,25-1 0,0 1-16,-25 0 15,0-1 17,1 1-17,24-25-15,0-1 16,-25 1-16,25-50 94,0-24-79,0-26-15,0 51 16,0-26-16,25-24 15,24-1-15,1 26 16,-25-26-16,-1 26 16,1-26-16,0 1 31,0 49-31,24 25 94,-24 25-79,0-25 1,-25 25-16,25-1 16,0 26-16,-1-25 15,1 0-15,-25-1 16,0 1-16,25 0 15,-25 0-15,0 0 16,25-1-16,-25 1 16,0 0-16,0 0 15,0 0 1,0-1 0,0 1-16</inkml:trace>
  <inkml:trace contextRef="#ctx0" brushRef="#br0" timeOffset="33701.8356">3671 12204 0,'25'25'31,"-25"24"16,25-49-47,25 0 47,-50-24-32,24 24-15,51-25 16,-1-50 0,-49 50 30,0 1-30</inkml:trace>
  <inkml:trace contextRef="#ctx0" brushRef="#br0" timeOffset="40831.8738">15602 9996 0,'25'0'63,"25"-25"-48,-25-24-15,0-26 16,24 1 0,1 0-16,-50 24 15,25 0-15,-1 50 16,1 0 78,25 0-79,-25 0 16,-25 25-15,24 0 0,1-25-1,0 25-15,0 0 16,24-1-16,-24 1 16,-25 0 15,0 0-16,25 0-15,0-1 16,-25 26 0,0-25-1,25-25-15,-25 25 16,0-1-16,24 1 47,1-25 93,-25-25-124,25 1-16,-25-1 16,0 0-16,25-25 15,0 26 1,-25-1 0,24-25-1,1 50-15,0-25 31,0 25 173,49 0-189,1 25-15,-1 25 16,-49-50-16,25 0 15,24 25-15,0-25 16,-49 24-16,0-24 16,0 25-16,0-25 62,-1 0-46,-24 50-16,0-25 15,25-1 1,-25 1 15,25-25 47,-25-25-62,25 25-16,0-49 16,-1-26-16,26 26 15,-25-1-15,0 1 16,-1-1-16,26 0 31,-50 26-31,25 24 47,0 0 78,-1 0-109,1 24-1,0 1 1,0 0 0,-25 0-1,0 0-15,25-25 16,-1 24 62,26-48 47,-25-51-125,24 75 0,-24-99 16,0 25-16,0 24 31,25 25-16,-26-24-15,1 49 16,-25-25-16,0 0 31,25 25-15,0 0 31,49 0-32,-24 0-15,49-25 16,25-24-16,0 24 16,-74 0-1,-26 25-15,1 0 47,-25 25-16,25 24-15,-25-24-16,25 0 16,-25 0-1,0 0-15,0-1 32,0 1-1,0 0 16,0 25-47,0-26 47,0 26-32,0-25 1,0 0-16,-25 24 15</inkml:trace>
  <inkml:trace contextRef="#ctx0" brushRef="#br0" timeOffset="43295.3473">18554 10393 0,'0'0'0,"25"50"16,-25-1 15,0-24-31,0 0 16,0 0 0,0 0-16,0 24 15,0-24-15,0 0 16,0 0-1,0 24-15,0-24 32,0 49-32,0-24 15,0 0-15,0-26 16,0 1-16,0 0 16,0 0-16,0 0 15,0-1 1,0 1 15,0 0-15,0 0-16,0 0 15,0 0 1,0-1 0,0 1-16,0 0 15,0 25 1,0-26-16,0 1 15,0 25-15,0-25 16,0-1-16,0 1 16,0 0-1,0 25 1,0-1-16,0-24 16,0 25-16,0-26 15,0 26 1,0-25-1,0 0-15,0-1 16,0 26 0,0-25-16,0 0 93,0-1-77,0 1 0,-25-74 62,25 24-63,-25-25-15,25 1 0,-49-1 16</inkml:trace>
  <inkml:trace contextRef="#ctx0" brushRef="#br0" timeOffset="44052.8245">18281 11584 0,'0'25'47,"0"-1"-47,0 1 15,0 25-15,0-25 16,0 24-16,0-24 15,0 0-15,0 0 16,0 24 0,0-24-1,0 0 1,0 0 0,0-1 62,0 1-47,25-25-31,0 0 16,0 0-16,0-25 15,-1 1-15,26 24 16,-25-50-16,24 50 15,-24-25-15,0 25 16,0-25 15,24 1 1,-24-1-17,0-25 1,0 25-1,0 1-15</inkml:trace>
  <inkml:trace contextRef="#ctx0" brushRef="#br0" timeOffset="50091.9472">7888 3299 0,'0'-25'16,"25"25"46,74 25-46,50-25-16,25 25 15,-1-25-15,26 0 16,-1 0-16,174 0 16,75-25-16,-75 25 15,25 0-15,-75 0 16,-99 0-16,-74 0 15,-124 0 1</inkml:trace>
  <inkml:trace contextRef="#ctx0" brushRef="#br0" timeOffset="54999.8308">3374 10939 0,'-25'25'15,"0"49"1,-24-24-16,-1 24 16,25-24-1,25-25-15,-25 24 16,25 1-16,-24 49 15,-1 0-15,0 25 16,0 0-16,-24 50 16,-1-25-16,25 0 15,0-1-15,0 1 16,25 0-16,-24-50 16,-1 25-16,25-25 15,-25-49-15,25-25 16,0 0 78,0-1-94,0 1 15</inkml:trace>
  <inkml:trace contextRef="#ctx0" brushRef="#br0" timeOffset="62403.0896">12725 14957 0,'0'25'62,"25"-25"-46,0 25-1,-25 0 1,25-25 47,-1 0-48,1 0 1,0 0-1,-25 24 64</inkml:trace>
  <inkml:trace contextRef="#ctx0" brushRef="#br0" timeOffset="64823.4447">13345 15106 0,'0'25'63,"25"0"15,0-25-62,0 0-1,24 0-15,1 0 32,-25 0-17,0 0-15,-1 0 16</inkml:trace>
  <inkml:trace contextRef="#ctx0" brushRef="#br0" timeOffset="66666.1872">14164 15156 0</inkml:trace>
  <inkml:trace contextRef="#ctx0" brushRef="#br0" timeOffset="67127.6332">14883 15280 0</inkml:trace>
  <inkml:trace contextRef="#ctx0" brushRef="#br0" timeOffset="77096.2064">19894 16173 0,'25'-25'234,"-25"-25"-218,0 25 15,24 1-15,-24-1 0,0 0 171,25 25-171,0 25 77,-25 0-93,0-1 32,0 1 30,0 0-31,25-25 79,-25-25-63,0 0-47,25 25 31,-1-49-31,26 49 16,-25 0-1,24-50 1,1 25-16,0 25 15,49-24-15,-74-1 16,-1 25 31,1 0-31,0 0 15,-25 25-31,25-25 15,-25 24-15,0 1 32,0 0-1,0 0-15,25-25-1,-25 49-15,0-24 47,0 0 0,0 0 31,0 0-78</inkml:trace>
  <inkml:trace contextRef="#ctx0" brushRef="#br0" timeOffset="83111.6512">13444 12626 0,'-49'24'109,"24"26"-93,-25-50-16,50 25 219,0 0-141,0-1-63,0 1-15,0 0 47,-24 0-31,-26 24-16,50 1 15,-50 0-15,26-26 16,24 1-16,-25-25 16,25 25 15,0 0-15,0 24-1,0-24 32,25 0-47,49-25 16,-49 0-16,49 0 15,50 0-15,25 0 16,-50 0-16,-74 0 16,0 0 46,25 0-62,-26 0 16,100 0-16,0 0 15,-24 0-15,-76 0 16,-48 0 93,-26 50-109,0-25 16,26-1-16,-26 1 16,0 25-1,1-25-15,-1-25 16,50 24-1,-25 1-15,1 0 16,-1-25 0,0 0 15,-25 25-15,75-25 93,50 0-93,-26 0-16,-24 0 15,0 0-15,0 0 16,-1 0-1,1 0 17,50 0 140,-51-25-172</inkml:trace>
  <inkml:trace contextRef="#ctx0" brushRef="#br0" timeOffset="84027.765">14511 12874 0,'0'-50'110,"25"0"-95,25-24-15,-50 24 16,49-24-16,-49 49 16,0-24-16,0 24 15,0 50 126,0-1-125,0 26-16,-25-25 15,1 24 1,-1 1-16,25 0 15,0-26-15,0 1 16,0 0-16,0 25 31,0-26 16,25-24-31,-1 25 31,1-25-32,0 0-15</inkml:trace>
  <inkml:trace contextRef="#ctx0" brushRef="#br0" timeOffset="88881.1735">18902 15156 0,'49'-25'110,"-24"25"-95,0-25-15,24 25 16,26 0-16,24 0 16,25 0-16,25 0 15,-25 0-15,-25 0 16,-49 0-16</inkml:trace>
  <inkml:trace contextRef="#ctx0" brushRef="#br0" timeOffset="99815.2613">10394 13692 0,'-50'25'109,"25"25"-109,0-1 16,0 1-16,25-25 15,0 49-15,-24-24 16,24-26-1,0 1-15,0 0 63,-25 25-47,25-26-16,-25-24 15,25 25-15,-25 25 16,0-50-1,1 25-15,24-1 16,0 1 0,0 0-16,-25 0 15,25 0 1,0 0 0,0-1-16,-50 51 31,50-50 0,-25-25-31,25 24 16,0 1-16,0 0 15,-24 0-15,24 0 16,0 24-16,-25 1 16,25-1-16,0-24 15,0 0-15,0 0 16,0 0-16,-50-1 15,25 1 17,25 0-1,0 0-15,0 0-16,0-1 15,-24-24 204,24 25-219,0 0 16,-25 25-16,25-26 15,0 1 1,-25-25-1,25 25 48,0 0-47,-25 0-16,0-1 15,1 26 1,-1-25-1,0 0-15,25 0 16,-25-1 0,25 1-1,-25 0 1,-24 25-16,24-1 16,0-24-16,25 0 15,-25 0-15,25-1 16,-24 26-16,24 0 15,-25-26-15,25 26 16,-25-25-16,25 24 16,0-24-16,-25 0 15,25 25-15,-25-1 16,1-49 0,24 25-16,0 0 15,-25 0 1,-25-1-1,25 26-15,0-25 16,-24 0-16,49-1 16,-50 26-1,25-25 1,1 0-16,24 0 16,-25-1-16,25 26 15,-25-25 1,0-25-16,25 25 15,-25-1 1,25 1 0,-24 0 15,-1-25-31,25 25 16,-25-25-16,25 25 15,0-1-15,-50 1 16,50 0-16,-24-25 15,24 25-15,0 24 16,-25-24-16,25 0 16,-25-25-16,25 25 31,0 24-31,0-24 16,0 0 46,-25 0-46,25 0-1,0-1 1,0 26-16,0 0 16,0-1-1,0 1-15,-25-25 16,25-1-16,0 1 15,0 50 1,0-26 15,25 1-15,0 0 0,0-26-1,24 1-15,-24 0 16,0 0-16,49 0 15,-24-25 1,-50 24 0,50-24-16,24 0 15,0 0-15,51 50 16,-26 0-16,50-26 16,-1 1-16,26 0 15,-25 0-15,49-25 16,1 0-16,-26 0 15,26 0-15,-1 0 16,25 0-16,-49 0 16,49 0-16,50-25 15,-25 25-15,50-25 16,-25-24-16,-25 49 16,-25 0-16,-49 0 15,-1-50-15,26 50 16,-1-25-1,-49 0-15,25 25 16,-1 0-16,26 0 16,-1 0-16,-24 0 15,24 0-15,-24 0 16,-1 0-16,-24 0 16,25 0-16,24 0 15,1 0-15,24 0 16,0 0-16,-24 0 15,-1 0-15,1 0 16,49 0-16,-25 0 16,-49 0-16,-50-24 15,0 24-15,74 0 16,0 0-16,-24 0 16,49-25-16,-24 0 15,-1 0-15,25 25 16,-74 0-16,-25 0 15,75-49-15,-26 24 16,26-25-16,-26 25 16,-24-24-16,25-1 15,-50-24-15,0 24 16,-50 0 0,26 1-16,-26 24 0,-24 0 15,24 25 1,0-49-16,50 24 15,-49-25-15,24 25 16,0-24-16,1-26 16,-1 1-16,0 0 15,-25-26-15,26 26 16,-1 0-16,25 24 16,0-25-16,25 26 15,0-26-15,-25 26 16,-25-1-16,-50 50 15,-24-25-15,25-24 16,-25 49-16,-25-25 16,49-49-1,-49 24 1,50-24-16,-1 24 16,1-24-16,0-26 15,-26 26-15,26 24 16,-25 1-16,0 24 15,24-25-15,1-24 16,-50 49 62,0-25-78,0-49 16,0-25-16,0 50 15,0-25-15,0-50 16,0 25-16,0 25 16,0-1-16,0 1 15,0 49-15,0 1 16,-25-1-16,0 25 16,0 1-1,1 24 1,24-25-1,-50 25-15,25 0 16,-24 0-16,24-25 16,0 0-16,-25 0 15,1 1-15,-26-1 16,51 25 0,-1-25-16,-50 25 15,26 0-15,24 0 16,0 0-1,-24 0-15,-1 0 16,0-25-16,-24 25 16,0 0-16,-1 0 15,1 0-15,-1 0 16,1 0-16,-25 0 16,24 0-16,-24 0 15,25 0-15,-26 0 16,26 0-16,-25 25 15,24-25-15,1 25 16,49-25 0,0 0-1,-24 25-15,-26-25 16,26 0-16,-1 0 16,-24 0-16,-1 0 15,1 0-15,-1 0 16,-24 0-16,0 0 15,0 24-15,74-24 16,0 0 0,0 0-16,1 0 15,-1 0-15,-50 0 16,1 0-16,24 0 16,25 0 15,-24 0-31,24 0 15,-49 0-15,-26-24 16,1-1-16,0 25 16,-25-25-16,0 0 15,0 25-15,25-49 16,-1 49-16,51-25 16,-50 25-16,-1 0 15,-48 0-15,-26-25 16,25 25-16,0 0 15,0 0-15,1-25 16,-26 25-16,50-25 16,0 1-16,0-1 15,0 25-15,25-25 16,0 25-16,-26-25 16,51 0-16,0 25 15,49 0-15,0 0 16,-25-24-16,26 24 15,-1 0 1,-25 0-16,25 0 16,-24 0-1,24 0 1,-25 0-16,1 0 78,24 0-62,0 0-1,-24 0-15,-26 0 16,1 0-16,-1 24 16,-49 1-16,0 0 15,0 0-15,0-25 16,-25 0-16,1 0 15,-1 0-15,0 0 16,0 0-16,-25 0 16,26 0-16,-1 0 15,25 25-15,0-1 16,-25-24-16,25 0 16,0 25-16,25-25 15,24 25-15,-24 0 16,49-25-16,1 0 62,-1 0-46,1 0 0,-26 0-16,50 0 15,-24 0 1,24 0-1,-25 0-15,1 0 16,-1 0-16,1 0 63,-1 0-63,0 0 15,1 0-15,24 0 16,-25 0-16,-49 0 15,0 0-15,74-25 16,0 25 0,-24-25-16,-1 25 15,25 0 1,0 0-16,1-25 16,-26 25-16,0-24 15,1-1 1,24 25-1,25-25 142,0 0-126,0 0-15,0 1-16,0-26 15,0-49-15,25 74 16,24 25-1,26 0-15,74-25 16,74 25-16,-99 0 16,-149 0 312,0 0-313,0 0-15,-24-25 16,-1 25-16,-24 0 16,-1 0-16,-49 0 15,0 0-15,25 0 16,-74 0-16,24 0 16,-25 0-16,-49 0 15,-25 0-15,0 0 16,24 0-16,-48 0 15,48 0-15,26 25 16,0 0 0,24-25-16,50 25 0,0 0 15,25-25 1,24 24-16,50 1 16,1-25-1,-26 25-15,0-25 16,26 50-16,-1-50 15,-25 24 1,1 1 0,-1 0 15,50 0-31,-25-25 16,-24 49-16,24-49 15,0 25 1,0-25-1,25 25 1,0 0-16,0 0 16,25-1 109,0-24-125,24 0 15,-24 0-15,25 0 16,24 0-16,25 0 16,-49 0-16,24 0 15,1 0-15,-1 0 16,-24 0-1,-25-24-15,24 24 16,1 0 281,-1 0-297,1 0 16,-25 0-16</inkml:trace>
  <inkml:trace contextRef="#ctx0" brushRef="#br0" timeOffset="375871.0249">3919 11981 0,'-49'0'94,"-1"24"-78,25-24-1,1 25 1,-1 0-1,-25 0 1,50 0-16,-25-1 16,1 1-16,-1 0 31,0 0-31,0 0 31,0 0-31,1 24 16,24 1-16,-25-25 15,0 24-15,0-24 16,25 25-16,-25-26 16,25 26-16,0-25 15,-24 0-15,24-1 16,0 26-16,0 0 16,-25 24-16,0-24 15,25-26 1,0 1-16,0 50 15,0-51-15,0 51 16,-25-50-16,25-1 16,0 1-16,0 25 15,0-25 1,0 24-16,0 26 16,0-26-16,0 1 15,0 0-15,0 24 16,0 25-16,0-24 15,0-1-15,0 0 16,0 26-16,0-51 16,0 26-16,0-26 15,0 26-15,25-26 16,-25 1-16,25 24 16,0 1-16,-25-26 15,24 26-15,1-1 16,0-24-16,25 49 15,-26-49-15,1-1 16,0 1-16,0-1 16,-25 1-1,0-25 1,25 0 0,-25-1-1,24 1-15,-24 0 16,25 0-1,0 0 1,-25-1 0,25-24-16,-25 25 31,25 0 0,-1-25-31,-24 25 16,25-25-16,-25 25 31</inkml:trace>
  <inkml:trace contextRef="#ctx0" brushRef="#br1" timeOffset="2.9814E6">769 3448 0,'25'25'0,"0"24"16,-25 50-1,0 1-15,0 98 16,0 1-16,0-1 16,0 25-16,0 25 15,0 75-15,0 74 16,0 49-16,0 75 16,0 99-16,0 50 15,0 24-15,-25 51 16,0 23-16,0-48 15,-49 24-15,24-50 16,-24-24-16,0-99 16,-1-26-16,1-98 15,-1-50 1,26-75-16,-1 1 16,25-50-16,-24-25 15,-1 24-15,25-73 16,-24-1-16,24 26 15,0-26-15,0-24 16,1 24-16,24-24 16,-25-1-16,0 1 15,25-50-15,0 0 16,0 0-16,0-25 16,0-24-16,0-1 15,0-24-15,0-1 16,0 1-16,0-25 15,0 24-15,0 1 16,0 24-16,0-49 16,0 25-16,0 24 15,25-74 142,0 0-157,24 0 15,26 0-15,49-25 16,24 1-16,26-26 15,49 25-15,50-49 16,50 24-16,24-24 16,0 24-16,0 1 15,-49-1 1,-75 25-16,-24 25 16,-26 0-16,-49 0 15,-49 0-15,-50 0 16,-1-25-16,1 25 125,0 0-110,0-25 1,0 1 47,-25-26-48,0-24-15,0-26 16,0-48-16,0-76 15,0 1-15,0-25 16,0 0 0,0 0-16,0 25 0,0 49 15,0 25 1,0 25-16,-25 0 16,25 50-16,0-25 15,0 49-15,-25-24 16,25 24-16,-25 0 15,25 1-15,0-26 16,-25-24-16,1-25 16,-1 25-16,0-50 15,-25-25-15,1 26 16,24-51-16,0 26 16,0-1-16,1 25 15,24-25-15,-50 26 16,50 24-16,-25 0 15,0-25-15,25 0 16,-24 0-16,-1-25 16,0 50-16,25-49 15,-25-26-15,0 26 16,25 24-16,-49 0 16,24-25-16,0 26 15,25-26 1,-25 0-16,0-24 15,25-1-15,-24 1 16,-1 0-16,25-1 16,0-24-16,0-50 15,0 0-15,0-24 16,0-1-16,-25 50 16,0 25-16,25 24 15,0-24-15,0 24 16,0 1-16,0 24 15,0-24-15,0 24 16,0 1-16,0-1 16,0 25-16,0-24 15,0 24-15,0 25 16,0 0-16,0 25 16,0-1-16,0 51 15,0-1-15,0 0 16,0 1-16,0-1 15,0-24-15,0 24 16,0 1-16,-25-26 16,25 1-16,-24-1 15,24-24-15,-25-25 16,0-25 0,0 0-16,0 1 15,1-1-15,-26-25 16,25 75-16,25-25 15,-25 0-15,25 25 16,-24-1-16,24 26 16,-25 0-16,0-1 15,25 1-15,-25-25 16,0 24-16,25 1 16,-24 24-16,24 1 15,-25 24-15,25-25 31,0 25-15,0 1 0,0-1-16,-25 25 234,0 0-218,-24 0-1,24 0-15,-50 49 16,1 1-16,24-25 16,1 0-16,-1-1 15,0 26-15,1-25 16,-1 0-16,1-1 15,-1 26 1,-24-50 0,49 25-1,0 0-15,-25-1 16,-24-24-16,24 0 16,26 25 15,-1 0 0,0-25-31,0 0 63,-24 25-1,49 0-62,-25-25 16,0 24-16,0-24 15,0 0 1,1 0 0,-1 0 46,0 0-62,25 25 16,-25-25-1,25 25 173</inkml:trace>
</inkml:ink>
</file>

<file path=ppt/ink/ink16.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32:29.050"/>
    </inkml:context>
    <inkml:brush xml:id="br0">
      <inkml:brushProperty name="width" value="0.05292" units="cm"/>
      <inkml:brushProperty name="height" value="0.05292" units="cm"/>
      <inkml:brushProperty name="color" value="#FF0000"/>
    </inkml:brush>
  </inkml:definitions>
  <inkml:trace contextRef="#ctx0" brushRef="#br0">4242 11857 0,'0'-25'31,"0"50"-16,0-1 1,0 1 0,0 0-16</inkml:trace>
  <inkml:trace contextRef="#ctx0" brushRef="#br0" timeOffset="4932.6814">6276 14362 0,'-25'0'391,"0"0"-391,1 0 63,-1 0-48,0 25 48,25 0-16,-25-1 15,25 1-46,0 0 31,0 0 15,-25 24-31,0 1-15,1-25 0,24 0 30,-25 24-30,25-24 15,0 0-31,-25 24 16,0-24 0,25 0-1,0 0 16,0 0-15,-25-25-16,25 24 16,0 1-1,0 0 1,0 0-16,0 0 16,0-1 30,0 26-14,0-25-1,25 0 31,0-25-46,0 49-16,0-49 16,-1 0-1,1 0 63,0 0-46,25 0-17,-25 0 17,24 0-1,-49-25-16,25 25-15,-25-24 16,0-1 0,0 0-1,25 25 32,-25-25-47,25 25 16,-25-25-1,49 1 17,-24 24-32,-25-25 31,25 0 0,-25 0-31,25 25 31,-1 0 79,1-49-95,0 49 79,0-25-78,0 0-1,-25 0 1,24 0 0,-24 1-1,0-1 1,25 25-16,-25-25 16,25 0-16,-25 0 62,0 1-46,0-1-1,0 0-15,0 0 16,0 0 0,0 1-16,0-1 15,0-25-15,0 25 16,0 1-1,0-1-15,0 0 16,0 0 62,0 0 47,-25 25-47,0 0-62,1 0 0,-1 0-16,0 0 15,0 0-15,0 0 47,1 0-47,-26 0 16,25-49-16,0 49 47,1 0 124,-1 24-155,0 1 0,0 0 15,0-25-15,1 25 15,-1 0 0,25 0-15</inkml:trace>
  <inkml:trace contextRef="#ctx0" brushRef="#br0" timeOffset="10565.1227">3919 11683 0,'0'25'31,"50"24"-15,-50-24-16,0 0 16,0 0-16,25-25 31,0 25-31,0-1 15,-1 1 79,-24 0-78,0 0-1,0 0 32,0-1-31,25 1 0,-25 0-1,25-25 1,-25 25 265,25-50-265,0 25-16,-25-25 15,0 0 1,24 25-16,-24-24 62,25-1-62,25 0 47,-50 0 0,0 0 31,49-24-62,1-26 0,0 51-1,-50-1 1,24 25 78,26-50-79,24 1 16</inkml:trace>
  <inkml:trace contextRef="#ctx0" brushRef="#br0" timeOffset="16011.2486">5557 14486 0,'24'0'156,"1"0"-140,0 0-16,0 25 15,0-25 1,-1 0-16,1 0 15,0 0 1,0 0 0,0 0-16,-1 0 47,1 0-32,0 0-15,25 0 16,-1 0-1,-24 0-15,25 0 16,-26 0-16,1 0 16,0 0 140,-25-25-140,0 0-16</inkml:trace>
  <inkml:trace contextRef="#ctx0" brushRef="#br0" timeOffset="17890.451">5879 14139 0,'25'24'125,"0"1"-110,-25 0-15,24-25 16,26 50-1,-50-26-15,25-24 16,0 25-16,-1 0 16,-24 0-16,25 25 234,-25-26-234,0 1 16,0 0-16,0 0 15,0 0 17,0-1 14,0 1-14,0 0-17,0 0 1,0 0 0,-25-1 140,1 1-156,24 0 15,-50 0 1,25-25 0,25 25-16</inkml:trace>
  <inkml:trace contextRef="#ctx0" brushRef="#br0" timeOffset="93568.5994">3374 13444 0,'-25'0'78,"25"25"-62,0 25-16,0-1 15,0-24-15,0 0 16,0 49-16,0-24 15,25-1-15,-25 1 16,0-25-16,0 0 16,25-1-16,-25 1 15,0 0 142,24-25-157,26 0 15,-25-50 1,24 1-16,26-1 15,-26 1-15,1-1 16,24-24-16,50-1 16,-24 1-16,24 24 15,-75 1 1</inkml:trace>
</inkml:ink>
</file>

<file path=ppt/ink/ink17.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33:01.659"/>
    </inkml:context>
    <inkml:brush xml:id="br0">
      <inkml:brushProperty name="width" value="0.05292" units="cm"/>
      <inkml:brushProperty name="height" value="0.05292" units="cm"/>
      <inkml:brushProperty name="color" value="#FF0000"/>
    </inkml:brush>
  </inkml:definitions>
  <inkml:trace contextRef="#ctx0" brushRef="#br0">5011 10269 0,'0'-25'406,"-25"25"-312,0 0-63,0 0 63,1 25-63,-51 25-15,50-25 31,25-1-32,25-24 126,0 0-126,0 0 17,0 0-17,24 0 1,-24 0 0,0 0-16,-25 25 15,0 25 1,25-1-1,-25-24 1,0 25-16,0-25 16,0 24-1,-25-49-15,0 25 16,-49 25 0,74-26-16,-50 1 15,0 0 16,26-25-31,24 25 16,-25-25 31,0 0-31,0-25 46</inkml:trace>
  <inkml:trace contextRef="#ctx0" brushRef="#br0" timeOffset="1231.7149">5383 10344 0,'50'-25'46,"49"25"-30,25-25-16,-25 25 16,-49-25-16,-26 25 93,1 0-93</inkml:trace>
  <inkml:trace contextRef="#ctx0" brushRef="#br0" timeOffset="2547.9407">5507 10096 0,'0'24'62,"-25"1"-62,0-25 16,1 50-1,-1-25 1,0-1 0,0 1-1,0 50-15,1-75 16,24 24 31,0 1 15,49 25-15,1-25-31,-25-25-1,-1 0-15,26 0 16,-25 24-16,0 1 31,-1 0-15,-24 0-16</inkml:trace>
  <inkml:trace contextRef="#ctx0" brushRef="#br0" timeOffset="3668.5038">6301 10170 0,'-50'0'0,"50"25"16,-25-25 0,1 49-16,-26-24 15,0 25-15,25-50 16,25 25-16,-24-25 16,24 24-1,0 1 1,0 0 31,24-25-16,51 0-15,-25 0-1,-26 0 1,1 0-16,-25-25 31,25 0-15,0 1-1,-25-1 1,0 0 0,25 0-16,-1 0 15,-24 1 95,-24 24-48,-1 0-46,0 0-16</inkml:trace>
  <inkml:trace contextRef="#ctx0" brushRef="#br0" timeOffset="10371.8902">4267 11683 0,'49'50'46,"-24"-26"-30,0 26 0,0-50-16,0 50 15,-1-50 17,-24 24-17,25-24 1,0 25-1,-25 0-15,25 0 32,0-25-32,-1 25 62,1-25 16,25-25-62,-25 0-16,-25 0 16,49-49-16,-24 74 15,0-25 1,0-25 15,-1 1-31,1 49 31,-25-25-15,25 0 0,-25 0-1,25 25-15,-25-49 31</inkml:trace>
  <inkml:trace contextRef="#ctx0" brushRef="#br0" timeOffset="17248.6228">3349 13320 0,'0'25'78,"25"-25"-62,0 0-1,-1 0 1,1 0 0,0 0-1,0 0 1,-25 25-16,25-25 16</inkml:trace>
  <inkml:trace contextRef="#ctx0" brushRef="#br0" timeOffset="72949.0922">16049 9922 0,'0'25'32,"-25"-1"-17,25 26-15,0-25 32,0 0-32,0 0 15,0 49-15,0 0 16,0 26-16,0-1 15,0 0-15,-25 0 16,25 0-16,0-74 16,0 25-16,0-25 15,0-1 1,0-48 140,0-26-156,0 0 16,0 26-16,0-51 15,0 26-15,0-26 16,0-24-16,0 49 16,0-24-16,0 49 15,0-24-15,0-1 16,0 25 0,0 0-16,0 1 15,0-1 16,0 0-15,0 0 31,25 0-47,-25 0 31,25 1-31,0-1 16,0 0-1,-1 0 1</inkml:trace>
  <inkml:trace contextRef="#ctx0" brushRef="#br0" timeOffset="87867.5703">16198 9922 0,'25'0'125,"49"0"-109,0 0-16,26 0 16,24 0-16,49 0 15,26 25-15,49-25 16,0 0-16,-25 0 16,0 0-16,1 0 15,-76 0-15,26 0 16,-75 0-16,0 0 15,-24 0-15,-1 0 16,1 0-16,-1 0 16,-24 0-16,24 0 15,25 0-15,-49 0 16,74 0-16,-50 0 16,50 0-16,50 0 15,-25 0 1,25-25-16,24 0 15,0 0-15,1 0 16,-1 1-16,1-1 16,-1 25-16,1 0 15,-26 0-15,-24-25 16,25 25-16,-50-25 16,-25 0-16,25 25 15,-50 0-15,26 0 16,24-74-16,-25 49 15,-25 25-15,50-25 16,-25 25-16,26 0 16,-1-24-16,-25 24 15,0-25-15,0 0 16,-24 0-16,24 25 16,0-25-16,25 1 15,-25 24-15,25-25 16,-24 25-16,-51 0 15,-24 0 1,0 0 47,24 0-48,-24 0-15,25 0 16,-1 0-16,-24 0 15,50 0-15,-26 0 16,-24 0 0,25-25-16,24 25 15,-24 0 1,-26 0-16,1 0 16,0 0-16,0 0 203,0 25-172,-1 24-31,-24 1 16,0-25-16,25 24 15,0 26-15,-25-26 16,25 1-16,-25 24 15,25 1-15,-25-26 16,24 1-16,-24 0 16,25-25-16,-25-1 15,0 1 1,0 0 0,0 0 15,25 24-16,-25-24 1,0 0 0,0 0-1,0 0 63,0-1 47,-25-24-109,0 0-16,-24 0 16,-1 0-1,25 0-15,-49 0 16,49 25-16,-49-25 16,-1 0-16,-49 0 15,0 0-15,-49 0 16,-1 0-16,-24 0 15,-1 0-15,-24 25 16,0 0-16,24-25 16,1 49-16,24-24 15,-24 0-15,74 25 16,-25-26-16,25-24 16,25 25-16,-1 0 15,1-25-15,0 0 16,0 25-16,0-25 15,-25 25-15,-25-1 16,-25-24-16,-24 25 16,-1 0-16,1-25 15,-1 0-15,1 25 16,0 0-16,-1-25 16,1 24-16,-1-24 15,-24 25 1,25-25-16,24 25 15,0 0-15,1-25 16,-1 49-16,0-49 16,50 25-16,-24-25 15,-1 25-15,25 0 16,-25-25-16,25 0 16,25 0-16,-25 0 15,24 0-15,76 0 16,-51 0-16,50 0 15,-24 0-15,24 0 16,-25 0-16,1 0 16,24 0-16,-25 0 15,1 0-15,24 0 16,-25 0-16,1 0 16,24 0-16,-25 0 15,25 0 1,1 0-1,-1 0 1,-25 0-16,25 0 16,1 0-1,-26-50-15,25 50 16,0-25 0,25 1 15,-49-26-16,24 25-15,25 0 16,-50 1-16,26-26 16,24 25 93,0 0-93,0 1 15</inkml:trace>
  <inkml:trace contextRef="#ctx0" brushRef="#br0" timeOffset="123859.253">4267 12601 0,'25'0'125,"-1"0"-109,1 0-16,25 0 15,-25 0-15,-1 0 16,1 0-16,0 0 16,0 0-1,0 0-15,-1 0 94,1 0-78,0 25-1,0-25 79,0 0-78</inkml:trace>
  <inkml:trace contextRef="#ctx0" brushRef="#br0" timeOffset="227928.6558">1687 12154 0,'0'50'47,"0"-25"-31,0 0-16,0-1 15,0 26-15,0 0 16,0-1 0,25-24-16,0 25 15,-25-1-15,24 1 16,1-1-16,0 1 15,0 24-15,0 1 16,24-1-16,-24-24 16,0-25-16,0-1 78,0-24-63,24 0-15,-49-24 16,25-1-16,25-25 16,-26 1-16,26-1 15,-25 25-15,24-24 16,1-1 0,24-24-16,26 24 15,-1-24-15,-25-1 16,-49 26-1,0 24 17,0 25-32,-25-25 15,24 0-15,26 0 16,-50 1-16</inkml:trace>
</inkml:ink>
</file>

<file path=ppt/ink/ink18.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48:01.114"/>
    </inkml:context>
    <inkml:brush xml:id="br0">
      <inkml:brushProperty name="width" value="0.05292" units="cm"/>
      <inkml:brushProperty name="height" value="0.05292" units="cm"/>
      <inkml:brushProperty name="color" value="#002060"/>
    </inkml:brush>
    <inkml:brush xml:id="br1">
      <inkml:brushProperty name="width" value="0.05292" units="cm"/>
      <inkml:brushProperty name="height" value="0.05292" units="cm"/>
    </inkml:brush>
  </inkml:definitions>
  <inkml:trace contextRef="#ctx0" brushRef="#br0">695 13196 0,'0'-25'141,"0"0"-141,0-24 16,0-1-16,25 1 15,-25-1-15,24 0 16,-24 26-16,0-26 16,0 25-1,0 50 95,0 0-110,0 24 15,0 1-15,0 0 16,0-26-16,0 26 15,0-25 1,25-25 31,25-25-47,24-25 16,-24-24-16,-25 49 15,0-24-15,-1 49 16,1 0 78,0 0-79,-25 24-15,25 1 16,-25 25-16,0-1 15,0 1-15,0-25 16,25 0-16,-25-1 16,0 1 77</inkml:trace>
  <inkml:trace contextRef="#ctx0" brushRef="#br0" timeOffset="1265.9342">1241 13047 0,'0'25'109,"0"0"-109,0 0 16,0 24-1,0-24 1,0 0-16,0 0 16,0 0-1,0-1-15,0 1 125</inkml:trace>
  <inkml:trace contextRef="#ctx0" brushRef="#br0" timeOffset="2357.6601">521 14089 0,'0'-74'110,"0"49"-110,25-25 15,0 1-15,0-26 16,-1 50 0,-24 50 109,0 0-125,25 25 15,-25-26-15,0 1 47,25 0-47,25-25 63,24-50-63,-49 1 15,49-26-15,-24 51 16,24-51-16,-24 50 15,49-74 1,-99 74-16,25 25 16,-25 50 31,0-25-32,0 24-15,0 1 16,0-25-16,0 0 15,0-1-15,0 1 16,0 0 0,0 0-1,0 0 17,0-1-1,0 1-16,0 0 1</inkml:trace>
  <inkml:trace contextRef="#ctx0" brushRef="#br0" timeOffset="3316.8246">1389 13866 0,'0'-25'31,"25"25"-15,-25-25-1,25 25 1,0 0 0,0 0-1,-25 25 1,0 0-16,0 0 16,0 24-16,0-24 15,0 0 1,0 24-1,0-24-15,0 0 16,-50 25-16,25-26 16,-24-24-16,49 25 15,24-25 142,1 0-142,0 0 1,0 0-1,0 0-15,-1 0 16</inkml:trace>
  <inkml:trace contextRef="#ctx0" brushRef="#br0" timeOffset="4071.6036">1563 12898 0,'74'0'93,"1"0"-93,-50 0 16,24 0-16,-24 0 16,0 0-1,-25 25 16,25-25-15,-25 25 0,25-25-16,-25 25 15,24 24 1,-24 1 15,0 0-31</inkml:trace>
  <inkml:trace contextRef="#ctx0" brushRef="#br0" timeOffset="4556.8185">1737 13469 0,'0'0'0,"24"-50"0,1 50 16,25-49-16,0 24 15,-50 0-15,24 0 16,1 25-16,0-24 16,0 24 93</inkml:trace>
  <inkml:trace contextRef="#ctx0" brushRef="#br0" timeOffset="5134.0365">1836 14015 0,'50'-25'47,"-1"25"-31,-24 0-16,0 0 15,0 0-15,-1 0 16,1 0 0</inkml:trace>
  <inkml:trace contextRef="#ctx0" brushRef="#br0" timeOffset="5586.1707">1811 14560 0,'0'0'0,"50"0"15,-25 0 1,49 0-16,0-24 15,-49 24-15,50 0 16,-51 0 0,1 0-16</inkml:trace>
  <inkml:trace contextRef="#ctx0" brushRef="#br0" timeOffset="7706.5637">2258 12849 0,'0'-25'15,"49"25"-15,-24-50 16,0 50-16,0-24 16,24 24-16,-24 0 15,0 0 16,0 0-15,-1 0 0,1 24-16,-25 1 15,0 0-15,0 25 16,0-1-16,0 26 16,0-51-16,-25 26 15,-24-25-15,49 0 16,-25-1-16,25 1 15,-25-25 1,25 25 0,-25-25-1,1 25 1,-1 0 0,0-25-16,0 25 15,50-25 110,25 0-125,-26 0 16,51 0-16,-50 0 15,-1 0-15,1 0 16,-25 24 62</inkml:trace>
  <inkml:trace contextRef="#ctx0" brushRef="#br0" timeOffset="26140.0559">174 12378 0,'25'0'63,"0"24"-48,-1-24 1,1 0-16,0 50 15,25-50-15,-26 25 16,1-25 0,0 25-16,-25-1 15,25-24-15,-25 25 16,49 0 0,-24-25-1,25 25 1,-1 0-1,-49-1-15,25-24 16,0 25-16,-25 0 125</inkml:trace>
  <inkml:trace contextRef="#ctx0" brushRef="#br0" timeOffset="27051.8557">720 12303 0,'0'-25'16,"0"1"-1,0 48 32,0 26-16,24-25-31,-24 0 16,25-1-16,-25 1 16,25 0-16,-25 0 15,0 0 1,0-1 0,0 1-1,0 25 1,0-25-1,0-1 1,0 26-16,-25-50 16,-24 25-16,24 0 15,0-1-15,-49-24 16,49 25-16,0 0 31,0-25 47,0 0-46,-24 0 30</inkml:trace>
  <inkml:trace contextRef="#ctx0" brushRef="#br0" timeOffset="33252.7222">2555 17140 0,'0'0'0,"0"74"94,-25-74-94,25 25 16,0 0-16,0 25 15,-24-1 1,24-24 0,0 0-16,0 0 15,-25-25 1,25 24 0,0 1-1,0 0 1,0 0-1,0-50 95,0-25-95,0 1-15,0-1 16,25 1-16,-25 24 16,49-25-16,-24-24 15,49 24-15,-49 1 16,0-1-16,0 25 16,0 0-16,-25 1 15,24-1-15,1 25 16,25 0-1,-50-25 1,25 0 0,-1 25-1,-24-25-15,25 25 16,0 0 31,25 25-32,-50 0-15,25 25 16,-25-1-16,24 1 16,-24-25-16,0-1 15,0 26-15,0-25 16,25 0-16,-25-1 16,0 26-16,0-25 15,0 24 1,25 1-16,-25-25 15,0 24-15,0-24 16,0 0 0,-25-75 156,0 26-157,25-1-15,-24-50 16,-1 75-16,0-24 15,25-1-15,0 0 16,0-25-16</inkml:trace>
  <inkml:trace contextRef="#ctx0" brushRef="#br0" timeOffset="34055.9309">2952 16991 0,'-25'25'47,"25"0"-31,0 24-16,0 1 15,0-25-15,0 0 16,0-1-1,0 1-15,0 0 16,0 0-16,0 0 16,-25-1-1,25 1 1,0 0-16,0 25 16,0-26-1,-24-24-15,24 25 16,0 0 93</inkml:trace>
  <inkml:trace contextRef="#ctx0" brushRef="#br0" timeOffset="39440.8238">3944 17041 0,'0'25'31,"0"24"-31,0 1 15,0-25-15,0-1 16,0 26-16,0 0 16,0-26-16,0 51 15,0-26-15,0-24 16,0 25-16,0-25 16,0 0-16,-25 24 15,25-24 1,-24-25 93,-1-50-93,25 1-1,0 24-15,0-25 16,-25 50-16,25-49 31,0 24-15,0 0 0,0 0-16,0 0 15,0 1 1,0-1 15,0 0-31,0-25 31,25 26-31,0-1 16,-1 0 0,-24 0-16,25 0 15,-25 1 48,0-1-32,-49 25 141,49 25-157,-25-1-15,-25 26 16,25 24 0,1-49-16,-1 25 31,0-1-15,0-49-1,25 25-15,-25 0 16,1-25 31,24-25 46,0 0-77,24-24-16,1-1 16,50-49-1,-51 74-15,26-49 0,24 24 16,-49 1-16,25-1 16,-25 25-1,0-24-15,-1 49 16,1 0-1,0 0 17,0 0-17,0 0 1,-1 0 0,1 24-1,25-24 1,-50 50-1,25-25-15,-25 0 16,24 24-16,1 26 16,0-1-16,0-24 15,0-1 1,-25-24-16,0 0 16,24 24 93,1-49-109,-25 25 62,0 0-15</inkml:trace>
  <inkml:trace contextRef="#ctx0" brushRef="#br0" timeOffset="54732.0656">2679 12948 0,'-25'0'94,"25"25"-94,-24 0 16,-26 24-16,0-49 15,50 25-15,-24-25 16,-1 25-16,0 24 16,0-49-16,0 0 15,1 25-15,24 0 78,-50 25-62,50-25 0,-25-25-16,25 24 109,-25-24-93</inkml:trace>
  <inkml:trace contextRef="#ctx0" brushRef="#br0" timeOffset="56849.8288">3324 13022 0,'-25'0'125,"1"0"-94,-26 0-15,25 0-16,0 25 47,25 0-32,-24-25 1,-1 25-16,0-25 31,25 25-31,-25-25 16,25 24-16,-25-24 15,1 0-15,24 50 16,-25-50 0,25 50-1,-25-50 1,25 25-1,0-1-15,0 1 32,0 0-17,0 0 1,0 0 15,0-1-31,0 1 31,25-25-31,-25 25 16,25-25-16,-25 25 31,24 0-15,1-25-16,0 0 47,0 0-47,0 0 15,-1 0-15,1 0 16,25 0-16,-25 0 16,-1 0-1,1-25 1,0 25-16,-25-50 78,0 25-78,0-24 31,0-1-15,0 25-16,-25 25 16,25-24-1,-25-1 16,1 0-15,-1 25 15,0 0 94,0 0-109,0 0 0,1 0 46,-1 0-46,0 0-1,0 0 1,0 0 31</inkml:trace>
  <inkml:trace contextRef="#ctx0" brushRef="#br0" timeOffset="73157.3993">2506 14015 0,'24'-25'110,"1"25"-110,0 0 15,0 0-15,0 0 32,-1 0-1,1 25 47,-25-1-62,0 1-1,0 25 1,0-25 0,0-1-1,-25 51 16,1-75-31,-1 0 16,0 25-16,0-25 16,0 24-1,-24 26 17,24-50-17,0 0 1,0 0-16,25 25 15,-24-25 48,24 25 93,24 0-140,1-25-16,0 0 15,0 24 1,-25 1-16,25-25 16,-25 25-1,24-25-15,26 25 78,-25 0-15,-25-75 62</inkml:trace>
  <inkml:trace contextRef="#ctx0" brushRef="#br0" timeOffset="74020.65">2530 13295 0,'0'25'15,"0"0"-15,0 25 16,0-1-1,25 1-15,-25-25 16,0-1-16,0 1 16,0 0-16,0 0 15,0 0-15,0-1 16,0 1 0,0 0-16,0 25 31,0-26-16,0 1 110,0 0-78</inkml:trace>
  <inkml:trace contextRef="#ctx0" brushRef="#br0" timeOffset="75002.5882">2406 13667 0,'25'0'15,"0"25"1,0 0-16,0 0 31,-1-25-31,-24 49 16,25-49-1,-25 25-15,25 0 16,-25 0 15,25 0-31,-25-1 16,0 1-16,25-25 31,-1 0 110,1-74-141,-25-1 15,25 51 1,25-26-16,-50 25 16,24-49-16,-24 49 15,25 0 1</inkml:trace>
  <inkml:trace contextRef="#ctx0" brushRef="#br0" timeOffset="78174.9874">5482 16917 0,'-25'0'47,"-24"49"-47,-1 1 15,1 24-15,-1 1 16,25-50-16,0-1 16,1 1-1,24 0 1,-25 0-16,0 0 31,0-25-15,25 24 46,0-48 32,0-1-78,25-25-16,-25 25 15,0 1 1,25 24 31,-25-25-32,25 25-15,-1-25 16,-24 0 0,25 0-16,0 1 15,25 24-15,-26-25 16,1 0-1,0 25 64,0 0-48,24 25-31,-49 0 15,50-25 32,-50 24-31,25-24-16,-25 25 16,0 0-16,0 0 15,0 0 1,25-25-1,-25 24-15,0 1 32</inkml:trace>
  <inkml:trace contextRef="#ctx0" brushRef="#br0" timeOffset="79437.9777">5358 17090 0,'25'0'78,"-25"25"-62,0 0-1,0 0 1,25 0 15,-25-1 1,0 26-17,0-25 126,25 0-126,-25-1 142</inkml:trace>
  <inkml:trace contextRef="#ctx0" brushRef="#br0" timeOffset="109893.3707">2828 14139 0,'-25'0'47,"0"0"-31,1 49-16,-26-24 16,25-25-16,-24 50 15,-1-26-15,0 1 16,1 0-16,-1 0 15,1 0-15,-1 0 16,25-25-16,-24 24 16,-26 1-16,50 0 15,1 0 1,24 0 218</inkml:trace>
  <inkml:trace contextRef="#ctx0" brushRef="#br0" timeOffset="112356.7783">3027 14089 0,'0'25'62,"-25"24"-62,25-24 31,0 0-31,0 0 16,0 24-16,0-24 16,0 0-16,0 0 15,0 0 48,25-25-32,-1 0-15,1 0-1,25-50 1,-50 25 0,25 25-16,-1 0 62,-24-25-46,25 25-1,-25-24-15,0 48 157,0 26-142,0-25 1,0 0-16,0 24 15,0 1-15,0 0 16,0-26 0,0 26-16,0-25 15,0 0-15,0-1 16,0 1-16,0 0 16,0 0 62,25-25-16,0-25-31</inkml:trace>
  <inkml:trace contextRef="#ctx0" brushRef="#br0" timeOffset="114440.313">199 13221 0,'49'0'31,"1"0"-15,49 25-16,-99 0 15,25-25 1,0 0-16,24 0 47,1 0-32</inkml:trace>
  <inkml:trace contextRef="#ctx0" brushRef="#br0" timeOffset="126289.9557">8756 13072 0,'0'-25'31</inkml:trace>
  <inkml:trace contextRef="#ctx0" brushRef="#br0" timeOffset="127991.3867">6524 16991 0,'0'25'31,"0"25"-15,-25-1-16,25-24 15,-25 0 1,25 0 0,0-1-16,0 1 15,-24-25 1,24 25 0,0 0-16,0 0 15,-25-1-15,0-24 16,25 25 62,25-25-31,-25-25-47,0-49 15,49 24-15,-24-24 16,0 49-16,0 0 16,-25 1 46,25 24-46,-1 0-16,1 0 15,0 0-15,0 0 16,0 0 0,24 0 15,-49 24-15,25-24-16,0 50 15,-25-25 1,25 0-1,-25-1 1,0 1 0,0 25 77,0-25-77,0-1 47,0-48-17,-25-1-30</inkml:trace>
  <inkml:trace contextRef="#ctx0" brushRef="#br0" timeOffset="128660.3324">6648 17066 0,'0'-25'0,"0"50"62,0-1-62,0 1 16,0 0-16,0 0 16,0 24-1,0-24 1,0 0 0,0 0-16,0 0 31,0-1-16,0 1 1,0 0 0</inkml:trace>
  <inkml:trace contextRef="#ctx0" brushRef="#br0" timeOffset="146668.6484">3547 12973 0,'-24'0'62,"-1"0"-62,25 25 16,-25 49-16,-25-49 15,50 0 1,-24-1-16,24 1 16,-25 0 31,25 0-32,-25 0 1,25 0-16,0-1 15,-25-24-15,25 25 16,-25-25-16,25 25 16,-24-25 31,-1 25-32,0-25 1,25 25 15,-25-1-31,0-24 63,25 25 46</inkml:trace>
  <inkml:trace contextRef="#ctx0" brushRef="#br0" timeOffset="148369.143">4093 12898 0,'-25'0'15,"1"0"1,-26 50-16,25-25 16,-25 24-1,50-24 1,-24 0-16,24 0 16,0 24-16,-25-24 15,25 0-15,0 25 16,0-1-16,0-24 15,0 0-15,0 0 16,0 0-16,0 24 16,0-24-1,0 0 1,0 0 0,25-25 15,-1 0-16,1-25-15,0 25 16,0-25-16,0-25 16,0 1-1,-1-1-15,1 25 16,0 25-16,-25-49 16,0 24-16,0-25 15,0 25-15,0 1 16,0-1-16,0 0 31,0 0-31,0 0 16,0 1-1,-25-1-15,0 0 16,1 0-16,-1 25 16,0-49-1,0 24-15,25 0 16,-25 0-1,0 25-15,25-25 0,0 1 16,-49-26 0,49 25 31,0 0-16,0 1-16,25-26-15,-25 25 16,24 0 0,26-24-1,-25 49-15,0 0 16,24-25-16,1 25 16,-25 0-1,0 0 1,-1 0-16,1 0 15,25 25-15,-25 0 16,-1-1 0,-24 1-1,0 0 1,0 0-16,0 24 16,0-24-1,0 0 1,0 0-16,0 0 15,0 24 1,0-24 0,-24 0-16,-1 0 31,0-25-15,0 24 15,25 1-31,-25-25 31,1 0 203</inkml:trace>
  <inkml:trace contextRef="#ctx0" brushRef="#br0" timeOffset="155433.982">7987 16942 0,'25'0'47,"0"24"-31,-25 26-1,0-25 1,0 0-16,0-1 16,0 26-1,0-25-15,0 0 16,0-1-16,0 1 15,-25 25 1,25-25-16,0-1 31,-25 1 1,1 0-17,24-75 110,0 26-125,0-1 16,0-50-16,0 51 15,0-1-15,0 0 16,0 0-16,0 0 109,24 1-62,1-1-15,25 25-17,-50 49 1,25-49-16,-1 50 15,-24-25 1,25 0 0,0-1-16,0-24 31,-25 25-31,25 0 16,-25 25-1,25-26 1,-25 1-1,0 0 1,0 0 0,24 0-1,-24-1 17</inkml:trace>
  <inkml:trace contextRef="#ctx0" brushRef="#br0" timeOffset="156311.9601">8136 17090 0,'0'-24'16,"0"48"31,0 26-47,0-25 15,0 0 1,0-1-16,0 1 16,0 0-16,0 0 15,0 0 1,0-1-16,0 1 31,0 0-15,0 0-1,0 0 157</inkml:trace>
  <inkml:trace contextRef="#ctx0" brushRef="#br0" timeOffset="161584.1836">9550 16867 0,'-25'25'47,"1"25"-32,24 24-15,-25-49 16,0 0-16,-25 24 15,50 1-15,0-1 16,-24-49 0,-1 0-16,25 25 15,0 0 1,49-99 171,-24 49-187,-25-50 16,75 51-16,-75-1 16,0 0-16,0 0 172,24 25-157,1 0 16,0 0-31,0 0 16,0 50 0,-1-50-1,-24 25-15,25-25 16,-25 49 15,25 1-15,-25-25-16,25-1 15,-25 26-15,25-50 16,-25 25-16,24-25 31,-24 25 32,0-1-48,0 1 64</inkml:trace>
  <inkml:trace contextRef="#ctx0" brushRef="#br0" timeOffset="162452.4046">9525 17016 0,'0'-25'16,"0"50"31,0 25-32,0-26 1,0 26-1,0-25 1,0 0-16,0 24 16,0-24 15,0 0-15</inkml:trace>
  <inkml:trace contextRef="#ctx0" brushRef="#br0" timeOffset="167759.4486">3399 14213 0,'-25'0'63,"25"25"-63,-50 0 15,50-1 17,-25 1-17,1 0-15,-1 0 16,25 0 0,-25 24-16,25-24 15,-25-25 1,0 25-16,1-25 15,24 25-15,-25-25 16,0 25 0,25-1-16,0 1 15,-25-25 1,25 25-16</inkml:trace>
  <inkml:trace contextRef="#ctx0" brushRef="#br0" timeOffset="174270.2225">3597 14536 0,'0'24'172,"0"1"-141,0 0-31,0 0 16,0 0-1,0 24 1,0-24-1,25 25 1,0-50 0,-25 24-16,24 1 15,-24 0 1,0 0 0,25-25-16,25 0 46,-25 0-30,-1 0-16,26 0 16,-25 0-16,0 0 15,49 0-15,1 0 16,-51 0-16,1 0 78,0-25-78,-25 0 31,0 0-31,0 1 16,0-1 0,0 0-16,0-25 15,0 26-15,-25-1 16,-24-25-1,49 25-15,-25 1 16,0-1 0,0 0-1,0 25-15,0 0 16,1-25 0,-1 0-16,0 25 15,0 0-15,-24 0 16,49-24-1,-25 24-15,-25 0 16,25 0 15,25-25-15,-24 25-16,-1 0 16,0 0-16,0 0 15,-24 0 1,24-25-16,0 25 15,25-25 110,-25 0-109,25 0 0,0-24 31,0 24-47,25 25 15,25-50 1,-26 26-1,1-1-15,0-25 16,0 50-16,-25-25 16,25 25-16,-25-24 15,24-1-15,-24 0 16,25 25-16,25-25 16,-25 25-1,-1 0-15,26-49 16,24 49-16,-49 0 15,0 0 1,0 0-16,0 0 16,0 0 31,-1 0-16,1 24-31,-25 1 15,0 0 17,0 0-17,0 24-15,0-24 16,-25-25 0,1 25-16,24 0 15,-50 0 1,25-1-1,0 1 1,0 0 0,-24 0-16,24 0 15,-25-1 1,26 1 0,-1-25-1,0 0-15,0 0 16,25 25-1,-25-25 1,1 25 47,-1-25-48,0 50-15,0-50 31,25 24-31,-25 1 79,25 0-48,0 0 0</inkml:trace>
  <inkml:trace contextRef="#ctx0" brushRef="#br0" timeOffset="190938.0363">993 10468 0,'0'-25'31,"0"0"-15,24 25-16,1 0 15,0 0 1,0 0-16,0 0 16,-1 0-1,1 0 1,25 0-16,-25 0 16,49 0-16,-24 25 15,24 0-15,0-25 16,1 24-16,-50 1 15,-1-25-15,1 0 32,0 0-32,-25 50 140,-25-25-140,25-1 16,-25 1-16,25 0 16,-24 0-16,-1 0 15,0 24-15,0-24 16,-24 49-16,24-74 15,0 50 1,25-25-16,-25 0 16,0-25-1,1 0 17,24 24-32</inkml:trace>
  <inkml:trace contextRef="#ctx0" brushRef="#br0" timeOffset="193848.8781">1737 10790 0,'24'0'63,"-24"25"-32,0 0-15,-24-1 15,24 1-31,-25 0 15,25 0 64,-25 0-48,25-1-16,-25 1 1,0 0 31,1-25-16,24 25-15,-25 0-16,0-25 31,0 24-15,0 1-1,25 0 1,-24 0 31,-1-25-16,0 25 0</inkml:trace>
  <inkml:trace contextRef="#ctx0" brushRef="#br0" timeOffset="200587.9094">11038 17041 0,'-24'0'16,"-1"0"0,0 25-16,0-1 15,0 1-15,25 0 16,-24-25 0,24 25 15,0 0-16,-25-25-15,25 24 16,-25 1 0,25 0-1,0 0 79,0-50-31,0 0-63,25 0 15,-25 1 1,25 24-1,-25-25-15,24 0 63,1 25-63,0-50 16,0 50-1,0 0 32,-25-24-31,24 24 31,1 24-16,0 1-31,-25 0 15,25 25-15,0-26 16,-25 1 78</inkml:trace>
  <inkml:trace contextRef="#ctx0" brushRef="#br0" timeOffset="201229.8203">11063 17140 0,'-25'0'31,"25"50"0,-24-1-15,-1-49-16,25 50 15,0-25 1,0-1-16,0 1 16,0 0-1,0 0 48,0 0-48</inkml:trace>
  <inkml:trace contextRef="#ctx0" brushRef="#br0" timeOffset="202770.3369">4564 12750 0,'-24'0'47,"-1"0"-31,0 0-1,0 49 1,0-49-16,-24 50 16,-1-25-16,25-1 15,-24 26 1,-26 24-16,26-24 15,-1-50-15,-24 74 16,49-74-16,0 0 16,-25 25-16,26 0 15,24 0-15,-25-25 16,-25 50-16,25-50 16,1 24-16,-1-24 15,0 25-15,0-25 16,0 25 109</inkml:trace>
  <inkml:trace contextRef="#ctx0" brushRef="#br0" timeOffset="203664.3393">4912 12700 0,'0'25'16,"0"24"-16,0-24 15,-25 0-15,25 0 16,0 24-1,0-24-15,0 0 16,0 0-16,0 24 16,0-24-1,0 25 1,0-25 0,0-1-16,0 26 15,0-25-15,0 0 16</inkml:trace>
  <inkml:trace contextRef="#ctx0" brushRef="#br0" timeOffset="205200.0323">5110 12750 0,'0'24'31,"0"26"0,0-25-15,0 0-16,0-1 15,0 1 1,0 0 0,0 0-1,50-25 126,-25 0-125,-1 0-1,1 0 1,0 0-16,0 0 15,24-25-15,-24 25 16,0 0-16,0-25 78,0 0-31,-25 1-16,0-1 1,24-25 46,-24 75 47,0 25-110,0-26-15,-24 1 16,24 0-16,0 0 16,0 0-1,0-1 1,-25 1-16,0-25 15,25 25 17,0 0-1,0 0-15,0-1-1,0 1-15,0 0 16,-25-25-1,25 25 64,0 0-64,0 24 110</inkml:trace>
  <inkml:trace contextRef="#ctx0" brushRef="#br0" timeOffset="208791.9773">12229 16991 0,'0'25'63,"-25"0"-63,0 24 15,25-24-15,0 25 16,-24-25 0,-1-1-16,25 1 15,-25 0 1,0 0 15,0 0-15,25-1 15,0-48 94,0-1-109,25 0-1,0 0-15,0 0 16,-25 1 31,25 24-47,-25-25 15,24 25-15,-24-25 16,25 0 62,0 25 16,0 0-78,24-25-1,-49 1-15,25 24 63,-25-25-48,25 25 1,0 0 125,0 0-126,-25 25 1,0 24-1,24-49-15,1 0 16,-25 25 0,0 0 46,0 0-46,0-1-1,0 1 376,0 0-375,0 0-1,25-25-15,-25 25 32,0-1 139,0 1-155</inkml:trace>
  <inkml:trace contextRef="#ctx0" brushRef="#br0" timeOffset="230624.9873">5185 13271 0,'-25'0'78,"0"0"-46,-25 49-32,26-24 15,24 0-15,-25 24 16,0 1-16,-25-25 15,25 0-15,-24-1 16,49 1-16,-25-25 16,0 25-1,0 0 1,1-25-16,-1 25 16,25-1-16,-50-24 15,25 0-15,1 25 16,-1-25-16,0 25 15,-49 0-15,49-25 16,0 25 0,0-25-16,0 0 125,1 0-110,-1 24 17,0-24-17,0 25 1,0-25-16,1 0 156</inkml:trace>
  <inkml:trace contextRef="#ctx0" brushRef="#br0" timeOffset="231839.3113">4292 13643 0,'-25'0'109,"25"24"-93,-25 1-16,25 0 16,0 0-1,0 0 1,0-1-16,0 1 15,0 0 48,0 0-47,0 0 30,25-25 142,0 0-172,-1 0-16,1 0 15,0 0 1,0 0-1,0 0 1</inkml:trace>
  <inkml:trace contextRef="#ctx0" brushRef="#br0" timeOffset="236385.2875">3994 13469 0,'0'25'94,"0"0"-79,0-1 1,0 1 0,0 25 62,0-25-31,0-1 124,-50 26-171,50-25 16,0 0 31,0-1-31,0 1-1,0 0 1,0 0 124</inkml:trace>
  <inkml:trace contextRef="#ctx0" brushRef="#br0" timeOffset="237457.8579">3845 13692 0,'0'25'78,"25"0"-62,-25 0-1,0-1-15,25 1 16,-1-25 156,26 0-125,-25-25-47,-25 1 15,25 24-15,0 0 16,-1-25 0,1 25 15,0 0-15,0-25-1,-25 0-15,25 25 31</inkml:trace>
  <inkml:trace contextRef="#ctx0" brushRef="#br0" timeOffset="240373.1595">199 14436 0,'25'0'94,"-1"0"-94,1 0 15,0 0 17,0 0 15,0 0-32,-1 0 1,1 0-1,0 0 1,0 0 0,0 0-16,-1 0 15,1 0 1,25 0-16,-25 0 16,-1 0-16,1 0 62,0 0-46,0 0-1</inkml:trace>
  <inkml:trace contextRef="#ctx0" brushRef="#br0" timeOffset="241748.1605">546 14263 0,'25'0'109,"0"24"-93,-1-24-1,1 0 32,-25 25-16,25 0-15,0-25-16,0 25 31,-1-25-31,1 25 16,0-25-1,0 25 79,-25-1-78,0 1-1,0 0 1,0 0 62,0 24-62,0-24 15,-25 0-15,0-25 46,0 0-46,1 0-1,24 25 1,-25 0 0,0-25-1,0 24 1,0 1-16,1-25 16,-1 25-16,25 0 15</inkml:trace>
  <inkml:trace contextRef="#ctx0" brushRef="#br0" timeOffset="255025.7881">5730 12601 0,'-25'0'94,"1"0"-94,-1 25 16,-25-1-16,1 1 15,-1 0-15,25 0 16,-24 0-16,-1-25 16,0 24-16,-24 1 15,49 0-15,-24-25 16,24 25-1,25 0 17,-25-25-32,0 24 15,0-24 1,-24 25-16,24 0 16,-50 0-1,75 0-15,-24-25 16,-1 0 15,25 24 16,-25 1-31,0 0 15,-24-25-16,49 25-15,-50-25 16,50 25-16</inkml:trace>
  <inkml:trace contextRef="#ctx0" brushRef="#br0" timeOffset="256329.3787">6077 12601 0,'25'0'109,"0"0"-77,0 0-32,-25 49 31,0-24-16,0 50-15,0-26 16,0-24 0,0 0-16,-25 24 15,-25 26-15,26-50 16,-1-25 0,0 24-16,0 1 15,0-25 1,1 25-1,48 0 142,26-25-142,0 0 1,-26 25-16,1-25 16,0 0-1,0 0-15,0 0 16,-25 24 15,25-24-15,-1 0-1,26 0 1,0 0 0,-26 0-1</inkml:trace>
  <inkml:trace contextRef="#ctx0" brushRef="#br0" timeOffset="257127.8987">6598 12551 0,'0'50'31,"0"-25"-15,0-1-16,0 1 15,0 0-15,0 0 16,0 0-16,0-1 47,25-24-47,-25 25 16,25-25-1,25 0 1,-26 0-16,1 0 15,25-25-15,-25 1 16,-1-1-16,1 0 16,0 0-16,0-24 15,-25 24-15,0 50 157,0-1-142,0 26 1,0 0-1,-50-1-15,-24-24 16,24 0 0</inkml:trace>
  <inkml:trace contextRef="#ctx0" brushRef="#br0" timeOffset="258652.1413">4490 14039 0,'0'0'0,"-25"0"31,-24 25-15,-1 0-1,25 25-15,-49-26 16,49 1-16,-49 25 16,-26-1-16,1 26 15,0-25-15,24-26 16,51-24-1,24 25-15,0 0 47</inkml:trace>
  <inkml:trace contextRef="#ctx0" brushRef="#br0" timeOffset="259308.4463">4812 13965 0,'0'25'16,"0"0"-1,25 24-15,-25 26 16,0-51-16,0 26 15,0 24-15,0-49 16,0 25-16,0-25 16,0 0 46,0-1 48</inkml:trace>
  <inkml:trace contextRef="#ctx0" brushRef="#br0" timeOffset="260288.6038">5011 14015 0,'25'0'47,"-25"49"-32,0 1 1,0-25-16,0-1 16,0 26-16,25-25 15,-25 0 1,0-1 15,24-24-15,26 0 15,0-24-31,-26-1 16,1-25-16,0 25 15,0-24 1,0 24-1,-25 0-15,24-24 16,-24 24 0,0 50 93,0-1-93,0 26-16,0 0 15,0-26-15,0 26 16,-24-25-16,24 0 16,0 24-16,0-24 15,0 0 1,0 0-16,0 0 15,0-1 1,0 1 0,0 0-1,-25-25 95</inkml:trace>
  <inkml:trace contextRef="#ctx0" brushRef="#br0" timeOffset="268379.5303">13668 16966 0,'-25'25'47,"25"0"-31,-25 0-16,25 24 15,-25 1 1,-24-25-16,49 24 16,-25-24-16,25 0 15,-25 0-15,25 0 16,25-50 140,0-25-140,0 25-16,-1-24 15,1 24-15,0-25 16,25 26-16,-26-1 16,1 0-1,0 0 63,0 25-62,0 0-16,24 25 16,-24-25-1,-25 25-15,25-25 16,0 25-16,-25-1 16,24 1-16,-24 0 15,25 0-15,-25 0 16,0-1-16,0 1 15</inkml:trace>
  <inkml:trace contextRef="#ctx0" brushRef="#br0" timeOffset="268717.5746">13817 16991 0,'0'-25'15,"-25"75"32,25-25-47,0 24 16,0 1-16,0-25 15,0 49-15,0-24 16,0 24 0,0-49-1,-25 0-15,25 0 16,0-1-1</inkml:trace>
  <inkml:trace contextRef="#ctx0" brushRef="#br0" timeOffset="270077.8177">7293 12254 0,'-50'0'78,"50"24"-62,-49 1-16,-1 0 15,-24 0-15,49 24 16,0-49-16,0 50 16,-49-25-16,-1 24 15,26-24-15,-1 0 16,1 25-16,-1-26 15,25-24 1,0 25-16,-24 25 16,24-25-16,0-25 15,0 24-15,1 26 16,-1-25-16,-25 24 16,1 1-16,-1-25 15,25 0-15,0-1 16,25 1-1,-24-25 1,24 25 62,-25-25-78</inkml:trace>
  <inkml:trace contextRef="#ctx0" brushRef="#br0" timeOffset="271617.7128">7863 12378 0,'0'-25'0,"-24"25"31,-1 0-15,0 0-16,0 0 16,-24 0-16,24 0 171,0 25-155,0 24 0,25-24-16,-25 25 15,25-26-15,0 1 16,-24 25-16,-1-1 16,25-24-16,0 25 15,0-25-15,-25-25 16,75 0 93,-1 0-93,-24 0-16,25 0 15,-26 0-15,26 0 16,-25 0-16,0 0 16,-1 0-1,1 24 17,0 26-17,-25 0 1,0-1-1,0-24-15,0 0 16,0 0-16,0-1 16,0 1-1,0 0 1,-25 0 15,0-25-15,1 0-16,-1 0 15,-25 25-15,25-25 16,1 0-16,-1 0 16,0 0-1,25-25 79</inkml:trace>
  <inkml:trace contextRef="#ctx0" brushRef="#br0" timeOffset="273041.9403">8260 12303 0,'0'25'63,"0"0"-63,0 24 31,0-24-31,-24 0 16,24 0-16,-25 49 15,25-24-15,0-25 32,0-1-17,0 1 16,0 0-15,25-25-16,-1 0 16,1 0-16,0 0 15,0 0 1,0-25-16,-1 0 16,1 1-1,0-1 1,25 0-16,-26 0 15,1-24-15,0 24 16,-25 0-16,25-25 16,-25 100 156,0 0-157,0-26-15,-25 1 16,25 50-16,-25-26 15,25 1 1,0-25 0,0-1-16,0 1 15,0 0 17,0 0-17,0 24 1,-25-49-1,25 25-15,0 0 16</inkml:trace>
  <inkml:trace contextRef="#ctx0" brushRef="#br0" timeOffset="279892.6447">5780 13891 0,'-25'0'31,"-25"24"-31,-24 51 16,24-50-16,-24 49 15,49-74-15,-49 25 16,24 0-16,1-25 16,24 24-1,-25 26 1,25-50-1,-24 25 1,-26 0-16,1-1 16,49-24-16,0 0 15,25 25 188</inkml:trace>
  <inkml:trace contextRef="#ctx0" brushRef="#br0" timeOffset="281715.8986">6301 13171 0,'0'25'47,"-25"0"-32,25 0-15,0 0 16,-25 24-16,25-24 16,0 25-16,-25-1 15,25-24-15,0 0 16,0 24-16,-24-24 15,24 25-15,0-25 16,0-1-16,-25-24 31,25 50-15,0 0 0,0-26-1,0 1-15,0 0 16,-25 0-1</inkml:trace>
  <inkml:trace contextRef="#ctx0" brushRef="#br0" timeOffset="282389.6015">6053 13742 0,'0'-25'16,"0"75"31,24-1-47,-24 1 15,25-1 17,0-24-32,0 0 31,0 0-15,0-25-1,-1 0 1,1 0-1,50 0-15,-26-25 16,26-49-16,-26 74 16,1-50-1,24-24-15,-49 49 0,0-25 16,0 1 0</inkml:trace>
  <inkml:trace contextRef="#ctx0" brushRef="#br0" timeOffset="283495.3647">5879 14163 0,'25'0'15,"24"0"-15,26 0 16,49-24-16,0-1 16,-25 25-16,0 0 15,-49 0-15,-25 0 16,-25 25 15,-25 24-15,0 26-16,0-51 15,-24 51-15,-1-1 16,-24 1 0,-1-26-16,1 1 15,24 0-15,25-50 32,100 0 139,-50 0-171,49 0 16,1 0-16,-1 0 16,-24-25-16,24 25 15,-49 0 79,0-25-94</inkml:trace>
  <inkml:trace contextRef="#ctx0" brushRef="#br0" timeOffset="284391.902">6722 14238 0,'0'25'15,"0"-1"1,0 1-16,0 0 15,0 0-15,0 0 16,0 0-16,0 49 16,0 0-1,0-24-15,0-25 16,0 0 0,25-25 15,25 0-16,-1-25-15,-24 0 16,25-25-16,-1-24 16,1 49-16,-25-24 15,-25-1-15,0 25 16,25-49-16,-25 98 141,0 1-141,0 50 15,0-26-15,0 1 16,0-25-16,0 0 15,0-1 1,0 1-16,0 0 109</inkml:trace>
  <inkml:trace contextRef="#ctx0" brushRef="#br0" timeOffset="287734.6667">8905 12526 0,'-25'0'16,"1"0"-16,-1 0 15,0 25 1,-25-25-16,1 25 16,-26 0-16,26 0 15,-26-1-15,1 1 16,0 0-16,-50 25 15,49-26-15,-24 26 16,49-25-16,25-25 16,1 0-16,-1 25 15,0-25-15,0 0 16,-24 0-16,-1 24 16,25 1-1,0-25 1,1 0 93</inkml:trace>
  <inkml:trace contextRef="#ctx0" brushRef="#br0" timeOffset="288774.9634">8955 12278 0,'25'0'47,"24"0"-32,1 0-15,-25 0 0,49 0 16,-49 0 15,0 0-15,-1 0-1,1 0-15,0 0 16,0 0 0,-25 25 62,0 0-63,-25 25-15,25-26 16,-25 1-16,0 25 16,-24-1-16,24 1 15,0-25-15,0 0 16,1-1-16,-1 1 16,0 25-16,0-50 15,25 49 1,-25-49-16,1 25 15,73-50 142,-24 1-157,0-1 15,49-50-15</inkml:trace>
  <inkml:trace contextRef="#ctx0" brushRef="#br0" timeOffset="289704.2823">9674 12204 0,'-25'0'47,"1"0"-31,24 25-1,-25 0-15,0 24 16,0-24 0,25 25-16,0-26 15,-25 1-15,1 25 16,24-25-16,0 24 16,0-24-1,0 0-15,0 0 31,0-1 1,24-24-17,26 0-15,-25 0 16,0 0 0,-1 0 15,1 0 0,-25-24-15,0-1 15,0 0-15,-25 25 30,1 0-46,-1 0 16,0 0-16,0 0 16,-24 0-16,49 25 15,-25 0 1,25-1 0,-25-24-16</inkml:trace>
  <inkml:trace contextRef="#ctx0" brushRef="#br0" timeOffset="291031.9786">7367 14089 0,'-24'0'0</inkml:trace>
  <inkml:trace contextRef="#ctx0" brushRef="#br0" timeOffset="292108.0112">7963 13221 0,'24'0'16,"-24"25"15,25 24-31,-25-24 15,0 25-15,25-1 16,-25-24-16,25 25 16,-25-1-16,0-24 15,0 25 1,0-25 31,0-1-32,0 1 17,0 0-17,0 0 1,0 24 0,0-24 77</inkml:trace>
  <inkml:trace contextRef="#ctx0" brushRef="#br0" timeOffset="292700.052">7963 13568 0,'0'25'32,"0"0"-17,24-25-15,-24 49 16,0-24-16,0 0 15,0 0-15,25-25 47,25 0-31,-25 0 0,-1 0-16,51-25 15,-1 0-15,-49 0 16,-25 1-16,75-1 15,-51 0 1,1 0 0</inkml:trace>
  <inkml:trace contextRef="#ctx0" brushRef="#br0" timeOffset="293500.5487">7417 14188 0,'0'-25'16,"-25"25"-16,0 0 15,1 0-15,-1 25 16,-25 0-16,1-25 15,-1 0-15,0 25 16,1 0-16,-51-1 16,1 1-1,0 0-15,0 0 16,-25 25-16,25-26 16,-25 1-16,-25 0 15,25 25-15,24-26 16,1-24-16,50 25 15,24-25-15,50 0 141</inkml:trace>
  <inkml:trace contextRef="#ctx0" brushRef="#br0" timeOffset="295216.3314">7963 14114 0,'-25'0'125,"0"0"-109,-25 0-16,1 0 16,49 25-1,-25-25-15,0 0 16,25 24 109,0 1-109,0 0-1,0 0-15,0 0 16,0-1-16,0 1 15,0 0-15,0 0 79,25-25-64,0 0-15,49 0 16,-49 0-16,25 0 15,-26 0-15,1 0 16,0 0 0,0 0-1,-25 25 79,0 0-78,0 24-1,-25-24 1,25 0 0,-25-25-1,0 0-15,25 25 16,-24-1 15,-1-24-15,0 25-16,0-25 15,-24 25 1,49 0-16,-25-25 47,25 25-47</inkml:trace>
  <inkml:trace contextRef="#ctx0" brushRef="#br0" timeOffset="296179.0186">8409 14139 0,'-25'24'31,"25"1"-15,0 0-16,0 0 16,0 0-1,25-25 48,0 0-48,0 0-15,0 0 47,-1 0-31,-24 24 109,0 26-110,0-25-15,0 0 16,0 0 0,0-1-16,0 1 15,0 0 32,25-25 63</inkml:trace>
  <inkml:trace contextRef="#ctx0" brushRef="#br0" timeOffset="298723.7072">15106 17165 0,'-24'25'15,"24"-1"1,-25-24-16,0 25 16,0 25-16,0-50 15,1 25-15,-1 24 16,0-24-16,25 0 15,-25-25 64,25 25-64,0-50 48,25 0-48,0 0-15,49-24 16,-24-1-16,-1-24 16,-24 49-16,25-25 15,-1 25-15,1 1 16,-25-1-16,0 25 78,-1 25-78,1-1 16,0 1-16,0 50 15,-25-26 1,0 1 15,0-25-31,0-1 16,0 1-16,0 0 78</inkml:trace>
  <inkml:trace contextRef="#ctx0" brushRef="#br0" timeOffset="299125.3423">15255 17314 0,'0'24'47,"0"26"-31,0-25-16,0 0 16,0-1-16,0 1 15,0 0-15,25 0 31,0-25-15,24 0-16</inkml:trace>
  <inkml:trace contextRef="#ctx0" brushRef="#br0" timeOffset="300245.6916">16297 16942 0,'-50'24'31,"50"26"-16,-24-25-15,-1-25 16,-25 74 0,25-24-16,1-50 15,-26 49-15,0 26 16,50-26 0,-24-24-1,-1 0-15,25 0 16,49-75 78,-24 25-94,25-49 15,-25 49-15,-1-24 16,1 24-16,0-25 15,0 50 1,0-25-16,-25 1 16,24 24-16,1-25 15,0 25 1,0 0 0,0 25 62,-25-1-63,49 51 1,-49-50-16,0-1 16,0 26-1,0-25-15,0 0 16,0-1-16,0 26 15,-25-75 126</inkml:trace>
  <inkml:trace contextRef="#ctx0" brushRef="#br0" timeOffset="300694.4307">16322 17190 0,'-25'0'46,"25"24"-30,-25 26 0,25-25-16,-25 24 15,1-24 1,-1 0 15,25 0 0,-25 0-15,25-75 62,0-24-78</inkml:trace>
  <inkml:trace contextRef="#ctx0" brushRef="#br0" timeOffset="304407.6756">17562 16966 0,'-25'0'47,"-24"50"-47,49-25 15,-25 0-15,25-1 16,-25 26-16,-49 24 16,74-49-16,-25 0 31,0 25-31,-25-1 16,26-24-16,73-99 93,-24-1-77,0 26-16,0-1 16,-1-24-16,1 24 15,0 0 1,0 26-16,0-1 15,-1 0 1,-24 0 0,50 0-1,0 25-15,-50-24 16,0-1-16,24 0 16,1 25-1,0 0 1,0 0-16,0 0 15,0 0 1,-1 0 0,-24 25-1,0 0-15,0 24 16,25 1-16,-25-25 16,0-1-16,0 26 15,0-25-15,0 24 16,0-24-16,0 0 15,0 0 1,0 0 0,0-1-16,0 1 15,0 0-15,0 0 16,0 0 0,0-1 15,-25-24 31</inkml:trace>
  <inkml:trace contextRef="#ctx0" brushRef="#br0" timeOffset="304884.3961">17711 16892 0,'0'25'47,"0"24"-31,-25-24-1,25 25-15,0-25 16,0-1-16,-25 1 31,25 0-15,0 0 31</inkml:trace>
  <inkml:trace contextRef="#ctx0" brushRef="#br0" timeOffset="306165.2641">9947 12229 0,'-25'0'31,"0"0"-31,-24 0 16,24 25-16,-25-25 15,-24 49-15,-50 1 16,-25-25-16,0-1 16,0 1-1,25 25-15,0-50 0,0 25 16,124-1-1,-24-24 157</inkml:trace>
  <inkml:trace contextRef="#ctx0" brushRef="#br0" timeOffset="307511.4399">10294 12551 0,'-25'0'15,"25"25"-15,0 0 16,-24 0-16,24-1 15,-25 1-15,25 25 16,0-25-16,-25-1 16,25 1-1,0 0-15,0 0 47,25-25-31,0 0-1,24 0 1,-49-25 0,25 0-16,0 0 15,-25-24-15,0-1 16,25 1-16,-25-1 16,0 25-16,0-24 15,0-1-15,0 25 16,0 0-1,0 1 1,0-1-16,0-25 16,0 25-1,-25-24-15,25 24 16,-25 0 0,25-25 62,0 26-63,50 24 48,-1 24-63,-24-24 15,50 50-15,-51-50 16,1 25 0,-25 0-1,0 0 1,0-1 0,0 1-1,-25 25 1,1-25-1,-1-1-15,0 1 16,0 0-16,0-25 16,25 25-1,-24-25 63</inkml:trace>
  <inkml:trace contextRef="#ctx0" brushRef="#br0" timeOffset="308377.3114">10815 12129 0,'25'0'78,"0"0"-62,0 0-1,-1 0 1,1 0 31,-25 25 47,0 0-79,0 0-15,0 25 16,0-26-16,-25 1 16,25 0-16,-24 25 15,-1-50-15,25 24 16,0 1-16,-25-25 15,25 25-15,-25-25 16,25 25-16,0 0 16,0-1-1,-25-24-15,1 25 32,24 0-32</inkml:trace>
  <inkml:trace contextRef="#ctx0" brushRef="#br0" timeOffset="309674.5334">9277 12849 0,'0'25'62,"0"-1"-46,0 26 0,0 0-1,0-1-15,0-24 16,0 25-16,0-26 16,0 26-16,0-25 15,0 0-15,0 0 16,0-1-1,0 26-15,0 0 16,0-26-16,0 1 16,0 0 62,0 0 0</inkml:trace>
  <inkml:trace contextRef="#ctx0" brushRef="#br0" timeOffset="310235.7542">9153 13370 0,'0'-25'31,"25"25"-15,0 0-16,-25 25 15,25 24 1,-25-24-16,0 0 15,24 0-15,-24 24 16,25-49-16,-25 25 16,25 0-1,0 0 1,0-25 31,24-25-47,51-49 15,-76 49-15,26 0 16,-25 0-16,0 25 16,-1-25-16,1 25 15</inkml:trace>
  <inkml:trace contextRef="#ctx0" brushRef="#br0" timeOffset="311675.5223">9153 14064 0,'0'-25'16,"50"25"-1,24-49-15,-49 49 16,50 0-16,24-25 16,0 25-16,-25-25 15,1 25 1,-50 0 31,-1 0-32,-24 25-15,0 0 16,0 0 15,-24-1-31,-1 1 16,0 0-16,0-25 16,25 25-16,-25 0 15,1-1-15,-51 1 16,75 0-16,-25 0 15,1 0-15,-1-1 16,0 1 0,0-25-1,0 25-15,25 0 125,25-25-109,25-25-16,-25 25 16</inkml:trace>
  <inkml:trace contextRef="#ctx0" brushRef="#br0" timeOffset="312750.7049">10096 13841 0,'0'25'16,"-25"0"-16,0-1 15,25 1-15,-49 0 16,24 25-16,0-26 15,25 1 1,-25 0 0,25 0-1,0 0-15,0-1 16,0 1 0,0 0 15,0 25-16,25-26 17,0-24-17,0 0 17,-1 0-17,1 0 48,-25-49-48,0 24 32,-25 25-31,-24 0 15,24 0 0,0 0-15,0 0 0,25 25 15,0 0 16</inkml:trace>
  <inkml:trace contextRef="#ctx0" brushRef="#br0" timeOffset="314178.1021">18902 16818 0,'-25'0'47,"0"49"-32,25 1 1,-25-1 0,25-24-16,0 0 15,0 0-15,-25 0 16,25-1-16,0 26 15,-25 0 1,1-50-16,24 24 16,0 1-16,0 0 62,0 0-46,0 0 15,-25-25 16</inkml:trace>
  <inkml:trace contextRef="#ctx0" brushRef="#br0" timeOffset="315508.6386">11038 12105 0,'-24'0'16,"-1"24"-1,-25 1 1,1 0-16,-1 25 15,0-25-15,-24 24 16,0 1-16,-26-1 16,-48 1-16,23 24 15,-48-24-15,-1 0 16,1-1-16,24 1 16,25-1-16,25 1 15,24-25-15,50-25 78,0 0-78,50 0 32,0 0-32,0 0 15,25 0 1,-1 0-16,1 0 15,24 0-15,25 0 16,-74-25-16,50 25 16,49-25-16</inkml:trace>
  <inkml:trace contextRef="#ctx0" brushRef="#br0" timeOffset="316708.271">11683 12154 0,'0'0'0,"-49"0"15,24 0 1,0 0-16,-24 0 15,24 0-15,-25 25 16,25 0-16,-24 0 16,49 0-1,0-1-15,-25 1 16,25 0 0,0 0-1,0 24-15,0-24 16,0 0-1,0 0 1,50-25 0,24 0-1,-24-25 1,-26 0 0,26 0-16,-50 1 15,25-1 1,0 0-16,-25 0 15,0 0 1,24 1-16,-24 48 109,0 1-93,0 0-16,0 0 16,-24 0-16,24 24 15,0-24-15,0 25 16,0-1-16,0-24 16,-25 25-16,25-26 15,0 1-15,0 0 16,49-75 93,-24 1-93</inkml:trace>
  <inkml:trace contextRef="#ctx0" brushRef="#br0" timeOffset="317388.0042">12055 12129 0,'-24'0'16,"24"25"-16,-50 0 15,0 0-15,26 25 16,-1-50-16,25 49 16,-25 1-16,0-25 15,0 49-15,25-49 16,0 0-1,0 24-15,0-24 16,0 25-16,0-26 16,0 1-1,0 0-15,25-25 16,0 25 0,0-25-1,0 0-15,-1 0 16,1 0-16,0-25 31,0 0-31,-25 0 16,0 1 15,0-1-31,-25 25 62,0 0-62,-24 0 16,-1 25-16,0-1 16,26 1-16</inkml:trace>
  <inkml:trace contextRef="#ctx0" brushRef="#br0" timeOffset="319888.2906">10170 13866 0,'-49'0'46,"-1"49"-46,25-24 16,0 0-16,-24 0 16,-1 24-16,25-24 15,1-25-15,24 25 16,-25-25-16,0 25 16,0 0-16,0-25 15,1 24-15,-1-24 31,0 25-15,25 0 0,-25-25-1,0 25 17,-24 0-17,24-25-15,0 0 31,0 0-31,1 0 16,-1 0-16,-25 0 16</inkml:trace>
  <inkml:trace contextRef="#ctx0" brushRef="#br0" timeOffset="320431.9104">8062 14263 0,'0'24'63,"-25"-24"-47,0 50-16,0-25 15,1 0 1,-26-25-1,50 25 48,0-1-47</inkml:trace>
  <inkml:trace contextRef="#ctx0" brushRef="#br0" timeOffset="322326.032">10939 14039 0,'-25'25'31,"1"0"-31,-1 0 16,0 0 0,25-1 15,0 1-15,0 0 15,0 0-16,50-25 79,-26 0 16,1 0-79,0 0-31,0-50 15,0 25 1,-25 1 0,24 24-1,1-50-15,-25 25 16,0 0 15,0 1 32,0-1-48,-25 25-15,25-25 0,-24-25 16,-1 50 0,-25 0-16,50-24 15,0-1-15,-25 0 16,25 0-1,0 0 1,0 1 15,0-1-15,0 0 15,25 25 16,0 0-31,0 0-1,0 0 1,24 0-16,-24 25 31,-25 0-15,25-25-16,0 0 15,-25 24 1,0 1 0,0 0 15,0 0-15,0 0-1,0-1 16,0 1-15,0 0 47</inkml:trace>
  <inkml:trace contextRef="#ctx0" brushRef="#br0" timeOffset="323331.8169">11460 13767 0,'50'-50'32,"-1"50"-17,-24 0-15,0 0 16,0 0 0,0 0 30,-1 0-46,1 0 16,-25 25 0,0 0-1,0-1-15,0 1 16,0 50 0,-25-75-16,1 24 15,-1 1-15,0 25 16,0-25-16,0-1 15,1 1 1,-1 0-16,0-25 16,0 25-16,0 0 15,1-25-15,24 24 16,-25 1-16,-25 0 16,25-25-1,25 25-15,-25 0 16,25-1 31</inkml:trace>
  <inkml:trace contextRef="#ctx0" brushRef="#br0" timeOffset="325223.237">20415 17016 0,'-25'25'94,"0"0"-94,0 24 16,0-49-16,25 25 15,-49 25-15,24-50 16,0 0-16,25 24 15,-25-24 1,25-24 156,0-1-172,25 25 31,0 0-31,0 0 78,0 0-78,24 49 32,-24-49-32,-25 50 15,25-25-15,-25 0 16,0 24-16,25-24 15,-25 0 1,0 0-16,0-1 16,-50-73 77</inkml:trace>
  <inkml:trace contextRef="#ctx0" brushRef="#br0" timeOffset="331013.6335">12477 12328 0,'0'0'0,"50"0"62,-1 0-46,-24 0-16,0-50 15,25 50-15,24 0 16,0-24-16,1-1 16,-50 25-16,24 0 15,26-25-15,-1 25 16,25-25-16,-24 25 15,24-25-15,25 0 16,-25 25-16,-24 0 16,-26 0-16</inkml:trace>
  <inkml:trace contextRef="#ctx0" brushRef="#br0" timeOffset="331817.8194">12626 12129 0,'0'-24'47,"0"-1"-31,-25 25-16,25 25 15,-25-25 1,1 49-16,24-24 15,0 0-15,0 25 16,-25-26-16,25 1 16,-25 0-1,0 0-15,25 0 16,0-1 0,0 1-1,0 0 1,0 0 15,25-25-15,0 0-1,49 0-15,-49 0 16,49 0 0,-49 0-16,0 0 15</inkml:trace>
  <inkml:trace contextRef="#ctx0" brushRef="#br0" timeOffset="332615.787">13097 13469 0,'-49'0'0,"24"0"15,0 0-15,-25 0 16,1 0-16,24 25 16,-49 0-16,-1-1 15,50 1 1,1 0-1,-1 0 110</inkml:trace>
  <inkml:trace contextRef="#ctx0" brushRef="#br0" timeOffset="333512.8841">12651 13370 0,'-50'25'32,"1"24"-17,24 1 1,-25-1-16,25 1 16,0 0-16,25-26 15,-49 1-15,49 0 31,-25 0-15,25 0 0,0-1-16,0 1 15,0 0 1,0 0 31,50-25-32,-1 0 1,1 0-16,0 0 16,49 0-16,-25 0 15,-24 0-15,-25 0 16,24 0-16,1 0 16,-25 0-1,-1 0 1</inkml:trace>
  <inkml:trace contextRef="#ctx0" brushRef="#br0" timeOffset="356309.499">6946 9426 0,'24'0'94,"26"0"-78,0 0-16,-26 0 15,1 0-15,25 0 16,-25 0-16,24 0 16,-24 0-16,50 0 15,-26 0-15,50 0 16,1 0-16,-26 0 16,0 0-16,1 0 15,-1 0-15,-24 0 16,-1 0-16,1 0 15,0 0 1,-26 0-16,1 0 16,0 0 15,25 0-31,-25 0 16,24 0-16,-24 0 15,0 0-15,24 0 16,-24 0-1,25 0 1,-25 0-16,-1 0 16,1 0-16,0 0 15,0 0-15</inkml:trace>
  <inkml:trace contextRef="#ctx0" brushRef="#br0" timeOffset="358376.1516">11931 9327 0,'25'0'31,"25"0"-16,-50 24 1,25-24-16,24 25 63,-24-25-1,25 25-46,-26-25-1,1 0 1,0 0 78,25 25-79,-1-25 79,-24 0-94,0 0 16</inkml:trace>
  <inkml:trace contextRef="#ctx0" brushRef="#br0" timeOffset="361507.5686">8657 9823 0,'50'24'63,"-25"26"-47,-1 0-16,-24-26 15,25 1-15,-25 0 16,25 0-16,0-25 15,0 0 64,-1 0-64,26-25 1,-50 0-16,25 0 15,24 25 1,-49-74 15,25 49 1,-25 0-1,25 1 31,-25-1 141,0 0-187,50 25-16,-50-25 16,24 25 46,1-25-46,0 1-16</inkml:trace>
  <inkml:trace contextRef="#ctx0" brushRef="#br0" timeOffset="363657.3701">9377 10616 0,'24'25'94,"1"0"-78,-25 0-16,25-25 15,-25 25 17,0-1-17,0 1 1,25-25 125,0 0-141,-1 0 31,1 0-31,0 0 15</inkml:trace>
  <inkml:trace contextRef="#ctx0" brushRef="#br0" timeOffset="369850.3739">2878 15627 0,'24'0'31,"1"-25"-31,0 25 16,74 0-16,25 0 15,50-25-15,49 1 16,0 24-16,-24-25 16,49 0-16,0 25 15,-74 0-15,-26 0 16,1 0-16,0 0 16,25 0-16,-1 25 15,26 0 1,-1-1-16,1-24 15,-1 25-15,25-25 16,-74 0-16,-25 0 16,-25 0-16,1 25 15,-1 0-15,-25-25 16,1 0-16,24 0 16,-25 0-16,50 0 15,0 0-15,-49 0 16,74 0-16,24 0 15,26 0 1,24 0-16,25 0 16,-50-25-16,-74 25 15,25 0-15,-25 0 16,25 0-16,-99 0 16,-1-25-1,100 0-15,50 1 16,24-1-16,75-25 15,173-24-15,-25 74 16,-24-25-16,0-25 16,148 1-16,-123 24 15,-50-74-15,-1 49 16,-123-24-16,149 24 16,-50 25-16,-74-24 15,-50 24-15,-75-25 16,1 25-16,-50 1 15,74 24-15,-74 0 16,75 0-16,74 0 16,-25-25-16,99 25 15,-74 0-15,25 0 16,49 0-16,-124 0 16,25-25-16,25 0 15,-25-24-15,0 24 16,-74 0-1,-25 25-15,24 0 16,-74 0-16,-24-25 16,-1 25-16,-49 0 15,0 0 48,0 0-63,24 0 15,26 0 1,24 0-16,-74 0 16,-1 0-16,1 0 15,0 0-15,0 0 16,0 0 0,-1 0-16,1 0 15,0 0 1,25 0-16,-25 0 15,-1 0 1</inkml:trace>
  <inkml:trace contextRef="#ctx0" brushRef="#br0" timeOffset="370570.8176">20439 14089 0,'-24'-25'15,"48"25"17,26 25-32,0 0 15,-26 0-15,76-1 16,-1 26-16,25 0 15,-99-50-15,24 24 32,-24-24-32,0 0 15,-25 25 1,0 0-16,0 0 16,0 0-16,25 0 15,-25 24-15,0-24 16,0 25-16,0-26 15,0 26-15,0 0 16,0-26-16,-25 1 16,0 25-16,0-1 15,-24 1-15,24-25 16,0 24-16,0-49 16,-24 50-1,-26 0-15,50-50 16,-24 24-16,24 1 15,25 0-15,25-50 94</inkml:trace>
  <inkml:trace contextRef="#ctx0" brushRef="#br0" timeOffset="372236.2908">22498 13494 0,'25'0'62,"-25"25"-46,0 24-16,0 26 16,0-26-1,0 1-15,0-25 16,0 24-16,0 1 16,0-1-1,0-24-15,0 25 16,0-25-16,0-1 15,0 1-15,0 0 16,25-25 93,0 0-109</inkml:trace>
  <inkml:trace contextRef="#ctx0" brushRef="#br0" timeOffset="374852.4311">23267 13841 0,'25'-25'62,"-25"0"-46,25 1-16,0-1 15,-1-50 1,26 26-16,0-26 16,-26 1-16,1 24 15,-25 1-15,0 24 16,0-25 15,0 26-31,0 73 141,0-24-126,75-25 1,-26 0 0,-24 0-16,0 0 15,0 0-15,24 0 16,1 0-1,-1 0-15,26-25 16,-26-24 0,-24 49-16,-25-25 15,25 25-15,-25-25 16,-25 25 46,-49 50-62,-1-1 16,26 1-16,24-25 16,0-1-16,0 1 15,-24 25-15,24-25 16,25 24-16,0-24 16,0 0-1,0 24 1,0-24-1,50-25 1,-1 0 0,26 0-1,24-25-15,0-24 16,-99 24 0,25 25-1,-25-25-15,0-24 16,0 24-16,0 0 15,0 0 1,0 0-16,0 1 16,-25-1-16,0 25 31,0 0-15,-24 49-1,49-24 1,-25 0-1,25 25-15,0-26 32,25-24-32,0 0 15,-1 0-15,51 0 16,-1 0-16,-24-24 16,0-1-1,-26 25-15,1-25 16,0 0-1,-25 0 32,-25 25-15,0 25-32,1 25 15,-26-25 1,50-1-1,0 1 1,25-25 31,0 0-31,74 0-1,-74 0 1,-25-25 171,0-24-171,49 49-16,-49-25 16,25-25-16,25-24 15,-50 24-15,24 26 16,-24-26-16,0 0 15,0 25-15,0-24 16,0 24-16,0 0 16,0 75 77,0-1-77,0 26-16,0-50 16,-24-25-16,24 49 15,0-24 1,0 50-16,0-26 16,0 26-1,0-51 48,0-48-48,24-51-15,-24 1 16,50-50-16,0 0 16,-26 0-16,1 74 15,-25 0-15,25 50 16,0-49-16,-25 24 15,0 0 17,25 0 61,-25 50-46,0 0-47</inkml:trace>
  <inkml:trace contextRef="#ctx0" brushRef="#br0" timeOffset="510501.5836">9277 12849 0,'0'25'62,"0"-1"-46,0 26-1,0-25-15,0 0 16,0-1-16,0 1 16,0 0-16,0 0 15,0 24 1,0-24 15,0 0 0,0 0-31,0 0 47,0 0-15,0-1-17,25 1 1,-25 0-16,0 0 15,25-25 32,-25 25-15,0-1-1,0 1-31,0 0 47,0 0 93</inkml:trace>
  <inkml:trace contextRef="#ctx0" brushRef="#br0" timeOffset="511724.0891">9079 13320 0,'25'0'31,"-1"25"-15,1 25 0,0-50-16,0 24 15,0 1 1,-1 0-1,1-25 282,0 0-281,0-50 15,0 50-31,0-24 63,-1-1-63</inkml:trace>
  <inkml:trace contextRef="#ctx0" brushRef="#br0" timeOffset="520896.8881">4292 15974 0,'0'-25'140,"24"25"-140,1 0 16,50-49-16,-51 49 16,1 0-16,25-25 15,-25 25 1,-25-25-16,49 25 15,1 0 1,-50-25 0,25 25-16,-1 0 15,1 0-15,0 0 16,0-49 15,24 49-15,-24 0-1,0-25-15,25 25 16,-1 0-16,-24 0 16,25-25-16,-25 25 31,-1 0 31,1 0-46,0 0 0,0 0-1,0 0 17,-1 0-32,-24 50 140,0-25-140,0-1 125,25-24-94,0 25-15,0 0 0,0 0-16,-1-25 31,1 0-15,-25 25 30,25-1-30,0-24 31,0 25-31,-1-25 30,1 50-46,-25-25 16,50-25 15,-50 24-31,49 26 16,-49-25-16,25-25 16,0 25-16,-25-1 15,25 1-15,24 50 16,-49-51-1,25 1 48,-25 25-63,0-25 16,25 24-16,25 1 15,-50-25 1,24 24-16,-24-24 15,0 0 1,0 0-16,0 24 16,25-49-16,-25 25 15,0 0 1,0 0 0,0 0-16,0-1 15,0 1 1,0 0-1,0 25-15,0-26 32,0 26-17,0-25 17,0 24-17,0 1-15,-25-50 16,25 25-16,0 0 15,-24-25-15,24 24 16,-25 26-16,-25-25 16,50 0-16,-25-1 15,25 1-15,0 25 47,-24-50-47,-1 25 16,0-25 15,-25 0 0,50 24-31,-49 26 16,-26-25-16,51 0 16,-1 0-1,0-25-15,-25 24 31,26 1-15,-1-25-16,0 0 16,0 0-16,-24 0 15,24 0 1,-25 0 0,-24 0-1,49 0-15,-25 50 16,25-50-16,-24 0 15,-1 0-15,25 0 16,-24 0-16,-1 0 16,25 0-16,-49 0 15,24 0-15,1 0 16,24 0-16,0 0 16,0 0-16,1 0 15,-1 0 1,0 0-16,-25 0 15,26 0-15,-1 0 16,-25 0 0,1 0-16,24 0 15,0 0-15,0 0 16,0 0-16,1 0 47,-1 0-32,0 0 17,-25-50-32,25 50 15,-24-49-15,24 49 32,0 0 14,0-25-14,1 0-32,24-25 15,-25 1-15,0-1 16,25 0 0,-25 50-16,25-24 15,-25-1 32,1-25-47,24 25 16,-25 25-16,25-49 15,-25-1-15,0-24 16,25 49-16,0 0 47,0-24-32,0 24 1,0 0 0,0-25-1,0-24 1,0 24 0,0 26-16,0-26 15,0 25-15,0 0 16,0 1-16,0-1 15,0 0-15,0-25 16,0 26 0,0-1-16,25 0 15,-25-25-15,25 25 16,0-24-16,-1 49 16,-24-25-16,0 0 15,25 0 16,-25 1-15,0-1 0,25 0-1,0-25 1,0 26 0,-1 24-16,-24-25 46,25 25-14,0-25-32,25-25 15,-26 26-15,-24-1 16,50-25 0,0 25-16,-25 25 15,-1 0 266,1 0-265,0 0 0,25 0-16,-1 0 15,-24 0 17,0 0-17,0-24 1,-1 24-1,1 0 1,-25-50-16,50 50 16,-25 0-1,-1 0 1,1 0 0,25 0 15,-1-25-31,-24 0 15,-25 1 1,25 24 0,0 0 77,0 0-46,-1 0 63</inkml:trace>
  <inkml:trace contextRef="#ctx0" brushRef="#br0" timeOffset="523782.2018">2109 15677 0,'0'24'78,"0"26"-63,25-25 1,-25 0 0,0 24-16,24-24 15,-24 0 1,0 24 0,25-49-16,-25 25 15,0 0-15,0 0 16,25 0-1,0-1 32,-25 1 94</inkml:trace>
  <inkml:trace contextRef="#ctx0" brushRef="#br0" timeOffset="524840.2128">1910 15974 0,'50'25'47,"-25"-25"-31,24 25-16,-24 24 15,0-49-15,0 25 16,0 0-16,-25 0 16,24-25-16,-24 25 31,25-25-31,-25 24 16,25-24-1,0 0 95,24-49-79,-24 49-31,-25-50 15,25 1 1,0-1-16,0 25 16,-1 0-1,-24-24 1,0 24 15,25-25 172</inkml:trace>
  <inkml:trace contextRef="#ctx0" brushRef="#br0" timeOffset="530165.3275">5457 17115 0,'0'25'78,"0"0"-62,0 0-16,0-1 16,0 1-16,0 0 15,0 25 1,0-26 0,0 26-1,0 0 1,0-26-16,0 26 15,0-25 1,0 0 0,0 24-1,0-24 32,0 0-16,0 0-15,0 0-16,0-1 16,-24 26-1,24-25 17,-25 0-32,25-1 15,0 1 1,0 0-1,0 0 48</inkml:trace>
  <inkml:trace contextRef="#ctx0" brushRef="#br0" timeOffset="577047.554">15106 11584 0,'25'0'110,"74"0"-110,-74 0 15,50-50-15,24 50 16,50-25-16,0 1 16,-1-1-16,-24 25 15,50-25-15,-50 0 16,25 0-16,-25 25 15,0 0-15,-25-24 16,0 24-16,1-25 16,-51 0-1,1 25-15,-1 0 16,26 0-16,-1 0 16,25-25-16,1 25 15,24 0-15,0 0 16,0 0-16,0-49 15,0 49-15,-25 0 16,-25 0-16,-49 0 16,25 0-16,-25 0 15,49-25 1,-49 25-16,0 0 16,24 0-16,1 0 15,-25 0-15,49 0 16,-24 0-16,24 0 15,-49 0 1,25 0 0,-26 0-16,1 0 62,25 0-46,-1 0-16,26 0 15,-50 0 1,-1 0-16</inkml:trace>
  <inkml:trace contextRef="#ctx0" brushRef="#br1" timeOffset="1.38701E6">15776 2307 0,'25'0'62,"-25"25"-46,0 24 0,25 1-16,-25-25 15,0 49-15,0-24 16,0-26-16,0 26 16,25 25-16,-25-51 15,0 26-15,24-25 16,-24 0-1,0-1-15,0 1 16,0 0 0</inkml:trace>
  <inkml:trace contextRef="#ctx0" brushRef="#br1" timeOffset="1.38889E6">15925 1935 0,'-25'-25'140,"-24"25"-124,-1 0-1,25 25-15,-24-25 16,-1 25-16,0-25 16,25 0-16,1 0 31,24 24-31,-50-24 62,50 25-62,-25-25 16,0 0 0,1 25-1,-1 0-15,0 0 16,0-1 0,0 1-1,25 25-15,-24-50 16,24 25-1,-25-25 1,0 24 31,0 51-47,25-50 31,-25 24-15,25-24-16,-24 25 15,-1-1-15,0 1 16,25-25 0,0 24-1,0 1-15,0 0 16,0-26-16,0 26 16,0 49-16,0 25 15,0 0-15,0-25 16,0-24-16,0 24 15,0-25-15,0-24 16,25 0 78,-25-26-94,49 26 15,26-25-15,-26 0 16,26 0-16,-1-25 16,-24 24-16,49-24 15,-24 0-15,49 0 16,0 0-16,24 0 16,1-24-16,0-26 15,0-25-15,-25-24 16,0 25-16,-50-1 15,1 1-15,-26 24 16,1 1 0,-25-26-16,0 26 15,-1-1-15,-24-24 16,25-1-16,-25-24 16,25 25-16,0-26 15,-25 26-15,0-25 16,0-25-16,-25 25 15,0-1 1,-49-24-16,49 100 16,0-26-16,-24 25 15,-26-49-15,1 24 16,-1-49-16,1 74 16,24-25-16,1 1 15,-1 24-15,25 0 16,-24 25-16,-1-25 15,0 25-15,1-24 16,-26 24-16,1 0 16,0 0-16,24 0 15,-24 0-15,-26 0 16,1 0-16,-25 0 16,0 0-16,0 49 15,25-24-15,0 0 16,74-25-16</inkml:trace>
  <inkml:trace contextRef="#ctx0" brushRef="#br1" timeOffset="1.49529E6">9525 7962 0,'25'0'32,"0"0"-17,0 25 1,0 25-16,24 24 15,-24-49-15,25 49 16,-1 1-16,1-1 16,-25-74-16,-1 50 15,1-25-15,0-25 16,0 0-16,0 0 16,24 0-16,-24 0 15,0 0-15,24-25 16,1-25-16,-25 1 15,0 24-15,49-50 16,-49 75-16,0-24 16,0-1-16,-1 25 15,-24-25-15</inkml:trace>
  <inkml:trace contextRef="#ctx0" brushRef="#br1" timeOffset="1.84956E6">1414 6077 0,'25'0'16,"0"0"-1,24 0-15,-24 25 16,0-25-16,25 50 16,-26-26-16,26 1 15,0 0-15,-1 0 16,1 0-16,74 24 15,-25-24 1,25 25-16,0-50 16,-49 0-16,24 0 15,0 0-15,25-25 16,-25 0-16,-49-49 16,-25 74-16,24-75 15</inkml:trace>
  <inkml:trace contextRef="#ctx0" brushRef="#br1" timeOffset="1.85052E6">869 8756 0,'0'25'110,"24"-25"-63,1-25-32</inkml:trace>
  <inkml:trace contextRef="#ctx0" brushRef="#br1" timeOffset="1.9357E6">23069 16247 0,'0'50'62,"25"-1"-46,-25-24-16,24 25 16,-24-1-16,25 1 15,-25 0-15,25-26 203,0-24-187,0 0-16,24-49 16,26-26-1,-26 1-15,26-1 16,-1-24-16,0 25 15,-24 24-15,-25 25 94,0 1-78,-25-1 31</inkml:trace>
</inkml:ink>
</file>

<file path=ppt/ink/ink19.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57:53.506"/>
    </inkml:context>
    <inkml:brush xml:id="br0">
      <inkml:brushProperty name="width" value="0.05292" units="cm"/>
      <inkml:brushProperty name="height" value="0.05292" units="cm"/>
      <inkml:brushProperty name="color" value="#002060"/>
    </inkml:brush>
    <inkml:brush xml:id="br1">
      <inkml:brushProperty name="width" value="0.05292" units="cm"/>
      <inkml:brushProperty name="height" value="0.05292" units="cm"/>
      <inkml:brushProperty name="color" value="#7030A0"/>
    </inkml:brush>
    <inkml:brush xml:id="br2">
      <inkml:brushProperty name="width" value="0.05292" units="cm"/>
      <inkml:brushProperty name="height" value="0.05292" units="cm"/>
      <inkml:brushProperty name="color" value="#0070C0"/>
    </inkml:brush>
    <inkml:brush xml:id="br3">
      <inkml:brushProperty name="width" value="0.05292" units="cm"/>
      <inkml:brushProperty name="height" value="0.05292" units="cm"/>
      <inkml:brushProperty name="color" value="#FF0000"/>
    </inkml:brush>
    <inkml:brush xml:id="br4">
      <inkml:brushProperty name="width" value="0.05292" units="cm"/>
      <inkml:brushProperty name="height" value="0.05292" units="cm"/>
    </inkml:brush>
  </inkml:definitions>
  <inkml:trace contextRef="#ctx0" brushRef="#br0">18753 14511 0,'24'0'94,"1"-25"-79,25-25-15,0-24 16,-26 49-16,26 0 15,-25 0-15,24 1 16,-49-1 0,0-25-16,25 25 15,0 1 1,-25-1-16,0-25 16,0 25-16,0-49 15,0 49 1,0 0-1,-25 25 48,0 0-63,1 0 16,-26 50-16,25 0 15,0-1-15,1-24 16,-1 0-16,0-25 15,25 49-15,0-24 16,0 25 62,0-25-78,0 49 16,0-24-1,0-25-15,0 24 16,0-24-16,0 25 16,0-26-16,0 1 15,0 0-15,25 0 16,0 0-16,-25-1 94,24-24-79,1 0 1,0 0 0,0 0-1,0 0 1,-1 0-16,1-24 15,0 24 1,0-25-16,0 0 31,-1 0 16,1 0-31,-25 1-1,25-26-15,-25 25 16,25-24-16,-25 24 16,0 0 31,-25 25-32,-25-25 1,1 25-16,24 0 15,0-25 110,0 25-109,1-25 0,-26 25-16,25 0 31,0 0-15,50 0 93,0 0-109,25 0 16,-26 0-1,1 0-15,25 0 16,-25 0-16,-25 25 15,49-25-15,-24 25 16,0-25 0</inkml:trace>
  <inkml:trace contextRef="#ctx0" brushRef="#br0" timeOffset="1027.5582">19844 14039 0,'-25'75'31</inkml:trace>
  <inkml:trace contextRef="#ctx0" brushRef="#br0" timeOffset="1732.6919">20291 13568 0,'-25'0'0,"0"0"16,0 0-1,25 25-15,-25 0 16</inkml:trace>
  <inkml:trace contextRef="#ctx0" brushRef="#br0" timeOffset="2739.4221">20415 13568 0,'-25'50'16,"25"-25"-1,0-1-15,0 26 16,0 0-16,-25 24 16,25-49-16,0 0 78,50-25 78,-26 0-140,1 0-16</inkml:trace>
  <inkml:trace contextRef="#ctx0" brushRef="#br0" timeOffset="4135.9956">20985 13667 0,'25'0'109,"25"0"-93,-1 0-16,-24 0 15,0 0 1,0 0-1,-1 0 17,1-24-32,0 24 15,49 0-15,-24 0 16,0 0-16,49 0 16,-74 0-16,24 0 15,-49-50 126,-49 50-141,-26-25 15,26 25-15,-1-25 16,0 25-16,1-24 16,-50-1-16,-1 0 15,26 0-15,0 25 16,49-25 62,25 1-62,0-1-1,25 25 17,-1 0-17,1 0-15,0 0 16,0 0-16,0 0 31,-1 0-31,1 0 16,0 0 15,0 0-15,0 25-1,-25-1-15,24 1 16,-24 25-1,0-25 1,0 24-16,0 1 16,0-1-1,0-24 1,0 0 0,0 0-1,0 0-15,0-1 16,0 1-16,-24 0 15,24 25-15,-25-50 16,-25 49-16,50-24 16,0 0-1,-25 0-15</inkml:trace>
  <inkml:trace contextRef="#ctx0" brushRef="#br0" timeOffset="6349.6812">22325 13618 0,'24'25'63,"1"-25"-48,-25-50-15,0 0 16,25 1 0,-25 24-16,25 0 15,0 0-15,24 25 16,-24-24-16,25-1 16,-26 0-1,1 25 16,0 0-15,0 25-16,-25 0 16,25 24-1,24 1-15,-49-25 16,0 24-16,0-24 16,0 0-1,0 24-15,0-24 16,25-25 62,0-74-62,0 24-1,-25 25-15,24-49 16,1 49-1,0 25-15,-25-25 16,25 1-16,0 24 47,-1 0-47,1 24 16,0 26-1,0-25-15,0 0 16,-25-1-1,25-24 17,-25 25-17,24-25-15,1 0 63,25 0-63,-25 0 15,24 0 1</inkml:trace>
  <inkml:trace contextRef="#ctx0" brushRef="#br0" timeOffset="7787.4655">20588 14660 0,'0'24'31,"0"1"-31,0 0 16,0 25-16,0-26 15,0 1-15,0 50 16,0-51 0,0 1-16,0 0 15,0 25 1,0-1-16,0-24 94,25-25 31</inkml:trace>
  <inkml:trace contextRef="#ctx0" brushRef="#br0" timeOffset="9139.6955">21159 14808 0,'25'0'31,"49"0"-15,-24 0-16,24 0 15,-24 0-15,24 0 16,50 0-16,0 0 16,-25 0-16,0 0 15,-24 0-15,24 0 16,-74 0 15,-99 0 110,74-24-126,-25 24-15,-25-25 16,0-25-16,26 25 16,-1 25-16,0-24 31,0 24-15,25-25-1,-49 25-15,49-25 16,24 25 93,26 25-93,24 0-1,-49-25 1,0 24-16,0 1 16,25 25 15,-50-25-15,24-1-1,-24 1-15,0 0 16,0 0-16,0 24 15,0 1-15,0-25 16,0 49-16,-24-49 16,-1 25-16,0-1 15,0-49-15,25 25 16,-25-25 31,0 0-47,1 0 31,-1 0-31,0 0 16</inkml:trace>
  <inkml:trace contextRef="#ctx0" brushRef="#br0" timeOffset="10392.1508">22945 14883 0,'-25'0'62,"25"-25"48,0 0-95,0-24-15,0-1 16,0 25-16,0-24 15,0 24 1,0 0 0,25 25-1,-1 0 1,1-25-16,0 25 16,25 0-1,-50-25-15,25 25 47,-1 25-47,-24 0 16,0 25-1,0-26-15,0 1 16,0 25 0,0-25-16,0 24 15,0-74 95,0 1-95,0-26-15,0 25 16,0 0-1,25-24-15,-25 24 16,25 0-16,0 25 16,0-25-16,-25 50 47,0 0-47,49 0 15,-49 49-15,25 1 16,0-1-1,0-74-15,-25 25 16,0 0-16,0-1 16,24-24-16,-24 25 15,0 0 1,0 0 0,50-25 62,0-50-63,-26 1-15,51 24 16</inkml:trace>
  <inkml:trace contextRef="#ctx0" brushRef="#br0" timeOffset="10967.16">23689 14883 0,'0'25'31,"-25"-25"-31,0 24 15,-49 26 1,49-50 0,25 50-16,-74 24 0,24-24 15,25-50 1,-24 49-16,-1-24 16,-24 25-16,-1-1 15,1 1-15,-26 24 16,51-24-16,-1 0 15,1-26-15,24 1 16,25 0-16,-25 0 16,0 0-1,25-1 1</inkml:trace>
  <inkml:trace contextRef="#ctx0" brushRef="#br0" timeOffset="12281.2858">23590 15404 0,'0'0'0,"24"-50"0,1 50 16,50 0-16,-51 0 31,1 0 0,0 0-15,0 0 0,-25 25-1,25 0-15,-25 0 47,0-1-47,0 26 16,0 0 15,-50-26-31,0 26 16,-24-50-1,74 25-15,-50 0 16,1-1-16,24-24 16,-25 0-1,75 0 126,0 0-126,0 0 1,24 50 0,1-25-1,-25 0-15,24-1 16,-24 26-16,0-50 16,25 25-1</inkml:trace>
  <inkml:trace contextRef="#ctx0" brushRef="#br0" timeOffset="14172.4355">23044 13022 0,'74'0'31,"-24"25"-31,-50 0 16,74 25-16,-24-26 15,-25-24-15,0 25 16,-1 0 0,-24 0-1,25-25-15,-25 25 16,25 0-1,0-1-15,-25 1 16,0 0-16,0 25 16,25 24-16,-25-49 15,24 24 1,-24 26-16,25-26 16,-25 26-16,25-1 15,-25-49-15,0 0 16,0 0-16,0-1 15,0 26-15,0-25 16,0 0 0,0-1-1,0 1-15,0 0 16,-74 25 0,74-26-16,-50 1 15,25 0-15,0 0 16,1 0-1,-1-25-15,25 24 16,-25-24 0,25 25 15,-25-25-15,0 25-16</inkml:trace>
  <inkml:trace contextRef="#ctx0" brushRef="#br0" timeOffset="15839.4314">19968 13320 0,'-25'0'31,"1"0"-31,24 25 0,0 0 16,0 0-1,0-1 1,-25-24-16,0 25 16,25 0-1,0 25 1,-25-50-1,0 0-15,25 49 16,-25-49 0,25 25-16,0 0 15,0 0 1,-24 24 0,24-24-1,0 0 16,0 24-15,0-24-16,0 0 16,0 25-16,0-26 15,24-24 1,1 50-16,25 0 16,-50-26-1,25 1 1,0-25-16,-1 25 15,-24 0 1,25-25 0,25 25-1,-1-25-15,-24 0 16,25 0-16,-1 0 16,-24 0-1</inkml:trace>
  <inkml:trace contextRef="#ctx0" brushRef="#br0" timeOffset="22793.2516">20563 14287 0,'-24'0'16,"-1"25"0,0 0-1,0-25-15,25 25 16,-49 0-16,49 0 16,-50 24-1,25-49-15,0 0 16,1 50-16,-26-25 15,50-1 1,0 1-16,-50 0 16,26-25-16,24 25 15,-25 0 1,25 24 0,-25-49-16,0 25 15,0 25-15,1-26 16,24 1-1,-25 0 17,25 0-17,0 0-15,-25 24 16,25 1 0,0-1-1,0-24-15,0 0 16,0 25-16,0-26 15,0 26-15,0-25 16,0 24-16,0-24 63,0 0-32,0 0-16,25-25-15,0 50 16,49-1-16,-24 1 16,24-1-16,-24-24 15,24 50-15,-24-51 16,-26 1-16,1 0 16,0-25 46,0 0-46,0 0-1,-1 0-15,1 0 16,0 0 0,0 0-16</inkml:trace>
  <inkml:trace contextRef="#ctx0" brushRef="#br0" timeOffset="24811.2618">23540 14287 0,'50'0'63,"-26"0"-32,76 0-31,-76 25 31,1 0-31,0-25 16,-25 25-16,50-25 16,-50 25-1,74 24-15,-24 1 16,-50-25-16,49 0 16,1 24-16,-50-24 15,50 25-15,-26-26 16,1 1-1,0 0 17,-25 0-1,0 0-31,25 49 16,0-24-16,-25-26 15,0 26-15,0 0 16,24-26-1,-24 1-15,25 25 16,0-1-16,-25-24 16,0 0-1,0 0 1,0 0 0,0-1-1,0 1 1,0 0-1,25 0 1,-25 0 15,0 0-15,0-1-16,0 1 16,0 0-1,0 0-15,0 0 16,0-1 62,0 1-31,0 0-32,0 0 1,0 0 0,-25 24-1,25-24 1,0 0 0,0 0-16,0-1 15,0 1 1,-25-25-1,0 25-15,25 0 16,0 24-16,-24-24 16,24 0 109,0 0-63</inkml:trace>
  <inkml:trace contextRef="#ctx0" brushRef="#br0" timeOffset="28624.984">6400 4043 0,'0'50'0,"0"-25"31,0 24-15,0 1-16,0-25 16,0-1-1,0 1-15,0 0 32,0 0-1,0 0-16,0-1 32,25-24 78,0-24-109,-1-1-16,1 0 16,25 0-16,-25 0 15,24 1-15,-49-1 16</inkml:trace>
  <inkml:trace contextRef="#ctx0" brushRef="#br0" timeOffset="36763.0991">19695 6871 0,'50'0'46,"-25"0"-46,24 0 16,-24 0 0,0 0-1,0 0-15,-25-25 16,25 25 62,-1 0-62,1 0-1,0 0-15,0 0 16,0 0 0,-1 0 46,1 0-31,0 0-31,0 0 16,0 0 0,-1 0-16,1 0 31,0 0-16,0 0 79</inkml:trace>
  <inkml:trace contextRef="#ctx0" brushRef="#br1" timeOffset="309627.5517">2729 17115 0,'0'25'110,"-25"49"-110,0-49 15,0 50 1,1-26-16,-1-24 16,25 0-16,0 0 15,0-1-15,-25 1 16,25 0 15,0 0 0,-25 0-15,25 0 31,0-1-31,0-73 77,0 24-77,0 0-16,0 0 16,0 0-1,0 1-15,0-1 16,0 0-16,0 0 15,50-24 1,-50 24-16,0 0 16,25 0-16,-1 0 15,-24 1-15,50 24 16,-25-50-16,0 50 16,-25-25-16,24 0 15,-73 25 188,-1 0-203,25 0 16,1 0-16,-26 25 16,-24 0-16,74 0 15,-50 24-15,0-49 16,-24 25-16,0 25 15,49-1-15,-25-49 16,1 25-16,24 0 16,25 0 156,25-25-157,74 0-15,-74 0 16,24 0-16,1-50 15,49 1-15,0-1 16,0 25-16,1-24 16,-26 24-16,-24-25 15,-26 50-15,26 0 16,-50-25 0,25 1-1,25 24-15,-26 0 16,26-50-16,0 50 31,24-25-15,-49 0-16,0 25 15,24 0 48,-24 25-48,25 50 1,-50-26-16,0 1 16,0-25-1,0-1-15,0 26 16,0-25-16,0 24 16,0 1-1,0-25 1,0 0 46,0-1-46,0 1 0</inkml:trace>
  <inkml:trace contextRef="#ctx0" brushRef="#br1" timeOffset="312447.544">21630 17165 0,'-25'25'109,"25"-1"-93,-25-24-16,-24 50 16,24-50-1,0 50-15,0-1 16,1-49-16,-1 0 15,0 25-15,25 0 16,-25-25 0,25 49-16,0-24 15,0-99 204,25 49-219,-25-25 16,25 26-16,0-1 15,-25-25-15,24 50 16,-24-25 0,25 25-1,-25-49 1,25 49-1,0-25 17,-25 0-17,25 25-15,-1 0 157,1 0-142,0 0-15,-25 50 31,25-25-31,0-1 16,-25 1-16,0 0 16,24 25-16,-24-1 15,0-24 1,0 0-16,25-25 16,-25 49-1,0-24 16,0 0-15,0 0 15,0 0 1,0 0-17,25-25 141,0-25-140,-25 0-16,0 0 16,0-25-1,0 26-15,0-1 16,0-25 0,0 25-1,-25 1-15,25-1 16,0 0-16</inkml:trace>
  <inkml:trace contextRef="#ctx0" brushRef="#br1" timeOffset="313519.3869">21580 17140 0,'0'25'125,"0"0"-125,0-1 15,0 1 1,0 0-16,0 25 16,0-1-1,0-24 1,0 0-1,0 0 1,0-1-16,0 1 16,0 0-16,0 25 15,0-25 32,0-1-47,0 1 31,0 0-31,25 0 94</inkml:trace>
  <inkml:trace contextRef="#ctx0" brushRef="#br1" timeOffset="318273.3552">12155 13742 0,'0'-25'110,"0"75"-79,0 24 0,0-49-31,0 0 16,0-1 0,0 1-16,0 25 15,0-25 1,0-1 15,0 1-15,0 0-16,0 0 15,0 0 1,0-1 0,0 26-16,0-25 15,0 0 1,0-1-16,0 1 62,0 0-62,0 0 16,0 0 0,0 0-1,0-1-15,0 1 16,0 0-16,0 0 15,0 0-15,0-1 16,0 26-16,0-25 16,0 0-16,0-1 15,0 26-15,0 0 16,0-1 31,0-24-32,0 0 64,0 0-79,0-1 15,0 1-15,0 0 16,0 0-16,0 0 15,0-1-15,0 1 16,0 0-16,0 0 16,0 0-1,0 24-15,0-24 16,0 25 0,0-1-1,0 1-15,0-25 16,0 24-16,0-24 78,0 0-78,0 0 141,0 0-110,0-1-31,0 1 15,0 0 48,0 0-47,0 0-1,0-1 1,0 1 31,0 0-32,0 0 1,0 0 15,0-1 0,0 1-15,0 0 15,0 0 16</inkml:trace>
  <inkml:trace contextRef="#ctx0" brushRef="#br2" timeOffset="340805.7525">13048 14883 0,'0'25'78,"0"-1"-78,0 1 16,24 0-16,-24 25 16,0-26-16,0 1 15,0 0-15,0 0 16,0 0-16,0-1 15,0 26 1,0-25-16,0 0 16,0-1-1,0 1 1,0 25-16,0-25 16,0 0-16,0-1 15,0 1-15,0 25 16,0-25-1,0-1 1,0 1 0,0 0-16,0 0 15,0 0 17,0-1-17,0 1-15,0 0 94,0 0-63,0 0-15</inkml:trace>
  <inkml:trace contextRef="#ctx0" brushRef="#br2" timeOffset="341716.6112">12824 15553 0,'25'24'78,"25"26"-78,-1 24 15,-24-49-15,-25 0 16,25 25-16,0-50 16,-25 24-16,49 26 15,-24-25 1,0-25 15,0 25 0,0-25-15,-1 24-16,1-24 16,0 0-16,0 0 46,0 0-30,-1 0-16,26-24 16,24-1-16,-49 0 15,50-49-15,-50 74 16,-25-25-16,24-25 16,1 1-16,0 24 15,-25 0 1,0 0-16,0 0 15,0 1 1,0-1 15,0 0-31</inkml:trace>
  <inkml:trace contextRef="#ctx0" brushRef="#br2" timeOffset="343831.4521">12527 14808 0,'0'25'46,"0"0"-46,0 0 16,0 24 0,0-24-1,0 0 1,0 0-16,0 0 16,0-1-1,0 26 1,25-25-16,-25 0 15,0-1-15,0 1 16,0 0-16,0 0 47,0 0-47,0-1 16,0 51-1,0-50 1,0 24-1,0-24-15,0 0 16,0 0 0,0 0-1,0-1 48,0 1-48,0 25 1,0-25 0,0 24-1,0-24 1,0 0 0,0 0 46,0-1-46,0 1 15,0 0-15</inkml:trace>
  <inkml:trace contextRef="#ctx0" brushRef="#br2" timeOffset="344712.4183">12378 15602 0,'0'25'47,"0"0"-47,25-25 31,-1 49-31,1 1 32,0-25-32,-25 0 15,25-25-15,-25 24 32,0 1-17,25-25 79,0 0-63,-1 0-31,1 0 16,25 0-1,-25 0 17,-1 0-17,-24-25 1,25-24-16,0-1 16,25-49-1,-26 74-15,-24-24 16,25 24-1,-25 0-15,25 0 16</inkml:trace>
  <inkml:trace contextRef="#ctx0" brushRef="#br2" timeOffset="345815.2753">12601 15131 0,'0'-25'15,"-25"25"48,-49 0-63,49 0 16,-25 0-16,-74 0 15,25 25-15,-25 0 16,0-1-16,0 1 15,50 0-15,49-25 16,0 0 0,0 0-16,-24 0 31,24 0-31,0 0 16,-24 0-16,24 0 15,-25 0-15,1 0 16,24 25-16,0-25 47,0 0 0</inkml:trace>
  <inkml:trace contextRef="#ctx0" brushRef="#br2" timeOffset="346699.218">11336 15056 0,'-25'0'93,"-24"0"-77,49 25 0,-25-25-1,25 25-15,-50 0 16,25-25 0,1 25-1,-1-25-15,25 74 125,0-49-109,0 0-1,0-1 1,25 1-16,-1-25 16,1 0-1,0 25 1,25-25-16,-1 0 16,-24 0-16,0 0 15,0 50-15,0-50 16,-25 25-1,24-25 17,1 0-32</inkml:trace>
  <inkml:trace contextRef="#ctx0" brushRef="#br2" timeOffset="348475.1766">13122 15230 0,'25'0'172,"24"-25"-172,-24 25 15,0 0-15,0 0 32,49-25-32,-49 25 15,0 0-15,49 0 16,-49 0 0,0-24 30,0 24-46,0 0 16,-1 0-16,1 0 16,0 0 15,0 0 16,0 0-32,-1-25-15,26 25 16,-25 0 15,0 0 16,-1 0-31,1 0-1,-25-25 110</inkml:trace>
  <inkml:trace contextRef="#ctx0" brushRef="#br2" timeOffset="349489.7053">13717 14982 0,'25'0'110,"0"0"-95,25 25-15,-26 0 31,-24-1-15,25-24-16,0 0 16,0 0-1,-25 25 1,0 0 62,0 0-62,25 0-1,-25-1-15,0 1 47,0 0-47,0 0 16,0 24-16,-25-49 15,0 25-15,0 0 16,-24-25 0,24 25-16,0-25 15,-25 25 1,26-25 0</inkml:trace>
  <inkml:trace contextRef="#ctx0" brushRef="#br2" timeOffset="355462.8409">248 13915 0,'0'-49'485,"0"-1"-470,0 25 1,0-24 0,25 24-16,0-25 15,0 26-15,0 24 31,-1 0 188,1 0-94,25-50-109,-1-24-1,-24 49-15,0 0 32,0 75 155,-25-1-171,25-49-1,-25 25-15,0 25 16,0-26-16,0 1 16,24 0-16,-24 0 15,0 0-15,0-1 16,25 1 15,-25 0-15,0 0-1,0 0-15,25-1 16,-25 1-16,0 0 16,0 0-1</inkml:trace>
  <inkml:trace contextRef="#ctx0" brushRef="#br2" timeOffset="355961.3888">1092 13667 0,'25'0'78,"-25"25"-78,0 0 15,0 25-15,0-1 16,0-24-16,0 0 16,0 24-16,-25 1 15,25-25 1,0 0 0</inkml:trace>
  <inkml:trace contextRef="#ctx0" brushRef="#br2" timeOffset="357323.2877">372 14858 0,'0'25'16,"0"-75"62,0 25-78,0-24 16,0-1-1,25 25-15,-25 1 16,0-1-16,0 50 156,0-1-156,0 1 16,0 25 0,0-25-16,0-1 15,0 26-15,0-25 16,25 0-16,-25-1 78,25-24-78,24-24 16,-24-1-16,25-50 15,-1 26 1,-24 24-16,-25 0 15,25 25 142,0 50-142,-25-1 1,25 1-16,-1 0 16,-24-1-16,0-24 15,0 25 1</inkml:trace>
  <inkml:trace contextRef="#ctx0" brushRef="#br2" timeOffset="359068.1077">1092 14858 0,'25'-25'78,"-1"0"-62,26 25 0,24-49-16,-24 49 15,-25-25-15,24 25 16,-24 0 62,-25 25-47,0 0-15,0 24-16,0-24 16,0 0-16,0 0 15,0-1-15,0 1 16,0 0-1,-25-25-15,25 25 16,-24 0 0,-1-25-16,-25 49 15,25-49 1,1 25 0,-1 0-1,0-25 16,0 0-15,25 25 125,25-25-126,0 24 1,0-24-16,-1 0 16,1 25-1,0-25-15,0 25 16,0-25 15,-1 25-31,-24 0 63,25-25 77,-25 24-124</inkml:trace>
  <inkml:trace contextRef="#ctx0" brushRef="#br2" timeOffset="360937.5307">1761 13816 0,'0'0'0,"25"0"16,50 0 0,24 0-16,25 0 15,0 0-15,0 0 16,25 0-16,-75 0 15,-49 0-15,0 0 16</inkml:trace>
  <inkml:trace contextRef="#ctx0" brushRef="#br2" timeOffset="361639.071">2059 14238 0,'50'0'31,"-1"0"-15,-24 0-16,25 0 15,49 0-15,-74 0 16,0 0-16,-1 0 16,1 0-16</inkml:trace>
  <inkml:trace contextRef="#ctx0" brushRef="#br2" timeOffset="362439.3596">1935 14883 0,'0'-25'16,"50"0"0,-1 25-16,-24 0 15,25 0-15,-1-25 16,1 25-16,0-24 16,-1 24-16</inkml:trace>
  <inkml:trace contextRef="#ctx0" brushRef="#br2" timeOffset="363127.3306">2084 15280 0,'25'0'31,"24"0"-31,51 0 16,-51 0-16,26 0 15,-26 0 1</inkml:trace>
  <inkml:trace contextRef="#ctx0" brushRef="#br3" timeOffset="384921.4108">2803 15180 0,'25'0'31,"-25"25"-31,25 25 16,-25-25 0,0-1-1,0 1 1,0 0-16,0 0 15,0 0 17,0 24-17,0-24 17,0 0-17,25 0-15,-25 0 16,0-1-1,0 1-15,0 0 16,0 25 0,0-26-1,0 1 1,0 25 0,0-25-1,0-1 173,0 1-173</inkml:trace>
  <inkml:trace contextRef="#ctx0" brushRef="#br3" timeOffset="385757.4811">2704 15677 0,'0'24'31,"25"26"-31,-25-25 16,25 24-16,-1-24 15,-24 0-15,0 0 16,25 0-16,0 24 16,-25-24 15,25-25 63,-25 25-94,25-25 15,49 0 1,-24-50-1,24 25-15,-49-24 0,49-26 16,-49 51 0,0-26-16,0 25 15,24-24-15,1-1 16,-50 25-16,25 0 16,-25 1-16,25 24 0,-1-25 31,-24 0-16</inkml:trace>
  <inkml:trace contextRef="#ctx0" brushRef="#br3" timeOffset="386956.6602">4341 15131 0,'0'49'31,"0"-24"-31,-25 0 16,25 25-16,0-26 16,0 1-16,0 25 15,-24-25-15,24 0 16,-25-1-16,25 1 15,0 0 1,0 0-16,-25 0 16,25-1-16,0 51 15,0-50-15,0-1 16,0 26-16,0-25 16,0 0-16,0-1 15,0 1 16,0 0-15,0 0 0,0 0 77,0-1-77</inkml:trace>
  <inkml:trace contextRef="#ctx0" brushRef="#br3" timeOffset="387946.8824">4044 15677 0,'24'24'15,"-24"1"-15,25 0 16,0 0-16,0 49 16,-25-49-16,0 0 15,25 49-15,-1-49 16,-24 0-16,0 0 15,0-1 1,25-24-16,-25 25 47,25-25 0,25 0-32,-26 0 1,1 0 0,0 0-16,0-49 15,24 24-15,-24 0 16,0 25-16,-25-25 16,25 0-16,0 1 15,-25-1 1,24 0-16,-24 0 15,0 0-15,25-49 16,-25 24 0</inkml:trace>
  <inkml:trace contextRef="#ctx0" brushRef="#br3" timeOffset="399577.075">3076 17090 0,'0'50'141,"25"-50"-141,0 25 16,-25 0-16,25 24 15,-1-24 1,1 0-16,-25 0 15,25-1-15,25 26 16,-26-25 0,1 24-16,0-24 15,25 0 1,-26 0-16,1-25 16,0 0-1,25 50 1,-26-26-16,1-24 15,0 25-15,49 0 16,-24 25-16,0-26 16,-1 1-16,-24-25 15,0 25 1,24 0-16,1-25 16,-25 0-1,25 0-15,-1 0 16,50 25-1,-49 24-15,24-49 16,-49 0-16,25 0 16,-1 0-16,-24 0 15,25 0-15,-1 0 32,1 0-32,0 0 15,-1 0 1,1-25-16,-25 25 15,24-49-15,50 49 16,-49-25-16,25-25 16,-26 50-16,26-24 15,-26-1-15,-24 25 16,0 0 0,0-50-16,-1 50 15,1-49 32,0-1-16,0 25-15,-25 0-16,0 0 16,25 1-1,-25-1-15,24 0 16,-24 0-16,0 0 15,0 1 1,0-1 0,0 0 15,0 0-15,0 0 15,0 1-16,0-1 173,0 0-32,25 25 16,0 25-141,-25 0-15,0-1 0,25 1-1,-25 0-15,25 0 16,-25 0-16,24 24 15,-24-24-15,0 0 16,25-25-16,0 49 16,0-24-1,-25 0 1,49 25 0,-24-25-16,0 24 15,0-24-15,0 0 16,-1 24-16,1-24 15,0-25-15,0 25 32,-25 0-32,25-25 15,24 25-15,26-25 16,-51 49 0,1-49-1,0 0-15,0 0 16,25 25-16,-26-25 15,1 25-15,0-25 16,0 0-16,0 0 16,-1 0-16,26 25 15,0-25-15,-1 0 16,-24 0-16,0 0 16,49 24-16,25-24 15,-24 25-15,-1-25 16,25 0-1,-49 0-15,24 0 16,-24 0-16,0 0 16,-25 0-16,-1 0 15,1 0-15,0 0 16,0 0 0,0 0-1,-1 0 1,-24-25-16,25 1 15,0-1-15,0 0 16,24 0 0,-24 0-16,25-24 15,-25 49 1,-25-25 0,24 25-16,-24-25 15,25 0-15,0 1 16,25-1-1,-26 0-15,1 0 16,-25 0-16,25 1 16,0-51-16,0 75 15,-1-25-15,1 0 16,-25 1-16,50-1 16,-25 0 30,-25 0-46,24 25 16,-24-25 0,25 25-16</inkml:trace>
  <inkml:trace contextRef="#ctx0" brushRef="#br3" timeOffset="401719.2615">1389 14064 0,'50'0'16,"-25"0"-16,49 0 15,25 0-15,1 0 16,24 0-16,0 0 15,0 0-15,-50 0 16,1 0-16,-51 0 16,26 0-16,-25 0 15,0 0 1,-1 0 0,1 0-16,25 0 15,-25 0-15,24 25 16,-24 0 15,0-25-31,-25 25 16,25-1-1,-1-24 1,1 25-16,25 0 16,-50 0-16,25 24 15,-1-49-15,1 50 16,-25-25-16,0 0 15,25-25-15,0 25 16,0-1-16,-25 1 16,24-25-16,-24 25 15,25 25 1,-25-26 0,0 1-1,0 25 1,25-25-16,-25-1 15,0 26 1,0-25 0,0 0-1,25-25-15,-25 24 16,0 1 31,0 0-47,0 0 15,0 0 1,0-1-16,0 1 16,0 0 93,0 0-109,0 0 47</inkml:trace>
  <inkml:trace contextRef="#ctx0" brushRef="#br3" timeOffset="403459.3886">2208 14982 0,'25'0'47,"-25"25"-47,0 0 16,25-25-16,-25 24 15,24-24-15,-24 50 16,25-50-1,0 50-15,25-50 16,24 0 0,-49 0-1,24 0-15,-24 0 16,0 0-16,0 0 16,24 0-16,26 0 15,-50 0-15,49 0 16,-49 0-1,24-50-15,51 0 16,-26 26-16,-24-51 16,24 50-16,25-49 15,-99 24-15,50 1 16,-25 24-16,24 0 16,-24-24-16,-25 24 15,25 0 1,0 25-16,24-25 15,1-24 1,-25 49-16,24-25 16,26 25-16,-50 0 15,-25-25-15,49 0 16,-49 0-16,50 25 16,-25 0-16,-1 0 15,26 0-15,-25 0 16,0 0-16,0 0 31,-1 0-15,26 0-1,-25 0 1,0 0-16,-1 0 16,1 0-16,0 25 15,0-25-15,0 25 31,-1-25-31,-24 25 16,0 0 0,25-1-16,0 1 15,-25 0 1,25 0-16,-25 0 16,25 24 15,-25-24-16,0 0 1,0 0-16,0-1 16,0 1-1,0 25-15,0-25 63,0-1-48,24-24 1,-24 25-16,0 0 78,0 0-31,0 0 31</inkml:trace>
  <inkml:trace contextRef="#ctx0" brushRef="#br3" timeOffset="412294.7065">8111 17239 0,'25'25'47,"50"49"-32,-50-49-15,-1 0 16,1 0-1,-25 0-15,50 24 16,-25-24-16,-25 0 16,49-25-16,-24 50 15,0-26 1,0-24-16,24 25 16,1 0-16,24-25 15,-24 0-15,-25 0 16,24 0-16,1 0 15,24 0-15,1 0 16,-1 25-16,0-25 16,-49 0-16,25 0 15,-1 0-15,1 0 16,-25 0-16,0 0 16,0 0-16,-1 0 15,51 0-15,-50 0 16,24 0-16,1 0 15,-1-25-15,1 0 16,-50 0-16,50 1 16,-26-1-1,1 25-15,0-25 16,0 25 0,24-25-16,-24 0 15,0 25 1,-25-25-1,50 1 1,-26 24 0,1-25-16,0 0 15,0 25-15,0 0 16,-1-25-16,-24 0 16,50 1 30,-25-1-14,0 0-17,-1 25 1,1-25-16,0 0 16,0 1 15,0 24 78,-25-25-109,25 25 16,-1 0-16,-24-25 15,25 25-15,0 0 235,0 0-220,-25 25 17,0 24-32,0-24 31,0 0 0,0 0-15,25 0-1,-1-25 267,1 24-282,25-24 297,-25 0-282,-1 0-15,1 0 16,0 0-16,0 0 15,0 0-15,24 0 16,1 0-16,-1 0 16,1 0-1,-25 0-15,24 0 16,1 0-16,-25 0 219,0 0-204,-1 0-15,1 0 16,25 50-16,-1-50 16,1 50-16,49-1 15,1 26-15,-1-26 16,0 1-16,-25-25 15,1 0 1,-1-1-16,1 26 16,-26-50-16,26 25 15,-26-25-15,26 25 16,-26-25-16,1 0 16,-25 0-16,24 0 15,1 0-15,-25 0 16,24 0-16,-24 0 15,0 0 1,25 0-16,-1-25 16,1 0-16,-1 25 15,1-25-15,24 25 16,-24-25-16,-25 25 16,0-24-1,-1 24 1,1-25-1,0 0 1,25-25-16,-1 26 16,1-26-16,-1 25 15,-24 0 1,0 0-16,0 25 31,-25-24-31,25 24 31,-25-25-15,24 25 0,1-25-16,0 0 15,-25 0-15,25 25 16,-25-24 0,25-1-16,0 0 15,-1 0-15,-24 0 16,25 1-16,-25-1 78,25 0-62,-25 0 15,0 0-31,25 1 15,-25-1-15,25 0 125,-25 0 32,0 50-126,24 25-31,-24 24 16,25-24-16,0 24 15,-25-24-15,25-1 16,0 1-16,-25-25 15,24-1-15,-24 1 16,25 0 0,-25 0 15,25 0-15,0-25-16,24 49 15,26 1-15,-26-25 16,26 24-16,-1 1 15,-24-25-15,-1-25 16,1 0-16,0 25 16,-26-25-16,26 24 15,0 1 1,-25-25-16,-1 0 16,26 0-16,-25 0 15,24 0-15,26 0 16,-26 0-16,1 0 15,-25 0-15,24 0 16,-24 0 0,25 0-16,-25 0 15,-1 0 1,26-25-16,24 1 16,-49-1-16,0 0 15,0 25-15,0 0 16,-25-25-16,24 25 15,1-25 1,-25 1 0,25-1-16,25-25 15,-26 1 1,1 24-16,0 0 16,0-25-16,0 25 15,-1 1-15,1 24 16,-25-25-16,0 0 15,25 0 1,-25 0-16,0 1 16,0-1-16,0 0 15,0 0-15,0 0 16,0 1-16,0-1 78,25 0 47,0 25-78,-25 25-31,0 0-1,25-25-15,-25 49 16,24-24-16,1 0 15,-25 24-15,50 1 16,-25-25 15,-1 0-31,1-1 16,0-24-16,0 25 62,0-25-62,-25 25 16,24-25 0,1 25-16,0-25 15,0 0 1,0 0 0,-1 25-16,1-25 15,0 0 1,25 25-1,-26-25-15,1 0 16,0 0-16,0 24 16,24-24-16,-24 0 15,25 0-15,-25 0 16,24 0 0,-24 0-16,0 0 15,0 0-15,24 0 16,-24 0-16,25 0 15,-1 0-15,1 0 16,0 0-16,-26 25 16,26-25-16,0 0 15,-1 0 1,-24 0-16,49 0 16,26 0-16,-51 0 15,-24 0-15,49 0 16,-49 0 15,0 0-31,0 0 16,0 0-16,-1 0 15,1 0-15,25 0 16,-1 0 0,-24 0-16,25 0 15,-25 0 1,0 0-16,-1 0 31,1 0-31,0 0 16,0-25 15,0 25-31,-25-24 16,24 24-16,1 0 15,0-25 1,-25 0-16,25 25 109,0-25-93,-1 25 15,1-25-31,0 0 16,0 25-16,0 0 15,-25-24-15,24-1 16,1 0-16,0 0 16,-25 0-16,25 1 15,0-1-15,-1 0 31,-24 0-15,25 25-16,25-25 16,-25-24-1,-1 49 1,1-25-16,-25 0 16,25 0 30,0 25-30,-25-24-16,25-1 16,-1 25 15,-24-25-15,25 0 15,0 25 172,0 50-187,0-1-16,-25 1 15,0 0 1,24-26-16,-24 1 15,0 0-15,25 0 16,0 0-16,-25 24 16,25-24-1,0 25-15,-1-26 16,1 1-16,25 25 16,-25 0-16,0-26 15,-1-24-15,1 50 16,25-25-1,-25-25-15,24 25 16,1-25-16,-1 24 16,1 1-1,24-25-15,-24 25 16,49-25-16,-49 0 16,24 0-16,-24 0 15,24 0-15,25 0 16,1 0-16,-1 0 15,-25 0-15,1 0 16,-1 0-16,-49 0 16,0 0-16,0 0 15,-1 0-15,1 0 16,0-25-16,0 25 16,0 0-1,-1-25-15,1 1 16,25 24-16,-25-25 15,24 0-15,-24 25 16,0 0-16,-25-25 16,25 25-16,-1-25 15,1 1-15,0-1 16,25 0-16,-26 0 16,1 0-16,0 25 15,0-25-15,0 25 16,0-24-1,-25-1-15,0 0 16,24 25-16,1-25 16,-25 0-16,0 1 15,25-1-15,0 0 16,0-25-16,-25 26 16,24 24-16,-24-25 15,25-25-15</inkml:trace>
  <inkml:trace contextRef="#ctx0" brushRef="#br3" timeOffset="437767.1797">4688 16049 0,'25'-25'94,"0"-25"-78,0 1-1,24-1-15,-24 25 16,25-24-1,-25 24 1,-1 0 0,26 0-1,-25-24-15,0 24 16,0 25 0,-1-25-16,1 25 15,0 0-15,0-25 16,24 0-16,51 1 15,-1-26-15,-25 50 32,25-25-17,1 25-15,-26-25 16,25 1-16,0 24 16,-49-25-16,-25 25 15,49-25-15,-24 25 16,0 0-16,-26-25 15,26 25-15,-25 0 16,0 0 0,-1 0-1,1 0 1,25 25-16,-25 0 16,-1 0-16,26-1 15,-25 1-15,0-25 16,-1 25-16,-24 0 15,0 0 1,25-25 0,0 24-16,-25 1 15,25-25-15,-25 25 16,25 0 0,-25 0-16,24-25 31,-24 24-16,0 1-15,0 0 16,0 0 15,0 24-15,25-24 296,-25 0-296,25 0 140,0-25-156,24-50 16,26 1-16,-26-1 16,1 25-1,-25 0 1,0 1-16,-1-1 15,1 25-15,-25-25 16,25 0-16,-25 0 16,25 1-1,0 24 1,0-25 0,-25 0-1,49 25-15,26-25 16,-1 0-16,25 1 15,0-1-15,1 0 16,-1 0-16,0 25 16,0-25-16,-49 25 15,-1 0 1,-24-25 0,25 25-16,-25 0 15,0 0 1,24 0-16,1 0 15,-1 0-15,-24 0 16,0 0-16,25 0 0,-1 0 16,1 0-1,-25 0-15,24 0 16,1 0-16,-1 0 16,1 0-16,49 0 15,-24 0-15,24 0 16,0 0-16,-25 0 15,-49 0-15,0 25 110,0 25-95,-25-25-15,25 0 32,0-25-32,-1 24 15,1 1 1,0 0 15,-25 0-31,25 0 16,-25-1-16,25 26 15,-1-25 1,-24 0-16,25-1 16,-25 26-16,25-25 15,-25 0 1,0-1-16,25 1 16,-25 0 15,0 0 16,25-25-32,-25 25 17,24-25 374,1-25-391,0 0-15,0-25 16,0 1 0,-25 24-1,24 0-15,-24 0 16,25 25 0,25-24-16,-50-1 15,25 0-15,-1 25 16,1-25-1,0 25 1,0-25-16,0 25 31,24-24-15,1-1-16,24 25 16,25-25-16,26 0 15,-1 0-15,24 1 16,1-26-16,-25 25 15,0 0-15,-25-24 16,-49 49-16,0 0 16,24 0-1,-24 0-15,-1 0 16,1 0-16,0 0 16,24 0-16,25 0 15,0 0-15,25 0 16,-24 0-16,-1 0 15,-25 0-15,-24 0 16,-1 0-16,1 0 16,24 0-16,-24 0 15,0 24-15,-25-24 16,-1 25-16,1-25 16,0 25-1,-25 0-15,25 0 16,0-25-16,-1 49 15,1-24-15,0 25 16,0-50-16,-25 25 16,25-1-16,-1 1 15,-24 0-15,25 0 16,-25 0-16,25-1 16,-25 1-16,0 25 15,0-25-15,0-1 16,0 26-1,0-25 1,0 0 0,0-1-1,0 1 1,0 0 0,-25-25-1,0 0 95,1 0-95,-1 0 1,0-25-1,25 0 1,-50 25 15,50-24-15,-24-1 562,-1-25-547,0 25-31,25 1 32,-25 24 14,0 0-46,25 24 16,-74 26-16,49-25 16,0 24-16,0 1 15,25-25-15,0 0 94,0-75-63,0 25-15,0-24 0,0 73 77,0 26-77,25 0-16,0-26 16,25-24-16,-1 0 15,1 0-15,-25 0 16,24 0-16,-24-49 15,-25 24-15,0 0 16,0 0 0,-25 25 46,1 0 110,-1-24-156,25-1 31,0 0-32,0-25 1,0 26-16,0-1 15,0 0 1,0 0-16,0 0 16,0-24-1,0 24-15,25 25 16,24-74 0,-24 24-16,0 25 15,24-24-15,-24 24 16,0 0-16,0 25 15,24-25-15,-49 0 16,25 0-16,25 25 16,-1-49-16,1 24 15,0 0-15,24 0 16,-24 1-16,-26-1 16,26 0-16,0 25 15,-1 0-15,26 0 16,-26-25-16,26 25 15,-1 0-15,1 0 16,-26 0-16,26 0 16,-26 0-16,1 0 15,-25 0-15,24 0 16,-24 0-16,25 0 16,-1 0-16,1 0 15,-25 0-15,-1 0 16,1 0-16,0 0 15,0 0-15,24 0 16,-24 0-16,0 25 16,0 0-16,0 24 47,0 1-32,-1-50 1,-24 25-16,50 24 15,-25-49-15,-25 25 16,0 0-16,0 0 16,0 0-16,25 0 15,-1-1-15,-24 1 16,0 0 15,0 0-31,0 0 16,25 24-1,-25-24 1,25 0-16,-25 0 16,0-1-16,25 1 15,-25 0 1,0 0-16,25 0 16,-1-25-16,-24 49 15,25 1 1,0-50-16,-25 25 125,25-25-31,0-50-79,24-24-15,-24 24 16,25 0-1,-26-24-15,1 24 16,0 26 15,-25-1-31,25 25 16,-25-25-16,49 0 16,-24 0-1,25-24 1,-25 49-16,-1-50 15,51 25-15,-50 0 16,-1 1 0,26 24-16,-50-25 15,99 0-15,-74 0 16,50 25-16,-26-49 16,1 24-16,24 25 15,-24 0 1,-25 0-16,-1 0 15,26-25 1,-25 25-16,0 0 16,-1 0-1,1 0-15,0 0 32,25 0-17,-1 0 1,-24 25-1,0-25 17,0 25-32,-1-25 15,1 24 1,-25 1 0,25-25 187,0 0-188,0 25-15,24-25 16,-24 0-16,25 0 16,-1 25-16,-24-25 15,-25 25 266,0-1-281,0 26 16,0-25-16,0 0 16,25 0-16,0-1 15,0-24-15,-25 25 32,0 0-32,0 0 15,0 24 1,49 26-1,-24-50-15,0-1 16,0 26 15,-1-25 1,-24 0-17,25-1-15,0 1 16,0 0 78,0-25-79,-1 0 1,1 25 62,25 0-47,-25 24 32,-1-24-32,1-25-31,0 0 16,0 0 15,-25 25-16,0 0 1,25-25 0,-1 0 202,-24-50-186,0 25-17,0-24 1,0 24 0,25 0-1,-25 0-15,25-49 16,0-1-16,24 1 15,-24 0-15,0 74 16,0-50 0,-25 25-1,25 0 1,-1 1 0,-24-1-16,0 0 15,0 0-15,0-25 16,50 26-1,-50-1 1,50 25-16,-26 0 203,1 0-187,0 0-16,50 0 15,-51 0 1,26 0 0,0 0-1,-1 0-15,1 25 16,-1-25 0,-24 0-1,25 0 1,-1 0 15,-24 0-15,0 0-16,0 0 62,0 0-46,-1 0-1,1 0 1,50 0-16,-51 0 16,1 0-1,0 0-15,0 0 16,24 0 0,26 0-1,-26 0-15,26 0 16,-1 0-16,-24 0 15,0 0-15,-1 0 16,1 0 0,49 0-16,-74 0 15,49 0 1,-49 0-16,0 0 16,0 0 62,-1 0-78,1 0 31,25 24-15,-25-24-16,24 50 15,1-25 1,-1 0-16,1 0 15,-25-1 1,-25 1 0,49 0-16,1 0 15,-25 0-15,0-1 16,-1-24 0,1 25 15,0 25-16,0-50-15,-25 25 16,25-1-16,24 51 16,-24-50-16,0-25 15,0 49-15,-25-24 16,49 0 15,-49 0-31,25-1 16,-25 1-1,25-25 1,-25 25-16,25-25 16,-25 25 15,25-25-15,-25 25-16,24-1 15</inkml:trace>
  <inkml:trace contextRef="#ctx0" brushRef="#br3" timeOffset="443577.2892">596 14337 0,'49'0'16,"-24"0"-1,0 0-15,49 0 16,-74-25-16,25 25 15,25 0 1,-25 0 0</inkml:trace>
  <inkml:trace contextRef="#ctx0" brushRef="#br3" timeOffset="444685.3288">819 15627 0,'0'0'0,"25"0"16,49 25 0,-24-25-16,-1 0 15,1 0-15,-25 0 16,24 0 0</inkml:trace>
  <inkml:trace contextRef="#ctx0" brushRef="#br3" timeOffset="468927.0076">11088 9525 0,'25'0'16,"24"0"-16,1 0 31,0 0-31,-26 0 16,26 0-16,25 0 16,-51 0-1,1 0 16,0 0-15,0 0 0,0 0-1</inkml:trace>
  <inkml:trace contextRef="#ctx0" brushRef="#br3" timeOffset="471069.355">422 16173 0,'0'-50'109,"0"0"-93,0 26-1,50-26-15,-50 25 16,0 0-1,24 1 32,26 24-31,-50-25 0,25 25 62,0 74-63,24-49 1,-24 49-16,-25-49 16,50-25-16,-26 25 15,-24 0-15,25-25 16,0 0-16,0 0 62,-25-25-46,25 0-16,-25 0 16,25 1-16,24-26 15,-49 25-15,25 0 16,-25 1-16,0-1 15,25 0-15,-25 0 16,0 0 31,0 50-31,0 25-1,0-25-15,0-1 16,0 1-16,0 0 15,0 0 1,0 0 0,25-25 15</inkml:trace>
  <inkml:trace contextRef="#ctx0" brushRef="#br3" timeOffset="472045.3827">1117 16073 0,'24'0'47,"1"-24"-32,0 24-15,0 0 16,0 0 47,-25 49-32,0-24-16,0 25-15,0-26 0,0 26 32,24-50 61,26 0-77,-25 0 0,-25 25 77,0 0-61,0-1-1,0 1-31,0 0 31,0 0 0,-25-25-15</inkml:trace>
  <inkml:trace contextRef="#ctx0" brushRef="#br4" timeOffset="485011.3426">3126 16197 0,'0'-24'94,"0"-1"-79,0 0 1,49 0-16,-24 0 16,-25 1-16,25-1 31,-25 0-16,25 25 17,-25-25-17,25 0-15,-1-24 32,76-1-17,-76 25-15,-24 1 16,75-26-16,-75 25 15,74 0-15,-49 25 16,0-24 0,74-26-1,-25-24-15,-49 74 16,0-25-16,25 0 16,24-25-16,50 1 15,-49-1-15,24 25 16,0-24-16,-25 49 15,50-25-15,-24 0 16,-26 0-16,-49 25 16,0 0-1,-1 0-15,1 0 16,50 0 0,24 0-16,0 0 15,0-25-15,-49 1 16,24 24-1,-49 0 1,0 0 15,49 0-15,-24 49-16,0-49 16,-26 0-16,1 0 15,25 25-15,-1-25 16,26 25-16,49 0 15,-25-25-15,25 24 16,-99-24-16,25 0 16,-1 0-16,1 25 15,24 0-15,1 0 16,-51-25 0,1 0-16,-25 25 15,50-25 1,-25 0-1,-25 25 17,24-1-17,1-24-15,-25 25 16,25 0-16,49 25 16,-74-26-1,50-24-15,-25 0 16,0 0-1,24 50 1,-24-50 0,0 0-16,0 25 15,-1 0 1,1-25 93,0 24 79,0-24-188,-25 25 62,0 0-30,25 0 327,-1 0-265,1-25-79,0 0 1,0 0-16,0 24 31,24 1-31,1-25 16,-25 25-16,0-25 15,-1 0-15,1 0 32,25 25-1,-25-25-31,-1 0 16,1 25-1,50-1-15,-51-24 16,26 0 15,-25 25 16,0-25-31,24 25-16,-24-25 15,0 50 1,0-50 31,-1 0-32,-24 24 1,25-24 0,0 25-1,0 0 32,0 0-31,-1 0-1,1-25 173,-25-25-173,25 0 1,0-25-16,49-49 16,-24 50-1,0-1-15,-26 25 32,26-24-32,-25 49 15,0-25-15,24 0 16,-24 25-16,-25-25 15,25 0-15,0 25 16,24-24 0,-24-1-16,-25 0 15,74 0-15,-49 25 16,0-25-16,0 1 16,0-1-16,-1 25 15,26 0-15,-25 0 16,0-25-16,24 0 15,-24 25-15,49 0 16,-49 0-16,50-25 16,-51 25-16,1 0 15,0 0-15,25-24 16,-1 24-16,51 0 16,-1 0-16,-25 0 15,1-25-15,24 25 16,-25 0-16,1 0 15,-51 0-15,1 0 16,0 0-16,25 0 16,-1 0-16,-24 0 15,25 0-15,-1 0 16,-24 0 0,25 0-16,-1 0 15,1-25-15,0 0 16,-26 25-1,1 0 1,25 0-16,-25 0 31,-1 0-31,26 0 16,-25 0-16,24 0 16,26 0-16,-1 0 15,-24 0-15,24 0 16,-24 0-1,-1 0-15,-24 0 16,25 25-16,-50 0 16,49 0-16,1-1 15,0 1-15,-1-25 16,-24 25-16,25 0 16,-25-25-16,24 25 15,1-1 1,-1 26-16,1-50 15,-25 25-15,24 0 16,-24-25-16,25 49 16,-1-49-16,-24 0 15,25 25 1,-25-25-16,-1 25 0,1 0 16,0-25-16,25 24 15,-26 1 1,26-25-1,-25 0-15,24 25 16,1 0 0,-25 0-1,0-25 32,-1 0-31,-24 24-16,25-24 422,25-24-422,24-51 15,1-24-15,24 0 32,-49 74-32,-26 0 15,26-24-15,24-51 16,1 51-1,-1-1-15,-24 25 32,-1 25-17,1-74-15,-25 74 16,49-25-16,1 0 16,-26 25-16,100-25 15,-25 1-15,50-26 16,24 25-16,1 0 15,24 25-15,-25 0 16,-49 0-16,0 0 16,25 0-16,-50 0 15,24 0 1,1 0-16,0 0 16,-25 0-16,25 0 15,-25 0-15,-99 0 16,49 25-16,50-25 15,-25 25-15,50 0 16,25-25-16,-25 49 16,24-24-16,-98 0 15,49 0-15,-75 0 16,-24-1-16</inkml:trace>
  <inkml:trace contextRef="#ctx0" brushRef="#br4" timeOffset="489797.5604">4118 17090 0,'0'25'94,"25"25"-79,0-1-15,-1-24 16,1 0-16,0 25 16,0-26-16,0 1 15,-1 0-15,1 0 16,0 0-16,0-25 16,0 24-1,-1 1 16,1-25-15,0 0 0,25 25-1,-1-25-15,1 25 16,-25-25-16,-1 0 16,1 0-16,25 25 15,-50 0-15,49-25 16,-24 0-1,25 24-15,-25-24 16,-1 0-16,1 0 16,0 0-1,0 25-15,0-25 16,24 0-16,-24 0 16,25 0 15,-25 0-16,-1 0-15,1 0 16,0 0 0,0 0-16,0 0 15,-1 0-15,1 0 78,0 25-78,0-25 16,0 0 0,-1 0-1,1 0-15,0 0 16,0 0 0,0 0 30,-25 25-46,24-25 16,1 0 0,0 0-16,0 0 15,0 0-15,24 0 16,-24 0-16,0 0 16,0 0-16,24 25 15,1-25-15,-1 0 16,-24 0-16,0 0 15,0 0-15,0 0 16,24 0-16,1 24 16,-25-24-16,0 0 15,24 0 1,1 0-16,-25 0 16,24 0-16,1 0 15,-25 0 1,24 0-16,-24 0 15,0 0 1,0 0-16,-1 0 16,1 0 15,25 0-15,-1 0-1,-24-24-15,0 24 16,0-25-1,0 25 1,24-25-16,1 0 16,24 0-16,-24 1 31,-1-1-31,-24 25 16,0-25-16,25 25 15,-25-25 1,-1 25-16,26-25 15,0 0-15,-26 25 16,26 0 0,0-24-16,-26 24 15,26 0 1,-25 0-16,0 0 16,-1 0-1,1-25-15,25 25 16,-1-25-1,1 25 1,0 0-16,-1 0 16,1-25-16,-1 25 15,1 0-15,0 0 16,-26-25 0,1 25-1,25 0 1,0 0-16,24-24 15,-24-1-15,-1 25 16,26 0-16,-51 0 16,26 0-16,-25 0 15,0 0-15,-1-25 16,26 25-16,0 0 16,49 0-16,-25 0 15,-24 0-15,49-25 16,-25 25-1,1 0-15,-50 0 16,-1 0-16,1 0 47,25-25-31,0 25-16,-26-24 15,1 24-15,25 0 16,-25-25-1,-1 0-15,1 25 47,-25-25-47,25 0 16,0 1 0,-25-1-1,25 25-15,-1-50 16,-24 25-16,25 1 15,-25-1-15,25-25 16,-25 25-16,25-24 16,-25-1-16,25 50 15,-1-25-15,-24 1 16,0-1 0,0 50 234,0 24-235,0-24-15,0 25 16,0-26-16,0 51 15,25-26-15,-25 1 16,0 0-16,25-1 16,-25 1-16,25-1 15,-25-24-15,25 0 16,-25 0-16,49 24 16,-24-49-16,25 50 15,24 24-15,0-24 16,-24 0-16,0-1 15,-26-24-15,26 25 16,0-25-16,-1-1 16,1 1-16,0 0 15,24 0-15,-24 0 16,24 24 0,25-24-16,0 25 0,1-1 15,24 1 1,0-25-16,-25-1 15,0 1-15,0 25 16,1-50-16,48 25 16,1-25-16,25 0 15,-25 0-15,-1 0 16,-23 0-16,-76 0 16,1 0-16,-25 0 15,-1 0 16,1 0-15,0 0-16,0 0 16,0 0-16,24-25 15,1 0-15,-1 0 16,1-24 0,24 24-16,-24 0 15,-25 0-15,0 0 16,24-24-16,-24 24 15,0 0-15,0-24 16,-1 24-16,1-25 47,0 1-31,0 49-1,-25-50-15,0 25 16,0 0-1,25 1-15,-1-1 16,-24-25-16,0 25 16,25-24 15,-25-1-31,0 0 31,25 1-31,-25 24 16,25-25-16,-25 1 31,25 24-31,-25-25 16,25 26-16,-1 48 218,1 1-202,-25 0 0,50 0-16,-1 0 15,1-1 1,0 1-16,24 0 16,0 0-16,1-25 15,-1 0-15,25 49 16,-24-49-16,-1 25 15,25 0-15,-74-25 32,25 0-17</inkml:trace>
  <inkml:trace contextRef="#ctx0" brushRef="#br4" timeOffset="497053.8394">5953 16669 0,'0'-25'250,"25"25"-235,-25-25 1,50 0-16,-50 1 15,49-1-15,1 0 16,0 0-16,-1 0 16,-24 25-1,0-24-15,0 24 16,24 0 0,1 0-1,0 0 1,-1-50-1,1 50 1,-25 0-16,49-25 16,-24 25-16,-26 0 15,51-25-15,-26 25 16,1-25-16,-25 25 16,24 0-16,51 0 15,-51 0-15,1 0 16,0 0-16,24 0 15,-24 0-15,24 0 16,-49 0-16,24 0 16,-24 0-16,50 0 15,-26 0-15,26 0 16,-1 0-16,0 0 16,1 0-16,-1 0 15,1 0-15,24 0 16,0 0-16,-24 0 15,49 0-15,-25 0 16,0 0-16,-25 0 16,1 0-1,-26 0-15,1 0 16,0 0-16,-26 0 16,1 0-1,0 0 1,25 0-16,-1 0 15,-24 0-15,0 0 16,0 0-16,-1 0 16,26 0 31,-25 0-32,0 0 16,-25 25 16,0 0-31,0 0-16,-25-25 219,0 0-219,-25 0 15,26 0-15,-26 0 16,0 0-16,1 0 16,24 0-1,0 0 32,0 0-47,1 0 16,-1 0 15,0 25 63,0-25-47,50 0 140,49 0-171,-49 0-16,0 0 15,74-25-15,25 25 16,0-25-16,-24 25 16,-1 0-16,-25 0 15,1 0-15,49 0 16,-50 0-16,0 0 15,-24 0-15,24 0 16,1 0-16,-1 0 16,1 0-16,-1 0 15,-49 0-15,0 0 16,49 0 0,-49-50-1,-25 26 16,50 24 32,-1 0-47,-24 0-16,0 0 15,0 0 1,-1 0-1,-24 24 64,25 1-17,-25 0-46,0 0-16,0 0 15,25 0 313,0-50-312,0 0-16,-1 0 16,1 0-16,25 0 15,-1 25 1,-24 0 0,0 0-16,0-24 15,-25-1-15,25 25 31,-1 0-15,1 0-16,0 0 16,0 0-1,0 0-15,-1 0 16,1 0 0,25 0-16,-25 0 15,24 0-15,1 0 16,-25 0-1,24-25-15,26 0 16,-26 25-16,26 0 16,-26-25-16,-24 25 15,25 0-15,-25 0 16,-1 0-16,1 0 16,50-24-1,-51 24 1,1 0-1,0 0-15,-25-25 16,25 25-16,0 0 16,24 0-16,1 0 15,-1 0 1,1-25 0,0 0-16,-1 25 15,1 0-15,0-49 110,-26 49-95,1 0 1,25 0-16,-1-25 15,-24 25-15,25 0 16,-1 0-16,1 0 16,0 0-16,-1 0 15,26 0 1,-51 0-16,26 0 16,24 0-16,-24 0 15,24 0-15,-24 0 16,0 0-16,-26 0 15,1 0 1,0 0-16,50 0 16,-51 0-16,51 0 15,74 0-15,24 49 16,-49-49-16,50 50 16,-75-50-16,-74 25 15,24-25 1,-24 25-16,0-1 15,25-24 1,24 50-16,1-25 16,-26 0-16,-49-1 31,25-24-31,25 25 47,-26 0-32,26 0 1,0 0-16,-26 0 16,-24-1 31,25 1-32,0 25 1,0-1-1,0-49-15,-25 50 16,24-50-16,-24 25 16,25-25 140,0 0-140,-25-50-1,50 1-15,24-1 16,0-24-16,-49 49 15,0 0-15,25-25 16,24 25-16,-24-24 16,-26-1-16,51 1 15,-25 24 1,-26 0 15,26 25-31,-25-25 16,0 25-16,24 0 15,-24 0-15,25 0 16,-1 0-16,26 0 16,-1 0-16,-24 0 15,-1 0-15,26 0 16,-51 0-16,26-25 16,-25 25-16,0 0 15,-1 0-15,51 0 16,-50 0-16,24 0 15,26 0-15,-50 0 16,-1-24-16,1 24 16,0 0-1,0 0 1,0 0 15,-1 0-15,51 0-1,-1 0-15,25 0 16,-24 0-16,-50 0 16,-1 0-1,26 0 1,-25 0 0,24 0-16,26 0 15,24 0-15,100 0 16,-1 0-16,0 0 15,-24 0-15,0 0 16,-50 0-16,0 0 16,-75 0-1,1 24 48,-25-24-48,24 25-15,1-25 16,24 25-16,-49-25 16,0 25-16,0-25 31,49 49 0,-49-24 16,0 0-31,0 0-1,-25 0 1,0-1 0</inkml:trace>
  <inkml:trace contextRef="#ctx0" brushRef="#br4" timeOffset="508683.2873">224 13146 0,'24'-24'156,"1"-1"-140,0 25 0,0 0-1,0-25 1,-1 0-16,26 25 16,-25-25-1,0 25-15,49-24 16,-49-1-16,24 25 15,1 0 1,-50-25-16,25 25 16,0-25-1,-1 25 1,26 0 0,-25 0-1,0 0 1,0 0-1,-1 0-15,1 0 16,50 0-16,-51 0 16,26 0-16,24 0 31,-24-25-31,0 25 16,-26 0-16,1 0 15,0 0 32,0 0-31,0 0-1,-1 0 17,-24 25-17,25 0-15,0 0 16,0 0-16,-25-1 15,25 1-15,-1 0 16,-24 0 0,25 24-16,0-24 47,-25 0-16,0 25-16,0-25 1,0-1 0,0 1-1,0 0 1,0 0 0,0 0-1,25-1 1,-25 1-16,25 0 15,-25 0 1,24 24 0,-24 1-16,0-25 15,0 0 1,0-1 0,0 26-1,0-25 1,0 0-1,0-1-15,0 1 16,0 0-16,25 0 16,-25 0 15,0-1-31,0 1 31,25 0-15,-25 25-1,0-26 1,0 1-16,0 25 16,0-25-1,0-1-15,0 1 0,0 0 16,0 0 0,25 0-1,-25-1-15,0 1 16,0 0-1,0 0-15,25 25 16,-25-26 0,0 1-16,0 0 15,0 25 1,0-26 0,0 1-16,24 25 15,-24-1-15,50 1 31,-50-25-15,0 0-16,0-1 16,0 1-1,0 0-15,25 25 16,-25-26 0,0 1-1,0 0-15,0 25 16,0-1-1,25-24 1,-25 0 0,0 0-1,0-1 1,0 1-16,0 25 16,0-25-1,0-1-15,0 26 16,0-25-16,0 0 15,0 0 1,0 24-16,0 1 16,0-1-1,0-24-15,0 50 16,0-26-16,0 1 16,0-1-16,0 1 15,0-25-15,0 24 16,0-24-1,0 0 1,0 0 47,0 0-63,-25-25 109,25 24-109,0 1 47,0 0-47,-25 0 31,0 0-31,0-1 16,1 26-1,-1-25-15,25 0 16,-25-25 0,0 0-1,0 24 16,25 1 48,-24-25-79,-1 25 15,0 25 1,0-50-1,0 25 1,-24 24 15,24-49 1,25 25-17,-50 0-15,26-25 16,24 25-1,-25-1 48,25 1-63,-25-25 16,0 0 468,0 0-484,1 0 16,-26 0-16,25 0 15,0 0-15,-24 0 16,-1 0-1,25 0-15,1 0 16,-26 25-16,25 0 16,0-25-1,-24 0 32,49 25-47,-25-25 16,0 0-16,0 0 78,0 0-62,25 24-1,-24-24-15,-1 0 16,0 0-16,0 0 31,0 0-31,1 0 16,-1 0-1,0 0 1,-25 0 0,26 0-1,24 25-15,-25-25 16,0 0 312,25-25-281,0 1-32,0-1-15,-25 0 16,0 0 0,25 0-16,-24 1 15,-1-1-15,25 0 16,0 0 0,0 0-1,0-24-15,0 24 16,-25 25 15,25-50 16,0 25-47,0 1 16,0-26-1,0 25 1,0 0 46,-25-24-62,25 24 16,0 0 0,0-49-16,0-25 15,0 74-15,0 0 16,0-49-16,0 49 15,0-25-15,0 1 16,0-26 0,-25 26-1,25 24-15,0 0 16,0 0-16,0-24 16,0 24 15,0 0 0,0 0 0,0-25 1,0 1-17,25-1 1,-25 25 15,0 1-15,0-1-1,0 0 1,25-25 0,-25 1-1,0 24-15,0 0 16,25 25-16,-25-49 15,0 24-15,0 0 16,0-49-16,25 49 16,-25-25 15,0 25-15,0 1-16,0-1 31,0 0-31,0-25 15,24 26-15,-24-26 16,0 25-16,25-24 16,-25 24-1,0 0 1,0-25 15,0 25-15,0-24-1,25 24-15,-25 0 16,0-24 0,0 24-16,0 0 15,0 0 1,0 0 0,0 1-1,0-1 1,0 0-16,0 0 15,0 0-15,0-24 16,0 24 0,0-49-1,0 49-15,0 0 16,0-25-16,0 1 16,0 24-16,0 0 15,0 0-15,0 1 16,0-1-16,0 0 15,0 0-15,0 0 32,0 1-1,0-1 0,-25 0-15,25 0-1,0-24 1</inkml:trace>
  <inkml:trace contextRef="#ctx0" brushRef="#br4" timeOffset="766783.4116">19398 6573 0,'49'0'109,"1"0"-109,-25 0 16,24 0-16,1 0 15,24 0-15,25 0 16,1 0-16,-1 0 15,0 0-15,-24 0 16,-26 0-16,-24 0 16,0 0-16,0 0 15,-1-25-15,1 1 16,25-26 0,-1 25-16,-24 0 15,74-24-15,-49 24 16,24 0-16,-49 0 15,0 1 95,-50-1-63,0 25-32,1-25-15,-51 25 16,50 0-16,-24 0 16,-26 0-16,-24 0 15,-25 0-15,-25 0 16,1 0-16,-26 0 15,25 0-15,0 0 16,50 0-16,-25 0 16,25 0-16,0 0 15,49 25-15,-24 0 16,49-25-16,-50 49 16,50-49-1,-24 50 1,24-25-1,0-1-15,25 1 16,-49 25-16,24-25 16,0-25-16,25 24 15,0 1 1,0 0-16,0 25 16,0-26-16,0 1 15,0 0-15,0 0 16,50 0-16,-1-25 15,50 0 1,50 0-16,25 0 16,0 0-16,24 0 15,-24-25-15,-26 0 16,-73 25-16,-50-25 47,0 0-32,-1 1 1,-24-1-16,25 25 16,-25-25-16,25-25 15,0 26-15,-25-26 16,0 0-16,25 26 16,-1-1-16,-24-25 15,25 25-15,0 1 16,-25-1-16,25 0 15,-50 25 110,-25 0-109,1 0-16,-26 0 16,1 0-16,24 0 15,-24 0-15,49 0 16,0 0-16,0 25 16,1 0-1,-1-25-15,0 24 31,25 1-31,0 50 16,0-51 0,0 26-1,25-25-15,49 0 16,1-1-16,-26-24 16,26 0-16,-1 0 15,1 0-15,-1-24 16,-49 24-16,24 0 78</inkml:trace>
  <inkml:trace contextRef="#ctx0" brushRef="#br4" timeOffset="769334.1516">23912 8682 0,'-25'0'16,"-24"0"-16,-1 0 15,-24 0-15,-1-25 16,-24 25-16,25-25 16,49 25-16,-25 0 15,1 0-15,-26 0 16,26 0-16,-1 0 15,0 0-15,1 0 16,-1 0-16,0 0 16,26 0-1,-1 25 1,0-25-16,0 25 16,0-1-16,1 1 15,-1 25 16,0-50-31,25 25 16,0-1-16,0 26 16,0 0-1,25-1 1,-25 1-16,49-50 16,-24 50-16,25-1 15,-1-24-15,1-25 16,0 25-16,49-25 15,-49 25-15,-1-25 16,1 0 0,-1 0-16,26 0 15,-26 0-15,-24 0 16,0 0-16,0 0 16,24 0-1,26 0-15,-26-25 16,1 0-16,0 0 15,-1 25-15,26-49 16,-1 24 0,-24 25-16,-25-25 15,-1 25-15,1 0 16,-25-25-16,25 25 16,0 0-16,-25-25 15,25 0 48,-25 1-48,-25-1 1,25 0-16,-50 25 16,25-50-16,-24 26 15,-1 24-15,25 0 16,25-25-16,-25 25 15,-49 0-15,49 0 16,-49 0-16,-1 0 16,1 25-16,49-25 15,0 0 17,1 24-17,24 1 1,-25 0-16,-25 0 15,25 0 1,25-1-16,-24 1 16,24 0 15,0 0-31,0 0 31,24 0-31,26-25 16,0 0-16,24 0 15,-24 0-15,24 0 16,25 0-16,-24-25 16,-1-25-16,1 25 15,-51 0-15,-24 1 16,0-1 0,-24-25-1,-26 25-15,0 25 16,25 0-16,-24-24 15,24 24-15,-25 0 16,-24 0-16,-25 0 16,-25 0-16,0 0 15,25 0-15,24 0 16,1 0 15,74 24 0,0 1-15,0 0-16,0 25 16,49-1-16,51-24 15,-51 0-15,1 0 16,74 0-16,25-1 16,99 1-16,0-25 15,0 0-15,-25 0 16,-74-49-16,-25-1 15,-124 25 17,0 0-17,-25 0 1,0 25-16,0 0 16,-24 0-1,-26 0-15,1 0 16,-25 0-1,0 0-15,-25 0 16,0 0-16,0 0 16,99 0-16</inkml:trace>
  <inkml:trace contextRef="#ctx0" brushRef="#br4" timeOffset="805612.0081">16595 2877 0,'0'-24'32,"24"24"-32,1-25 15,50 25 1,-1-25-16,-24 25 15,-1 0-15,26 0 16,-1 0-16,25-25 16,-24 0-16,24 25 15,-49 0-15,-26 0 16,1 0 0,0 0-1,0 25 16,0-25-31,-25 25 16,0 0-16,0 0 16,0-1-16,0 26 15,0-25-15,0 0 16,-25-1-16,0 1 16,0 0-16,0 49 15,-24-24-15,24 0 31,0-26-15,0-24 0,1 0-16,-26 25 15,25 0 1,25 0 109,0 24-94,25-24-31,0 25 16,0-50-1,24 49-15,-49-24 16,25 0-16,25-25 16,-1 25-16,-24-25 15,0 25-15,24-1 16,1 1-16,0-25 16,-26 25-16,1-25 46,0 0-30,0 0-16,25-50 16,-26 1-1,26-1-15,24-24 16,1-50-16,-1 0 16,1 0-16,-1 25 15,-74 74-15,50-25 16,-26 1-16,-24-1 15,25 0 1,-25 1 0,0-1-1,0 25 1,-25 0 0,-24-24-16,-1-1 15,25-24-15,-24 49 16,-1 25-16,1-25 15,24 25 1,-25-25 0,25 25-1,-24 0-15,-1-24 16,-49 24-16,0 0 16,-25 0-16,-25 0 15,0 0-15,0 0 16,0 0-16,1 0 15,23 0-15,1 0 16,50 0-16,49 0 16,-24 0-1,24 0-15,-50 0 16,26 24 0,-26 26-1,26-50-15,24 25 16,0 0-16,0-25 31,1 24-31,-26 26 16,25-25-1,-24 0 1,24 24-16,-25 1 16,25 24-16,1-24 15,-1-25-15,0 49 16,25 1-16,-25-26 15,25 26-15,0-26 16,0 50-16,0-49 16,0 24-16,25-24 15,0 0-15,0-26 16,-1 1-16,26 25 16,49 24-16,25 26 15,25-1-15,-25-25 16,25 25-16,24-24 15,1 24-15,0-49 16,-50-1-16,0 1 16,-50-50-16,-24 25 15,-1-25-15,26 0 16,24 0-16,25 0 16,-25 0-1,1 0-15,48 0 16,-24-25-16,25 0 15,0-25-15,-25 1 16,0-26-16,-25 26 16,1-26-16,-76 51 15,26-1-15,-50 0 16,25 25-16,0-50 16,-1-24-16,1 0 15,-25 24-15,25 0 16,0 25-16,-25-24 15,0 24-15,0 0 16,0-24 0,0 24-16,0 0 15,0-25-15,0 26 16,-50-1-16,25-25 16,-24 1-1,49 24 1,-25-25-16,-25 25 15,-24-49-15,49 24 16,-25-24-16,26 74 16,-26-25-16,50 0 15,-50 1 17,26 24-17,-1-25-15,-25 0 16,25 25-16,1-25 15,-26 0 17,25 25-17,0-24 79</inkml:trace>
  <inkml:trace contextRef="#ctx0" brushRef="#br4" timeOffset="812028.8754">10443 6672 0,'0'-24'16,"25"24"46,25 0-62,24 0 16,50 0-16,0 0 15,0 0-15,0 0 16,0 0-16,-25 0 16,-24 0-16,-1 0 31,1 0-31,-26 0 15,-24 0 1</inkml:trace>
  <inkml:trace contextRef="#ctx0" brushRef="#br4" timeOffset="813439.1904">14858 9153 0,'75'0'0,"-1"0"15,-24 25-15,24-25 16,25 0-16,25 0 15,0 25-15,-24-25 16,-26 0-16,1 0 16</inkml:trace>
  <inkml:trace contextRef="#ctx0" brushRef="#br4" timeOffset="897379.6888">9649 6871 0,'25'0'15,"0"0"1,0 0 0,0 0-16,-1 0 15,1 0 1,0 0-16,25 0 15,-26 0-15,26 0 16,-25 25-16,49-25 16,-24 0-16,24 0 15,-49 0-15,49 0 16,-49 0-16,0 0 16,0 0-16,0 0 15,0 0 32,-1 0-47,1 0 16,25 0-1,-1 0 1,-24 0-16,0 0 16</inkml:trace>
  <inkml:trace contextRef="#ctx0" brushRef="#br4" timeOffset="899109.3178">10964 9227 0,'0'25'63,"25"-25"-63,-25 25 15,25 0-15,-1-25 16,1 25-16,0-1 15,0-24-15,24 25 16,1 0-16,-25-25 16,49 25-1,-24-25-15,0 25 16,-1-25-16,-24 0 16,25 0-1,-1 0 1,-24 0 46</inkml:trace>
  <inkml:trace contextRef="#ctx0" brushRef="#br4" timeOffset="1.28176E6">521 17438 0,'50'0'16,"-25"0"0,49 0-1,-24 0-15,24 0 16,-49 0-1,0 0-15,0 0 32,-1 0-32,26 0 15,24 0 1,1 0-16,-26 0 16,26-25-16,-1 25 15,-24-50-15,-1 50 16,1-25-16,-25 25 15,24-24-15,-24 24 16,0 0 0,-25-25-16,25 0 15,0 25 1,-1-25 0,26 25-1,-25-25-15,0 25 16,-1 0-16,26 0 15,0 0-15,-25-24 16,-1 24 0,1-25-16,0 25 15</inkml:trace>
  <inkml:trace contextRef="#ctx0" brushRef="#br4" timeOffset="1.28292E6">1613 16966 0,'24'0'15,"1"0"1,0 0-16,0 0 31,0 0-15,-1 0 0,26 0-16,-25 0 15,0 0 1,0 0-1,24 0-15,-24 0 16,0 25 47,0 0-48,-25 25 16,24-50-31,-24 24 16,0 1 0,0 0-1,0 0 1,0 0-16,0-1 16,0 1-16,0 0 15,0 0-15,0 24 16,0-24-16,0 0 15,0 0-15,0 24 16,-24-24 0,-1 50-16,0-50 15,25-1 1</inkml:trace>
</inkml:ink>
</file>

<file path=ppt/ink/ink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2:48:41.921"/>
    </inkml:context>
    <inkml:brush xml:id="br0">
      <inkml:brushProperty name="width" value="0.05292" units="cm"/>
      <inkml:brushProperty name="height" value="0.05292" units="cm"/>
      <inkml:brushProperty name="color" value="#FF0000"/>
    </inkml:brush>
  </inkml:definitions>
  <inkml:trace contextRef="#ctx0" brushRef="#br0">6797 3175 0,'25'0'63,"-1"0"-48,1 0-15,50 0 16,24 0-16,-74 25 15,49 0-15,25-1 16,1-24-16,24 25 16,0-25-16,-25 0 15,0 0-15,0 0 16,-24 0-16,-51 0 16,1 0-16,-25 25 15</inkml:trace>
  <inkml:trace contextRef="#ctx0" brushRef="#br0" timeOffset="934.3882">11336 3175 0,'25'0'47,"0"0"-31,24 0-16,1 0 16,49 0-16,25 0 15,50 0-15,24 0 16,1 0-16,24 0 15,0 0-15,-24 0 16,49 0-16,-25 0 16,-25 0-16,-74 0 15,0 0-15,-99 0 16</inkml:trace>
  <inkml:trace contextRef="#ctx0" brushRef="#br0" timeOffset="3051.8287">17264 3274 0,'25'25'47,"25"-25"-31,24 25-1,-49-25 1,0 0-16,49 0 15,1 0-15,49 0 16,0 0-16,74 0 16,-24 0-1,24 0-15,1 0 16,-26 0 0,150 0-16,-100 0 15,-74 0-15,0 0 16,-50 0-16,-25 0 15,1 0-15,-1 0 16,-24 0-16,24 0 16,-24 0-16,24 0 15,1 0-15,-1 0 16,0 0-16,-49 0 16,50 0-16,-1 0 15,-24 0-15,49 0 16,-50 0-16,26 0 15,24 0-15,-49 0 16,24 0-16,25 0 16,-24 0-16,-1 0 15,1 0-15,24 0 16,0 0-16,-49 0 16,24 0-16,-24 0 15,-1 0 1,-24 0-16,0 0 15,0 0 17,-1 0-17,1 0-15,25 0 16,-25 0-16,0 0 16,-1 49-16,1-49 15,0 0 1,0 0-1,0 0 1,-1 0 15</inkml:trace>
  <inkml:trace contextRef="#ctx0" brushRef="#br0" timeOffset="5345.1097">5805 4887 0,'24'0'31,"26"0"-15,0 0-16,49 0 16,-50 0-16,76 0 15,-51 0-15,0 0 16,26 0-16,-76 0 16</inkml:trace>
  <inkml:trace contextRef="#ctx0" brushRef="#br0" timeOffset="6500.684">8707 5011 0,'49'0'78,"26"0"-62,-1 0-1,-24 0-15,49 24 16,25 1-16,0-25 15,25 0-15,-25 0 16,-25 0-16,-24 0 16,-51 0-16</inkml:trace>
  <inkml:trace contextRef="#ctx0" brushRef="#br0" timeOffset="9060.6467">11485 4192 0,'0'-25'16,"0"0"-1,0 1 16,0-1-31,0 0 16,-25 0 0,25 0-1,-25 1-15,-24-1 16,24 0-16,0 25 16,-25-25-16,1 0 15,24 1 1,-25 24-16,26 0 15,-26-25-15,25 25 16,0 0-16,-24 0 16,24 0-16,0 0 15,0 0-15,-24-50 16,24 50 0,-25 0-1,26 0-15,-26 0 16,0 0-1,1 0 1,-26 0-16,26 0 16,24 0-16,0 0 15,-24 0-15,-1 0 16,0 0-16,25 0 16,-24 0-16,24 0 15,0 0-15,-24 0 16,24 0-16,0 0 15,0 0-15,0 0 16,1 25 0,24 0-16,-25-25 15,0 25 1,0-1 0,0 1-1,1-25-15,24 25 31,-25-25-15,25 50 0,-25-26-1,0 1 79</inkml:trace>
  <inkml:trace contextRef="#ctx0" brushRef="#br0" timeOffset="9866.452">9749 3746 0,'0'24'15,"-25"-24"-15,0 25 47,25 0-31,0 0 0,-25 0-16,25-1 15,-25 26 1,25-25-16,0 0 15,0-1-15,0 26 16,0-25 0,0 24-1,0-24 32,25-25 16,0 0-63,-25 25 15,25-25-15,24 0 16,1 0 0,0 0-1,-1 0-15,1 0 16,-1 0-16,1 0 15,-25 0-15,0 0 16,-1 0 0</inkml:trace>
  <inkml:trace contextRef="#ctx0" brushRef="#br0" timeOffset="12042.2307">11559 4142 0,'0'-24'63,"0"-26"-32,0 25-31,0 0 15,-24-24 1,-1 24 0,0 0 15,0-24-15,0 49-16,1-25 15,-1 0 1,0 25-16,0-25 15,0 0-15,0 1 16,1-1-16,-1 0 16,0 0-16,-25 0 15,1 0-15,-1 1 16,1-1-16,-1 0 16,0 0-16,26 25 15,-1-25-15,0 1 16,25-1-16,-25 0 15,0 25-15,1 0 16,-1-25-16,0 0 16,-49 1-16,49 24 15,-25-25-15,25 0 16,1 25-16,-51-50 16,50 50-1,-24 0-15,24 0 16,-25-24-16,25 24 15,1 0 1,-1 0-16,-25 0 0,25 0 16,-24 0-1,24 0-15,-25 0 16,1 0 0,-1 0-16,25 0 15,-24 0-15,24 0 16,-25 0-16,-24 0 15,49 0-15,-49 0 16,24 0-16,25 0 16,-24 24-16,-1 1 15,-24 0-15,-1 0 16,1 0-16,-25-1 16,-25 1-16,0 0 15,0 0-15,0 0 16,-25-1-16,0 1 15,25 25-15,0-50 16,0 25-16,25-1 16,-25 1-16,24-25 15,-24 25-15,0 0 16,0 0-16,50 0 16,-1-1-16,1 1 15,49-25 1,0 0-16,1 0 15,-1 25 1,-25-25-16,25 25 16,1-25-16,-26 0 15,25 0-15,-24 0 16,-1 0-16,25 25 16,-49-1-16,24-24 15,1 25-15,-1-25 16,25 25-16,0-25 15,1 25 64,-1-25-79,25 25 46,0-1-30</inkml:trace>
  <inkml:trace contextRef="#ctx0" brushRef="#br0" timeOffset="13614.6601">6276 3820 0,'-25'0'16,"0"0"-1,25 25 1,0 0-16,0-1 15,0 1-15,-49-25 16,49 50-16,0-1 16,0-24-1,-25-25-15,0 25 16,25 0-16,0 0 16,0-1-16,-25 1 15,25 0 1,0 0 15,0 0 0,0-1-15,0 1 0,-25 0-1,50-25 79,75 0-78,-100-25-1,49 25-15,1 0 16,49 0-16,25 0 15,0-49-15,74 49 16,-24-25-16,-25-25 16,-25 50-1,-25-25-15,-74 25 0</inkml:trace>
  <inkml:trace contextRef="#ctx0" brushRef="#br0" timeOffset="24214.5198">12502 5854 0,'25'0'16,"0"0"15,-1 0-15,1 0-1,0 0 17,0 0 15,0 0-16,-1 0 0,1 0 16,0 0-16,0 0-15,0 0-1,-1 0 17,1 0-17,0 0 32,25 0-31,-26 0-1,1 0 17,0 0 15,0 0-1,0 0-46,-1 0 16,1 0 0,0 0-1,0 0-15,0 0 16,-1 0 15,1 25-15,25-25-1,-25 0 1,-1 25 0,1-25-1,0 0 1,0 0 0,0 0-16,-1 24 31,1-24-31,-25 25 15,25-25 17,25 0-17,-25 0 1,-1 0-16,51 0 16,-50 0-1,-1 0 1,1 0-1,25 0 17,-25 0-17,-1 0-15,1 0 16,0 0 0,0 0 15,0 0-31,-1 0 31,1 0-15,0 0-1,0 0 17,0 0-17,-1 0 32,1 0-16,0 0-31,-25 25 16,25-25-16,0 0 31,-1 0-15,26 0 15,-25 0-15,24 0-1,-49 25-15,25-25 78,0 0-62,0 0 0,0 0-1,-1 0-15,1 0 16,0 0 0,0 0-16,0 0 15,0 0-15,24 0 16,-24 0-1,0 0 1,0 0-16,-1 0 16,26 0-1,-25 0-15,0 0 32,-1 0 61,1 0-77,0 0 0,25 0-16,-26 0 31,1 0-31</inkml:trace>
  <inkml:trace contextRef="#ctx0" brushRef="#br0" timeOffset="66186.988">16421 8210 0,'0'-24'62,"25"24"-31,0 0 1,-1 0-32,26 0 15,-25 0-15,49 0 16,-24 0-16,24 0 15,-24 0-15,49-50 16,-74 50-16,49 0 16,1 0-16,-50 0 15,24 0 1,-24 0-16,25 0 16,-26-25-16,26 25 15,0 0-15,-26 0 16,26 0-16,-25 0 15,0 0-15,-1 0 16</inkml:trace>
  <inkml:trace contextRef="#ctx0" brushRef="#br0" timeOffset="68021.7886">6598 8161 0,'25'0'32,"0"0"-17,0 0-15,24 0 16,1 0-16,49 0 16,-49 0-16,24 0 15,50 0-15,-24 0 16,-1 0-16,0 0 15,-74 0 1</inkml:trace>
  <inkml:trace contextRef="#ctx0" brushRef="#br0" timeOffset="68853.6201">10418 8384 0,'75'0'94,"-50"0"-94,-1 0 15,51 0-15,-1 0 16,1 0-16,24 0 16,0 0-16,-25 0 15,26 0-15</inkml:trace>
  <inkml:trace contextRef="#ctx0" brushRef="#br0" timeOffset="70712.2136">16669 8161 0,'25'0'47,"25"0"-32,-26 0-15,1 0 16,0 0-1,25 0-15,-1 0 16,1 0-16,-1 0 16,1 0-16,24 0 15,1 0-15,-26 0 16,26 0-16,-26 0 16,1 0-16,-25 0 15,0 0-15,-1 0 16,1 0-1,0 0 1,0 0 31,0 0-31,-1 0 15,1 0-31,0 0 15,0 0 1,0 0 0</inkml:trace>
  <inkml:trace contextRef="#ctx0" brushRef="#br0" timeOffset="77851.7447">10294 9872 0,'50'0'78,"-25"0"-78,49 0 16,50 0-16,25 0 15,0 0-15,24 0 16,1 0-16,0 0 16,-1 0-16,1 0 15,24 0-15,1 0 16,-26 0-16,-24 0 15,-25 0-15,0 0 16,0 0-16,0 0 16,0 0-16,-24 0 15,-26 0-15,0 0 16,-49 0-16,0 0 16,0 0 30,0 25-46</inkml:trace>
  <inkml:trace contextRef="#ctx0" brushRef="#br0" timeOffset="92446.1406">20811 11311 0,'0'25'140,"0"0"-77,0-1-63,0 1 31,0 0-15,25 0-16,-25 0 15,25-1 1,-25 1 0,0 0-1,0 0 16,0 0-31,0-1 110,0 1-79,0 0-15,0 0-1,0 0 1,25-25 0,-25 24-16,0 1 15,0 0 16,0 0-15,0 0 15,0-1-15,25-24-16,-25 25 31,0 0 0,0 0 1,0 0-32,0-1 15,0 1 1,0 0-16,0 0 16,0 0 77,-25 24-15,0-24-31,0 0-15,25 0-17,-25 0 48,1-1-48,-1 1 1,0-25 0,0 25 46,25 0-46,-25-25 15,1 0-15,-1 0-1,0 25 1,0-25-1,0 0 1,25 24-16,-24-24 109,-1 0-109</inkml:trace>
  <inkml:trace contextRef="#ctx0" brushRef="#br0" timeOffset="96724.1125">17190 10319 0,'-25'0'16,"0"0"109,-24 0-78,24 0-32,25 25-15,0-1 16,-25-24 281,25 25-266,0 0-15,-25 0-16,1-25 15,24 25 1,-25-25-16,0 0 16,25 24-1,-25-24-15,25 25 16,-25-25 78,1 25-63,24 25-16,-25-26 1,0 1 15,25 0-31,0 0 16,0 0 0,0-1-1,0 1 1,-25 0-1,25 0 32,0 0-31,0-1 0,-25 1 15,1 0 31,24 0 32,0 0-63,0-1-15,0 1 15,0 0-15,0 0-1,0 0 32,0-1 0,0 1-16,0 0 1,0 0-1,0 0 47,0 0 47,0-1-47,24-24-78,1 25 94,0-25-16,0 0 125,0 25-203,-25 0 16,24-25-1,-24 25-15,25-25 16,0 24 281,0-24-47,-25 25-47</inkml:trace>
  <inkml:trace contextRef="#ctx0" brushRef="#br0" timeOffset="111485.5919">15478 13022 0,'0'25'16,"25"-25"31,25 0-31,24 50-1,1-25-15,24-1 16,-49-24-16,24 25 15,0-25-15,-49 0 16,25 50-16,-1-50 16,-24 0-16,0 0 15,-25 25 1</inkml:trace>
  <inkml:trace contextRef="#ctx0" brushRef="#br0" timeOffset="112785.9216">21878 13221 0,'25'0'62,"0"0"-62,-1 0 16,1 0 15,0 0-15,0 0-16,0 0 15,0 0-15,24 0 16,-24 0-1,0 0 1,0 0 0,-1 0-16,1 0 15,0 0 1</inkml:trace>
  <inkml:trace contextRef="#ctx0" brushRef="#br0" timeOffset="114257.2776">20266 10319 0,'0'49'31,"0"1"-15,0-25 78,25-25-63,-1 0-31,1 0 16,0 0-16,25 0 15,-26 0-15,1-25 16,0 25-16,49-50 15,-49 50-15,50-24 16,-1-51-16,-24 50 16,-1 25-16,1-49 15,0 24-15,24 0 16,-24 0-16,-26 1 16,26 24-16</inkml:trace>
  <inkml:trace contextRef="#ctx0" brushRef="#br0" timeOffset="115344.5864">23044 10120 0,'25'0'32,"-25"25"-17,0 25 1,25-25-16,-1 24 15,1-24-15,0 25 16,0-50 62,0 0-62,-1 0-1,1 0-15,0 0 16,25 0-16,-26-25 16,26 0-16,0 25 15,-50-25-15,24 0 16,-24 1-16,0-26 16,25 25-1,-25 0-15</inkml:trace>
  <inkml:trace contextRef="#ctx0" brushRef="#br0" timeOffset="117123.7279">9377 11385 0,'24'50'63,"1"-25"-63,-25 0 16,50-1-16,-50 1 15,0 0-15,25 0 16,-1 0-1,26-1 1,-50 1 0,25-25-1,0 0 1,-1 0 0,26 0-1,-25 0-15,0 0 16,24 0-16,26 0 15,-1 0-15,25-49 16,-74 49-16,25-25 16,-1 25-16,1-25 15,-50 0-15,25 25 16</inkml:trace>
  <inkml:trace contextRef="#ctx0" brushRef="#br0" timeOffset="118456.8603">12676 11410 0,'0'25'47,"0"0"-31,0 0 0,24-25-1,-24 24-15,0 1 31,25-25-15,0 25 15,0-25 126,0 0-126,-1 0-31,1 0 15,0 0-15,0 0 16,24 0-16,-49-25 16,50 0-16,-25 1 15,0 24 17</inkml:trace>
  <inkml:trace contextRef="#ctx0" brushRef="#br0" timeOffset="150248.6701">6028 17785 0,'25'0'109,"-1"0"-93,1 0-1,25 0 1,-25 0 0,24 0-16,-24 0 15,25 0-15,-25 0 16,-1 0-16,-24-25 15,0 0-15,25 25 16,0 0-16,0 0 16,24-24-1,-24 24-15,25 0 16,-25 0 0,-1 0-16,1 0 31,0 0-31,0 0 15,0 0 1</inkml:trace>
  <inkml:trace contextRef="#ctx0" brushRef="#br0" timeOffset="162382.4803">13048 15106 0,'24'0'360,"1"0"-266,0 0 31,0 0-63,24 0-46,-24 0 15,0 0-31,0 0 31,0 0-15,-1 25-1,1-25 1,0 0-16,0 25 16,0-25-1,-1 0 1,26 24 0,-50 1-16,25-25 15,0 0 1,24 0-1,-24 0-15,0 0 16,0 0 0,0 0-1,-1 0-15,1 0 32,0 0-32,0 0 15,0 0-15,-1 0 16,1 0-16,0 0 15,25 0 1,-1 0 0,-24 0 31,0 0-32,24 0 1,-49 25-1,50-25-15,-25 0 32,0 0-17,-1 25 1,1-25 0,0 0-16,0 0 15,0 0 1,24 0 15,-24 0 0,0 0-31,0 0 32,-1 0-32,1 0 15,0 0 1,0 0 15,0 0-15,24 0-1,-24 0 1,0 0 0,0 0 171,0 0-156,-25 25-31,24-25 16,1 0 0,0 0-16,0 0 15,0 24 1,-1-24-16,1 0 15,25 0-15,-25 0 32,-25 25-17,24-25-15,26 0 63,-25 0-48,0 0 1,-1 0-16,1 0 78,0 0-47,0 0 32,0 0-47,-1 25-1,1-25 1,0 0-1,0 0 1,0 0 0,-1 0-1,1 0 1,0 0 0,25 25 15,-26-25-16,1 0 1,0 0 0,0 25-1,0-25-15,-1 0 32,1 0-17,0 0 1,0 0-16</inkml:trace>
  <inkml:trace contextRef="#ctx0" brushRef="#br0" timeOffset="172558.4235">13196 14461 0,'0'-25'15,"25"1"1,0-1-16,-25 0 16,25 0 15,0 25-31,-1-50 31,-24 26-15,50 24-1,-50-25-15,25-25 32,0 50-17,-25-25 1,24 25-16,1-24 16,0-1 15,0 25-16,0-25-15,0 0 16,-1 25-16,26-49 31,0 24-31,-26 25 16,1 0-16,0 0 16,0 0-1,-25-25-15,25 25 16,-1-25-16,26 25 15,-25-25-15,0 25 16,-1-24 0,1 24-16,0 0 15,0 0-15,0 0 16,-1-50-16,1 50 16,25 0-16,24 0 15,-24 0 1,-25 0-16,-1 0 15,1 0-15,25-25 16,-25 25 15,-1 0-15,26 0 15,-50-25-31,50 25 16,-1 0-16,-24 0 15,25 0 1,24 0-16,25 0 0,-49 0 16,24-24-1,-49 24-15,25 0 16,-1 0-16,-24 0 16,0 0-16,0 0 15,0 0-15,-1 0 31,1 0-31,25 0 16,-25 0 0,24 0-16,26 0 15,-26 0-15,1 0 16,49 0-16,-49 0 16,24 0-16,-49 0 15,25 0-15,-1 0 16,1 0-1,-25 0-15,-1 0 16,1 0 0,0 0-16,25 0 15,-26 0-15,1 0 16,0 0 0,0 0-1,0 0 16,-1 0-15,1 0 0,25 0-16,-25 0 15,-1 0 1,26 0-16,-25 0 16,0 0-16,-1 0 15,26 24-15,0-24 16,-1 0-1,-24 0 1,25 0-16,-25 25 16,-1-25-1,1 0-15,0 0 16,0 0 0,0 0-16,-1 0 15,1 0-15,0 25 16,25-25-1,-26 0-15,1 0 16,0 0 0,0 25-1,0-25 1,-1 0-16,26 0 16,-25 0-1,0 0 1,-1 0 31,1 0-47,-25 25 15,25-25-15,0 0 16,0 0-16,24 0 16,1 24-16,24-24 15,-74 25-15,25-25 16,0 0-16,0 0 15,-1 25 1,1-25-16,0 0 16,0 0-16,0 0 15,0 0-15,-1 0 94,1 25-63,0-25-31,0 0 16,-25 25 0,25-25 46,-1 0 157</inkml:trace>
</inkml:ink>
</file>

<file path=ppt/ink/ink20.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16T02:41:19.263"/>
    </inkml:context>
    <inkml:brush xml:id="br0">
      <inkml:brushProperty name="width" value="0.05292" units="cm"/>
      <inkml:brushProperty name="height" value="0.05292" units="cm"/>
      <inkml:brushProperty name="color" value="#FF0000"/>
    </inkml:brush>
  </inkml:definitions>
  <inkml:trace contextRef="#ctx0" brushRef="#br0">21804 8384 0,'0'0'0,"-25"0"47,0 0 0,0-25-47,0 0 31,1 25-31,-1 0 16,-25 0-16,25 0 15,1 0-15,-26-24 16,25 24-16,-24 0 15,-1 0-15,25-25 16,-24 25-16,-1 0 16,0 0-16,1-25 15,24 25-15,-25 0 16,1 0-16,24 0 16,0 0-16,0 0 15,-24 0-15,-1 0 16,0 0-16,26 0 15,-26 0-15,0 0 16,26 0-16,-26 0 16,25 0-16,0 0 15,-24 0-15,-1 0 16,1 0-16,-1 0 16,-24 0-16,-1 25 15,-24-25-15,25 25 16,-1-1-16,26-24 15,-1 25-15,0-25 16,1 0-16,-1 25 16,25-25-16,-24 25 15,-1-25-15,25 0 16,-24 0-16,24 25 16,0-25-16,-25 24 15,26-24-15,-1 0 16,-25 0-16,25 25 15,1-25-15,-1 25 0,-25-25 16,1 25-16,-1-25 16,0 25-16,1-25 15,-1 0 1,25 0-16,1 24 0,-1-24 16,0 0-16,0 0 15,0 0 1,0 0-1,1 0 1,-1 0-16,0 0 16,-25 0-16,26 0 15,-26 0-15,0 0 16,1 0-16,24 0 16,0 0-16,-24 0 15,24 0-15,0 0 16,0-24-1,0 24 1,-24 0-16,24 0 16,0 0-16,-24 0 15,24 0 1,0 0-16,0 0 16,0 0 15,1 0-16,-1 24 17,0-24-17,0 0-15,0 0 16,1 0-16,-1 0 16,0 0-16,0 0 0,0 0 15,1 0 1,-1 0-1,0 0 17,0 0-17,0 0 1,0 0 0,1 0-1,24 25 1,-25-25-16,0 0 15,0 0 17,25 25-17,0 0 1,25-25 0,-25 25-1,0-1 1,0 1 15,25-25-15,-25 25-16,25 0 31,-25 0-15,0-1-16,0 1 15,24-25-15,-24 25 16,25 0-1,-25 0 17,0-1-17,25-24 1,-25 25 0,0 0-1,25-25 1,-25 25-16,0 0 15,25-25-15,-25 25 0,25-1 16,-25 1 15,24 0-31,1 0 0,0 0 16,0-1 0,0-24-1,-1 25 1,1-25-16,0 0 15,0 0 1,24 0-16,-24 0 16,0 0-16,0 0 15,24 0-15,1 0 16,-25 0 0,0 0-16,-1 0 0,26 0 15,0 25-15,-26-25 16,26 25-16,-25-25 15,0 0-15,24 0 16,-24 25-16,0-25 16,24 0-16,1 0 15,-25 0 1,0 0-16,-1 0 16,26 0-16,-25 0 15,0 0-15,24 0 16,-24 24-16,25-24 15,-25 0-15,-1 0 16,26 0-16,-25 0 16,0 0-16,-1 0 15,26 0-15,-25 0 16,24 0-16,1 0 16,-25 0-16,49 0 15,-24 0-15,-1 0 16,1 0-16,0 0 15,49 25-15,-25 0 16,1-25-16,24 0 0,-25 25 16,1-25-1,24 0-15,-25 0 16,1 0-16,-1 0 16,25 0-16,1 0 0,-1 0 15,0 0-15,-24 25 16,24-25-1,-50 24-15,51-24 0,-51 25 16,-24-25-16,25 25 16,-1-25-16,1 0 15,-25 0-15,24 0 16,-24 0-16,25 0 16,-26 0-16,1 0 15,25 0-15,-1 0 16,-24 0-16,25 0 15,-1 25-15,26-25 16,-26 0-16,26 0 16,49 25-16,-50-1 15,1-24-15,24 25 16,-25-25-16,1 0 16,-26 0-16,26 0 15,-1 0-15,-49 0 16,25 0-16,-1 0 15,1 0-15,24 0 16,-24 0-16,-25 0 16,24-25-16,1 25 15,-25 0-15,24-24 16,1 24-16,-25 0 16,0 0-16,24 0 15,-24 0-15,0 0 16,24 0-16,1 0 15,-25 0-15,24 0 16,-24 0-16,0 0 16,0 0-16,24 0 0,-24 0 15,0 0 1,25-25-16,-26 25 16,26 0-16,-25 0 15,0 0-15,24 0 16,-24 0-16,0 0 15,25-25-15,-26 25 0,1 0 16,0 0-16,0-25 16,24 25-1,-24 0-15,0 0 32,-25-25-32,25 25 31,-25-24-16,25 24-15,-1-25 16,1 25 0,-25-25-16,25 0 15,0 25 1,0-25 0,-25 1-1,24 24 1,-24-25-16,0 0 15,0 0 17,0 0-17,0 1 1,-24-1-16,24 0 16,0 0-16,0 0 15,-25 25-15,25-49 16,0 24-1,0 0-15,0 0 16,0 0-16,0 1 16,0-1-1,0 0 1,0 0 0,0 0-16,0 1 15,0-26-15,0 25 31,0 0-15,0 1-16,0-1 16,0 0-1,-25 0 1,25 0 0,-25 25-1,25-24 1,-25 24-1,25-25-15,0 0 16,-24 25 0,24-25-1,-25 25-15,25-25 16,-25 25 0,0-24-1,0-1 1,1 25-1,24-25 1,-25 25-16,0-25 31,0 25-15,25-25 0,-25 25-16,25-24 15,-24 24 1,-1 0-1,25-25-15,-25 25 16,0 0 0,0 0-16,0 0 15,1 0-15,-1 0 16,-25 0-16,25-25 16,1 25-16,-26 0 15,25 0-15,-24 0 0,-1 0 16,25 0-1,0 0-15,1 0 16,-26 0-16,25-25 0,0 25 16,-24 0-16,24 0 15,0 0-15,0 0 16,-24 0 0,24 0-16,0 0 0,-24 0 15,24 0-15,0 0 16,0 0-16,0 0 15,-24 0-15,24 25 16,0-25-16,-25 0 16,1 25-16,24-25 15,0 0-15,-24 0 16,-1 25-16,25-25 16,-24 0-16,-1 24 15,0-24-15,1 0 16,-1 0-16,25 25 15,-24-25-15,24 0 16,-25 0-16,26 0 16,-1 0-16,-25 25 15,25-25-15,-24 0 16,24 0-16,0 0 16,0 0-16,1 25 15,-1-25-15,0 0 16,0 0-16,0 0 15,0 0-15,1 25 16,-1-25-16,0 0 16,0 0 15,0 0-15,25 24-16,-24-24 15,-1 0 16,0 0 1,0 0-17,0 0-15,1 0 16,-1 25-16,0-25 31,0 0 79,25-25 30</inkml:trace>
</inkml:ink>
</file>

<file path=ppt/ink/ink2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4:26:13.310"/>
    </inkml:context>
    <inkml:brush xml:id="br0">
      <inkml:brushProperty name="width" value="0.05292" units="cm"/>
      <inkml:brushProperty name="height" value="0.05292" units="cm"/>
    </inkml:brush>
  </inkml:definitions>
  <inkml:trace contextRef="#ctx0" brushRef="#br0">3151 1265 0,'-25'0'94,"0"0"-94,0 0 15,0 0-15,1 0 16,-26 0-16,0 0 15,1 0-15,24 25 16,25 0-16,-50-1 16,1 1-16,-26-25 15,26 0-15,-1 50 16,-24-25-16,24-25 16,0 24-16,26-24 15,24 25-15,-25-25 16,0 25-1,0 0 17,-24 0-17,24 24-15,-25-24 16,25 0 0,25 0-16,-49 24 15,49-24-15,-25-25 16,25 50-16,-25-25 15,25-1 1,0 1-16,0 25 16,-25-25-16,25 24 15,0-24-15,-24 25 16,24 24 0,0-49-16,0 0 15,0-1-15,0 26 16,0-25-1,0 24-15,0 1 16,0 0-16,0-1 16,0-24-16,0 25 15,0-26-15,0 26 16,0 0-16,0-25 16,0-1-16,0 26 15,24-25-15,-24 0 16,25-1-16,-25 1 15,0 0-15,25 0 16,0 0 0,-25-1-16,0 1 15,25 0-15,-1-25 32,1 25-17,-25 0 1,25-25-1,25 24 1,-26 1 0,26-25-16,0 50 15,-1-50-15,-24 25 16,25-1-16,24 1 16,-24-25-16,-1 25 15,1 0-15,-1-25 16,-24 25-1,25-25-15,-25 0 16,-1 0-16,1 24 16,25 1-1,24-25 1,-24 0-16,0 25 16,24-25-16,-24 0 15,24 25-15,-49-25 16,0 0-16,24 0 15,-24 0 1,0 0-16,24 0 16,1 0-16,0 0 15,24 25-15,25-25 16,0 24-16,-24-24 16,-1 0-16,1 0 15,-26 0-15,1 0 16,-25 0-1,24 0-15,-24 0 16,50 0-16,-26 0 16,26 0-16,-51 0 15,26 0-15,24 0 16,1 0-16,-1 0 16,1 0-16,-1 0 15,-24 0-15,-1 0 16,-24 0-16,0 0 15,25 0 1,-26 0-16,26 0 16,-25 0-16,24 0 15,26 0-15,-26 0 16,26 0-16,24 0 16,0 0-16,0 0 15,-74 0-15,50 0 16,-26 0-16,-24 0 15,25 0-15,-26 0 16,1 0 0,0 0-16,25 0 15,74 0-15,-25 0 16,0 0-16,-49 0 16,-1 0-1,26-24-15,-75-1 16,49 0-16,-24 25 15,25 0-15,-1-25 16,51 25 0,-76 0-16,26 0 15,-25 0-15,0 0 16,-1 0 0,26 0 15,0 0-31,-1 0 15,1-25 1,24 25-16,-24-24 16,-25 24-1,49 0-15,-49 0 16,0 0 0,24 0-16,26 0 15,-1 0-15,25 0 16,1 0-1,-1 0-15,-25 0 16,-24 0-16,0 0 16,24 0-16,0 0 15,-24 0-15,24 0 16,26 0-16,-1 0 16,25 24-16,0 1 15,25 0-15,-1 0 16,26 0-16,-124-25 15,-1 0 1,1 0 0,49 0-16,0 24 15,25-24-15,-24 0 16,24 0-16,0 25 16,0 0-16,-25-25 15,0 0-15,0 0 16,25 0-16,-24 0 15,-26 0-15,-24 0 16,49 0 0,-25 0-16,25 0 15,26 0-15,-1 0 16,24 0-16,1 25 16,0 0-16,-50-1 15,25-24 1,0 0-16,0 0 15,25 0-15,-25 0 16,0 0-16,0 0 16,-25 0-16,1 0 15,24 0-15,0 0 16,25 0-16,-1 0 16,26 0-16,-25 0 15,0 0-15,24 0 16,-24 0-16,0 0 15,-25 0-15,50 25 16,-50-25-16,0 0 16,-25 0-16,-50 0 31,1 0-15,-25 0-16,24 0 15,1 0-15,49 25 16,50-25-16,-25 25 15,-25-25 1,-49 25 0,24-25-16,-24 0 15,24 0 1,-49 0-16,50 0 16,-51 0-16,1 0 15,0 0-15,49 0 16,-49 0-1,50 0-15,-1 0 16,1 0-16,24 0 16,0 0-16,25 0 15,0 0-15,-74 0 16,24 0 0,-24 0-16,-26 0 15,1 0-15,50 0 16,-1 0-16,0 0 15,1 0-15,24 0 16,0 0-16,-24 0 16,-1 0-16,-24 0 15,-25 0-15,24 0 16,-24 0 0,25 0-16,-26 0 15,26 0-15,0 0 16,24 0-1,-24 0 1,24 0-16,-24 0 16,-1 0-16,26 0 15,-51 0-15,26 0 16,-25 0-16,25 0 16,-26 0-16,26 0 15,24 0-15,-24 0 16,0 0-16,-1-25 15,1 25-15,-1-25 16,1 25-16,-25-25 16,24 25-16,1 0 15,-25-25 1,0 25-16,-1-24 16,1 24-16,0-25 15,0 0-15,0 25 16,-1-25-16,26 25 15,-25 0-15,-25-25 16,25 25-16,24-24 16,-24-1-1,0 0 1,0 0-16,24 0 16,-24 1-16,0-26 15,0-24 1,0 24-16,-1-24 15,1-26-15,0 1 16,-25 0-16,25-25 16,0 49-16,-1 1 15,-24-25-15,25 24 16,-25 1-16,0-25 16,25 24-16,-25 1 15,25-25-15,0 24 16,-25 1-16,0 24 15,0 26-15,0-26 16,0 25-16,0-25 16,-25-24-16,0 0 15,0 24-15,-24 0 16,49-24-16,-50 49 16,-24-49-16,49 49 15,0-25-15,0 26 16,-24-1-16,-26-25 15,50 25-15,-49-24 16,49 24-16,0 25 16,-24 0-16,-1 0 15,-24-25-15,24 25 16,-24-25 0,-1 25-16,1-24 15,-1 24-15,26 0 16,-26 0-16,26 0 15,-50 0-15,24 0 16,1 0-16,-26 0 16,-24 0-16,-24 0 15,-26 0-15,-24 0 16,-1-25-16,1 25 16,-1 0-16,1 0 15,-1-25-15,26 0 16,-1-24-16,0 24 15,1 0-15,24 25 16,25 0-16,-25 0 16,25 0-16,0 0 15,-25 0-15,-49 0 16,24 0-16,-24-25 16,-1 0-16,-74-24 15,-74-1-15,0 25 16,322 25-1,-24 0 1,-26 0-16,-24 0 16,-25-25-16,0 25 15,0 0-15,-25 0 16,-25-24-16,-24 24 16,-1 0-16,1 0 15,0 0-15,-26 0 16,1 0-16,0 0 15,0 0-15,-1 0 16,1 0-16,25 0 16,-1 0-16,26 0 15,-1 0-15,0 0 16,1 0-16,-1 0 16,-24 0-16,-1 0 15,1 24-15,-1 1 16,-24 0-16,0 0 15,0 0-15,-25 0 16,49-25-16,-24 0 16,0 0-16,74 0 15,-25 24-15,50 1 16,0-25-16,25 25 16,25 25-16,-1-50 15,-49 24 1,25 1-16,-25 0 15,0 0-15,0 0 16,0-1-16,0 26 16,-25-25-16,25 0 15,25 24-15,-1-24 16,26 0-16,0-25 16,-50 25-16,24-25 15,-73 24-15,-1-24 16,1 25-16,-26-25 15,1 25-15,24 0 16,0-25-16,1 0 16,24 25-16,25-1 15,49-24-15,1 0 16,49 0-16,0 25 31,-24-25-15,24 0-1,0 0-15,-49 0 16,24 0-16</inkml:trace>
  <inkml:trace contextRef="#ctx0" brushRef="#br0" timeOffset="13290.9884">6524 7789 0,'50'0'47,"-26"0"-31,26 0-16,0 0 15,49 0-15,0 0 16,25 0-16,0 0 15,0 0-15,50 0 16,-50 0-16,25 0 16,-25 0-16,0 0 15,0 0 1,-25 0-16,0 0 16,-24 0-16,-26 24 15,1-24 1,-25 0-16,24 0 15,-24 0-15,0 0 16,0 0-16,-1 0 16,1 0-16,25 0 15,-1 0 1,26 0-16,-1 0 16,-49 0-16,49 0 15,1 0-15,24 0 16,0 0-16,-49 0 15,-25 0-15,0 0 63,-1 0-47,26 0-1,-25 25-15,24-25 16,-24 0-1,0 0-15,0 0 16,0 0 0,24 25-1,1-25 1,-1 0-16,26 25 16,-50-25-16,-1 0 15,1 0 1,0 0-1,49 0 1,-24 0-16,0 0 16,-1 0-16,1 0 15,-1 0-15,1 0 16,49 0-16,-74 0 16,25 0-1,-1 0-15,-24 0 16,0 0-1,0 0 17,0 0-17</inkml:trace>
  <inkml:trace contextRef="#ctx0" brushRef="#br0" timeOffset="37405.4542">13122 16470 0,'-25'0'94,"50"-24"-79,49 24 1,-49-25-1,25 25-15,-25 0 16,-1-25-16,26 0 16,-25 0-16,0 0 15,49 25-15,-49 0 16,25-24 0,-1-1-16,-24 0 15,0 25-15,0 0 16,-1-25-1,1 0 1,0 25-16,0 0 16,24-24-1,1-1-15,-25 0 16,24 25-16,-24-25 16,0 0-1,0 1 1</inkml:trace>
  <inkml:trace contextRef="#ctx0" brushRef="#br0" timeOffset="38301.3756">15255 15478 0,'25'-25'47,"0"25"-47,49-24 15,-49 24 1,0 0-16,0 0 16,-1 0-1,1 0 32,-25 24-16,0 51-31,0-26 16,0-24-16,-25 0 31,1 0-31,24 0 16,-25-25-16,25 24 31,-25-24-15,0 0-1,0 0-15,1 25 63</inkml:trace>
  <inkml:trace contextRef="#ctx0" brushRef="#br0" timeOffset="38975.5032">15677 15304 0,'-50'0'16,"25"25"-16,1-25 15,-1 0 1,0 25 0,25 0-1,0 0 1,0 0-16,0-1 15,0 26-15,0-25 16,0 0-16,0-1 31,50-24-15,24 0 0,-24 0-1,-25-24-15,24 24 16,1-25-16,-1 25 15,-24-25-15,0 25 32</inkml:trace>
  <inkml:trace contextRef="#ctx0" brushRef="#br0" timeOffset="39427.0076">15999 15354 0,'50'0'62,"0"0"-62,-1 0 16,-24 0-16,0 0 15,74-25-15,-74 0 16,0 25-16</inkml:trace>
  <inkml:trace contextRef="#ctx0" brushRef="#br0" timeOffset="40034.6293">16396 15007 0,'25'49'31,"-25"-24"-15,0 0-1,0 25 1,0-26 0,0 1-16,0 25 15,0-25 1,0-1 0,0 1-1,0 0 16</inkml:trace>
  <inkml:trace contextRef="#ctx0" brushRef="#br0" timeOffset="54515.4726">6698 8012 0,'-25'0'78,"0"25"-63,25 0 1,0-1 0,0 1-16,-25 25 15,25-1 1,0 1-16,0 0 16,-25-26-1,25 1 1,0 0-1,-24-25 1,24 50-16,0-26 16,0 1-1,0 0-15,0 25 16,0-26 0,0 1-1,0 0 1,0 0 15,0 0-15,0-1-1,0 1 1,0 0-16,0 0 16,0 0-16,24-25 0,-24 24 31,25 1-31,0-25 15,0 25 1,0-25 0,-1 25-16,1-25 15,0 0 1,0 0-16,0 0 16,-1 0-1,1 0-15,0 0 31,0 0-31,0 25 16,-1-25 0,26 0-1,-25 0 1,0 0 15,24 0-31,-24 0 16,50 0-16,-26 0 15,-24 0-15,0 0 16,0 0-16,49 0 16,-24 0-16,-1 0 15,-24 0-15,25 0 16,-26 0 0,51 0-16,24 0 15,-25 0-15,26 0 16,-26 0-16,25 0 15,-49 0-15,24 0 16,1 0-16,-1 0 16,1 0-16,-1 0 15,0 0-15,1 0 16,-26 0-16,26 0 16,24 0-16,-25 0 15,1 0-15,-1 0 16,1 0-16,-26 0 15,-24 0-15,25 0 16,24 0-16,-49-25 16,25 25-16,-1 0 15,1 0-15,24-25 16,1 25-16,-26 0 16,75-25-16,-49 25 15,-1 0-15,25-25 16,-49 1-16,-1 24 15,1 0-15,-50-25 16,25 25 0,0 0-1,0 0 1,24 0 0,1 0-16,-25 0 15,24 0-15,-24 0 16,0 0-16,49 0 15,1 0-15,-51 0 16,26 0-16,0 0 16,-1 0-1,-24 0 1,0 0-16,0 0 16,24 0-16,-24 0 15,0 0 1,0 0-1</inkml:trace>
  <inkml:trace contextRef="#ctx0" brushRef="#br0" timeOffset="56451.772">3175 9823 0,'0'0'0,"248"0"0,25 0 16,50 0-16,-1 0 15,25 0-15,-74 0 16,-49 0 0,-26 0-16,-74 0 15,-25 0-15,-74 0 16,0 0 0,0 0-1,-1 0 1,51 0-16,49 0 15,49 0-15,26 0 16,-1 0-16,1 0 16,-26 0-16,-24 24 15,-50 1-15,1 0 16,-26-25-16,25 0 16,-49 0-16,49 0 15,0 0-15,1 0 16,-1 0-16,-25 0 15,1 0-15,-1 0 16,-49 0-16,0 0 16,-1 0-16,26 0 47,-25 0-32,49 0-15,26 0 16,-51 0-16,1 0 15,-25 0-15,-1 0 16,1 0-16,0 0 16,25 0-1,-26 0-15,26 0 16,0 0-16,24 0 16,25-25-16,25 25 15,-25-25-15,25 1 16,-49 24-16,-1-25 15,-49 25 1,0 0 31,25 0-31,-26 0-16,1 0 15,0 0-15,25 0 16,-26 0-1,1 0-15,0 0 16,0 0 0,24 0-1,-24 0 1</inkml:trace>
  <inkml:trace contextRef="#ctx0" brushRef="#br0" timeOffset="57757.1278">1886 10815 0,'24'0'47,"26"0"-47,0 0 15,-1 0-15,50 0 16,-24 0-16,49 0 16,0 0-16,49 0 15,1 0-15,-25 0 16,25 0-16,-1 0 16,-24 0-16,0 0 15,-25 0-15,-50 0 16,-24 0-16,-25 0 15,24 0 48,-24 0-47,0 0-16,0 0 15,24 0 1,-24 0-1,0 0-15,0 0 16,0 0 0,-1 25-1</inkml:trace>
  <inkml:trace contextRef="#ctx0" brushRef="#br0" timeOffset="61849.828">24135 6474 0,'-24'0'94,"48"-25"-63,-24 0 141,0 1-157,25 24-15,-25-25 16,25 25-16,0-25 47,0 25-32,-25-25 17,24 0 77,1 25-62,0-24-31,0-1-1,24 0-15,-49 0 16,25 0-16,0 25 15,-25-24-15,25-1 16,0 25 15,-1 0-15,1 0-16</inkml:trace>
  <inkml:trace contextRef="#ctx0" brushRef="#br0" timeOffset="63006.3342">24359 6052 0,'0'-24'31,"0"-1"-31,24 25 16,1 0-1,0 0 32,0 25-31,0-1-16,-25 26 109,0-25-93,0 24 0,24-24-16,-24 0 15,0 0-15,0 0 16,0-1-1,0 1-15,0 0 16,0 0 15,0 24-15,0-24 0,-24 0-1</inkml:trace>
  <inkml:trace contextRef="#ctx0" brushRef="#br0" timeOffset="65102.897">24359 5482 0,'0'49'94,"-25"-24"-94,0-25 16,-25 50-16,50-25 15,-24 24-15,-1-24 16,0-25-16,25 25 16,0 0-1,-50-1 48,1-24-63,-26 0 15,-49 25-15,0 0 16,-49 0-16,24-25 16,50 25-1,74-25 32,25-50 16,0 25-48,25-49-15,24 49 16,26 0-16,-51-24 16,26 24-16,24 0 15,26 0-15,-51 0 16,26 1-16,-1-1 15,-24 0-15,-1 25 16,1-25-16,0 0 16,-26 25-16,1 0 15,0 0 1,0 0 0,24 0-1,-24 0 1,0 25-1,-25 0 1,25 0-16,-25 0 16,49-25-16,1 24 47,-25 1 15,0-25-62,-1 0 16,1 0-1,0 0-15,49-49 16,-49 24 0,-25 0-1,25 25 1,-25-25 15,25 25-31,-25-25 31,0 1 1,0-1-17,0 0 1,0 0-1,0 0-15,0 1 16,-25 24-16,25-25 16,-25 0-1,25 0 1,-25 25 0,-24 0 15,24 0 0,0 0-15,0 0-1,-24 0 1,24 0 0,0 0-16,0 25 15,1-25-15,-1 50 16,0-26-1,0 1 1,0 0 0,1-25-16,24 25 15,-25-25 17,25 25-32,-25-25 15,25 24 1,0 1-16,-25-25 15,25 25-15,-25-25 63</inkml:trace>
  <inkml:trace contextRef="#ctx0" brushRef="#br0" timeOffset="84681.9917">14288 9054 0,'0'25'16,"0"-1"-16,0 1 15,-25 50 1,25-26-16,-25 1 16,25 24-16,0 50 15,0 50-15,-25-25 16,1-1-16,24 1 15,0 0-15,0-25 16,-25 25-16,0-25 16,25 0-16,0-25 15,-25-24-15,25-1 16,-25-24-16,1 24 16,24-49-16,0 25 15,0-1-15,0 1 16,0-1-16,0 26 0,0-26 15,0-24 1,0 25 0,0-25-1,0-1-15,0 1 16,0 0 0</inkml:trace>
  <inkml:trace contextRef="#ctx0" brushRef="#br0" timeOffset="85355.203">14065 11509 0,'24'0'47,"26"25"-31,0-25-16,24 0 16,50-25-16,25 25 15,25 0-15,49-24 16,25-1-16,25 0 15,-25 0-15,-25 0 16,-49-24-16,-50-1 16,-25 50-16,-74-25 15,24 25 79,-49-24-94,25 24 16</inkml:trace>
  <inkml:trace contextRef="#ctx0" brushRef="#br0" timeOffset="86661.3128">14238 11485 0,'0'-50'109,"25"25"-109,0 0 16,24-49-16,26-25 16,-26 24-16,26-49 15,-1 50-15,26-25 16,-1 24-16,-50 26 16,26 24-16,-1-25 15,-49 50-15,0 0 16,49 0-1,-24 0 1,-25-25-16,-1 25 16,51 0-16,-26 0 15,-24 0-15,74-24 16,1 24-16,24-25 16,-25-25-16,25 25 15,-25 1-15,25-1 16,-25 25-16,-74-25 15,0 25 17,0 0-1,0 0-15,-1 0 15</inkml:trace>
  <inkml:trace contextRef="#ctx0" brushRef="#br0" timeOffset="88293.4494">14040 11534 0,'25'0'47,"-1"-25"-31,-24 1-16,25-26 15,25-49-15,24-25 16,1 0-16,-1-25 16,25 0-16,-49 50 15,0 0-15,-26 99 16,1 0-16,-25-50 16,25 50-16,0-25 15,-25 0 1,25-24-1,24-1-15,-24 1 16,0 24-16,24-25 16,-24-24-16,25 24 15,-1 1 1,1 24-16,-25 0 16,0 0-16,-1 0 15,1 25-15,50-25 16,-51 25-16,26 0 62,0 0-30,49-49-32,-74 49 15,49 0-15,-24 0 16,-26 0-16,1 0 15,0 0 110</inkml:trace>
  <inkml:trace contextRef="#ctx0" brushRef="#br0" timeOffset="90906.4809">14114 11385 0,'25'-49'47,"25"-50"-31,-50 74-16,24-50 15,1-24-15,25 0 16,-25 24-16,-1 75 16,-24-24-1,25-1-15,-25 0 16,0 0 0,25-24-16,-25-1 15,25 25-15,-25-24 16,49-26-16,1-24 15,-50 49-15,0 26 16,25-51-16,0 50 16,-25-24-16,49-1 15,-24-24 1,0-1-16,0 26 16,0 24 15,-1 0-31,-24 0 62,25 25-62,-25-25 16,25 1 0,0 24-16,-25-50 15,25 25-15,49 0 16,-24-49-16,49 49 15,-74-24-15,24 24 16,26 0-16,-1 0 16,0 0-16,1 1 15,-26 24-15,1 0 16,0-25 0,-26 25-16,1-25 15,0 25-15,0 0 16,0 0-1,-25-25-15,25 25 63,-1 0-47,1 0-1,0 0-15,0 0 16,0 0-1</inkml:trace>
  <inkml:trace contextRef="#ctx0" brushRef="#br0" timeOffset="92300.63">15553 9922 0,'25'0'94,"-1"0"-63,1 0-31,25 0 32,-25-25-32,0 25 15,-1 0 1,1 0-1,-25-25-15,25 25 47,0 0-31</inkml:trace>
  <inkml:trace contextRef="#ctx0" brushRef="#br0" timeOffset="185725.8795">18728 11609 0,'25'0'188,"-1"-25"-172,-24 0-1,25 25 1,0 0 31,0-25-16,0 0 31,0 25-30,-1-49-17,-24 24 376,25 25-375,0-25 46,-25 0-46,25 1-16,0 24 15,-1 0-15,-24-25 16,25 0 46,0 0-46,0 0 15,0 1 32,-1 24 31,-24-25-79,25 25 79,0 0-63,-25-25-15,25 0-16,0 0 31,-1 25 32,-24-25-17,25 25-30,-25-24 15,0-1-15,25 25 15,0 0-15,0-25 46,-1 0-46,1-24 0,0 49 15,-25-25-16,25 0 64,0 25-79,-25-25 15,0 0-15,24 25 16,-24-24-16,25 24 15,-25-25 1,25 25 15,-25-25-31,0 0 32,0 0-1,0 1-16,25 24 48,0-25-47,-25 0 30,24 0-30,1 0 125,-25 1-126,25-1 79,-25 0-78,0 0-1,25 25 1,-25-25 15,25 25 47,-1-24 94,-24-1-125,25 25 31</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2:43:44.119"/>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50"/>
    </inkml:brush>
    <inkml:context xml:id="ctx1">
      <inkml:inkSource xml:id="inkSrc5">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1" timeString="2020-08-16T02:45:33.817"/>
    </inkml:context>
  </inkml:definitions>
  <inkml:trace contextRef="#ctx0" brushRef="#br0">3615 3396 225 0,'0'0'30'0,"0"0"-28"16,0 0 11-16,0 0-1 16,0 0-8-16,0 0-3 0,0 0 11 15,-26-77 55-15,22 72-17 16,3 1 6-16,-3 1-47 16,1 1 4-16,0-2-5 15,0 0 15-15,0 1 19 16,2 1-9-16,-2 1-30 15,1-1 26-15,2 1-27 16,0 1 13-16,0-2-9 16,0 2-4-16,0 0 6 15,0 0-7-15,0 0-1 16,0 0-1-16,0 0-2 16,0-1 3-16,9-2-3 0,9 1 2 15,2-4-1-15,3 0 2 16,4-3 1-16,3 2 4 15,3 1 5 1,-5-1-10-16,2 5 15 0,1-3-14 16,-1 2 10-16,3-2-10 15,-2 2 8-15,1-1-8 16,-4 1 4-16,3 1-4 16,-1-1 5-16,0-1-5 15,0 1-2-15,0 3 2 16,2-3-1-16,1 2 7 15,2-4-7-15,-4 0 2 16,4 2 2-16,0-2-3 16,1 0 6-16,1-2-7 15,-1-1 8-15,5 2-7 0,-3-2-1 16,-1 3 2 0,1-1-2-16,0 1 0 0,4 2 0 15,3-3-3-15,1 1-1 16,-1-1 4-16,7-1 7 15,0 0-5-15,3 0-2 16,8-2-1-16,-2 0 1 16,6 0 0-16,-1-3-2 15,-2-3 2-15,1 1 1 16,4-3-1-16,-2-2 2 16,2 2-4-16,-3 4 1 15,2-1 1-15,-5 4 0 0,-1 3 2 16,1 0-2-16,-2 4-3 15,0 3 3-15,-1 0 0 16,-2 0 1-16,2 0 1 16,2 5-2-16,3-2-1 15,3-3 1-15,-2 0-1 16,-2 0 3-16,-4 0-2 16,-2 0 6-16,-1 0-6 15,-1-1-6-15,-1 1 6 16,-5 0 1-16,-2 0 0 15,2 0 5-15,-5 0-6 16,4 0 0-16,-4 0 0 16,4 0 0-16,-2 0 0 0,2 0 11 15,-2 0-10-15,0 0-1 16,-1 0 1-16,-1 0 0 16,-5 0 6-16,9-4-4 15,-4-1 0-15,5 2 2 16,3 2-1-16,-3-2-3 15,1 3-1-15,0 0 9 16,-1 0-8-16,3 0-1 16,2 0 0-16,-1 0-1 15,1 0 1-15,-4 2 0 16,1 0 3-16,1 1 2 16,-1-1-1-16,0-2 4 0,4 0-5 15,1 0 2-15,2 0 8 16,-2-3-10-16,4-3 3 15,-1-2-1-15,-1-1-5 16,5 1 1-16,2 1 1 16,0 0 7-16,-3 0-9 15,-5 5 0-15,-3-2 0 16,2 0 0-16,1-1 0 16,0 0-3-16,-2-1 1 15,-3-2 2-15,2 2 2 16,-7 0-2-16,-3 3 0 15,-6 2 1-15,-4 0-1 16,-7 1 3-16,-5 0-3 0,-3 0 5 16,-2 0-5-1,-4 0-5-15,0 5 5 0,0 1 1 16,0 2-1-16,4 0-2 16,-3-1 0-16,1 1 2 15,6 1 0-15,-2 0 0 16,-1-2 2-16,2 1-2 15,-1-2-2-15,0 0 0 16,3-1 2-16,1 2 4 16,1 0-4-16,5 0-2 15,3 0 2-15,8-1-1 16,0 2 2-16,8-2 6 16,2 1-5-16,1-2 0 15,0-1-2-15,1-1 2 0,1-2 3 16,2 1-5-16,0-2 3 15,-1 2 11-15,-1-2-13 16,-4 0 4-16,2 0-2 16,-3 0 4-16,-1 3-5 15,1-3-1-15,-3 3-2 16,0 2 3-16,-2-4-1 16,-1 2 0-16,-5-2-1 15,-2-1 0-15,-3 1 0 16,0 2 0-16,-2-3-1 15,-1 2 0-15,0-1 1 16,1-1-1-16,1 2 1 0,-1-1 8 16,1 1-8-16,-4 1-7 15,0 0 6 1,0 0 1-16,-3 0 0 0,2-1 0 16,0-1 0-16,0 1 1 15,1-2 0-15,2 0-1 16,0 0 0-16,1 0-1 15,-1 0-3-15,0 0 4 16,-2 0 1-16,1 0-1 16,-5 0 0-16,4 0 0 15,-1 0 1-15,1 0 0 16,0 0-1-16,1 0 0 16,-1 0 7-16,3 0-7 0,-1 0 2 15,3 0-2 1,3-2 0-16,0 2 0 0,1-1 1 15,-1 1 0-15,0 0-2 16,-4 0 1-16,3 0 0 16,-2 0 1-16,0 0-1 15,2 0-2-15,1 1 1 16,-2 7 1-16,2-1 0 16,-3 0 4-16,3-1-4 15,-2 3-1-15,-1-1-3 16,-2 1 4-16,-2-1 0 15,-1-1 0-15,-1 2 0 16,0 1 1-16,1-3 0 16,0 1 0-16,2-1-1 15,3 0 0-15,4 0 0 16,3 0-1-16,1 2-6 0,4-1 7 16,1 0 0-16,3 3 6 15,2-2-4-15,2-2 6 16,1 0-8-16,3 1 4 15,4-2-4-15,-3 4 0 16,-1-5-3-16,1 0 3 16,3 0 2-16,6 0 8 15,5 1-10-15,-2-2 0 16,-2 0-1-16,1-4-1 16,-2 0 2-16,3 0 3 15,0 0-3-15,-4 0 0 0,1 0-2 16,-6 0 2-16,-4 0 0 15,-5 0 2-15,-6 0-2 16,-1 0 0-16,-3 0 0 16,-5 3-2-16,-3-1-7 15,-4 2 0-15,-1-1 9 16,-4 2 0-16,0-3-2 16,-3 2 1-16,-5 1 2 15,-1-2-2-15,-2 0-8 16,2 2 3-16,1-1 4 15,3 3 1-15,4 1 1 16,5-1-2-16,-1 3 2 16,5-1 1-16,4 1 1 15,3-3-1-15,7 4-2 16,-2-2 2-16,4-1-2 0,0-2 2 16,5 1 3-16,2-2-4 15,3 1-8-15,-4-2 7 16,0-1 2-16,3-1 0 15,-1 3 6-15,3-5-7 16,-2 3-6-16,1 1 6 16,0-2 10-16,-4 1-9 15,0 0-1-15,-1-3 0 16,-1 0 3-16,6 1 2 16,-3 0-3-16,-1 1 0 15,-1 0-2-15,-5 0 0 16,0 1-2-16,0 0 4 0,1 0-4 15,2 1 4-15,3-2-2 16,0 3 0-16,1-2-4 16,2 2 4-16,-3-2 3 15,5 0 1-15,-2-1-2 16,3 1-1-16,-1 0 0 16,-2-3-1-16,-2 0 0 15,-5 1 0-15,2-1 0 16,-3 2-4-16,2 2 4 15,-1-1 6-15,-3 1-4 16,-5 1-4-16,-8 1 1 0,-7 1-2 16,-6 3-33-1,-3-4-55-15,-10-3-51 0,-9-3-206 16</inkml:trace>
  <inkml:trace contextRef="#ctx0" brushRef="#br0" timeOffset="3431.8109">4538 1373 55 0,'0'0'404'0,"0"0"-388"16,0 0-12-16,0 0 13 15,0 0 2-15,-81-34 35 0,71 27-2 16,-1 2-32-16,4 1 14 16,4 1-17-16,-2 2 5 15,1-2-6-15,-1 2-16 16,1-1 1-16,-3 2 0 16,1-3-1-16,-2 3 0 15,5 0-1-15,0 0 1 16,3 0 0-16,0-2 0 15,0 0 1-15,-3 1 7 16,1-2-2-16,-1 2 2 16,-3-4 0-16,2 2-3 15,-2-2 4-15,0 0 10 0,0-1-14 16,-4 0 7 0,-2 2-6-16,-1-2-5 0,-4 4-1 15,-1 2 1-15,-1-2-1 16,-8 2 6-16,-6 0-6 15,-7 0-2-15,0 3-5 16,-1 4-2-16,1 2 9 16,4-2 12-16,2-1-5 15,4 1-7-15,5-2 4 16,4-3 2-16,4 3-1 16,4-3-3-16,-3 1-2 15,-5 3 0-15,-3 2-4 0,-3 1 4 16,-3 4 3-1,3-1-3-15,-4 5 0 16,-2 3-3-16,2-1-3 0,-3 0 12 16,1 0-1-16,7-4-5 15,-2-1-1-15,4-3-8 16,-1 3 9-16,-2 0 0 16,-2 2-4-16,-1 2 10 15,0 2-6-15,3 1 2 16,-3 1-2-16,2 0-4 15,0 4 4-15,3-2 0 16,0 3 0-16,3-2 0 16,1-1-7-16,4 0-2 15,-2-3 7-15,5-1-4 16,-3-1 6-16,-3 1 0 0,-2 0 0 16,-2-2 5-1,2-1-5-15,2-2-2 0,0-1 2 16,4-2 0-16,3 0 0 15,1-2-1-15,0 2 1 16,3 0 1-16,-3 3-1 16,3 0 5-16,-1 4-14 15,-1 3 12-15,-2 2-3 16,4 2 0-16,0-2 0 16,-1-1-1-16,1-1 1 15,1-1 0-15,-1-2 1 16,5 1-1-16,1 1 0 15,0-1-1-15,0 1-3 16,1-1-1-16,1 1 5 0,1 1-2 16,0 3 1-16,0 0 1 15,0 3 0-15,0 3 0 16,0 2 0-16,0 0 0 16,4 1-2-16,4-3 2 15,-1 0 2-15,2-2-2 16,3 0 1-16,0-1-4 15,0-3 3-15,2 3-1 16,4 3 1-16,2-4 0 16,0 4 0-16,0-2 3 15,3-4-6-15,-4 0 4 0,4 0-1 16,-1 0 0-16,0 1 3 16,-1 0-3-16,5-2-3 15,-1 0 3 1,5-2 0-16,-2-2 2 0,5 1-2 15,-3-1 1-15,0-1 1 16,4 0-2-16,-6-1-1 16,-1 0 1-16,3-1 1 15,-5-4 6-15,2-1-9 16,-1-3 2-16,2 1 0 16,-3 0 0-16,-1 0 6 15,0-1-6-15,-3 2-1 16,4-2 1-16,2 2 0 15,0 0 0-15,1-3-1 16,2 1 1-16,3-5 0 0,-2-1 1 16,-1-3-1-16,-2 0 7 15,-1 0-16-15,-3 0 10 16,-3-7-2-16,3 0 0 16,0 1-9-16,-1-3-17 15,3 4-21-15,3 3-39 16,1-3-77-16,-4-6-204 15</inkml:trace>
  <inkml:trace contextRef="#ctx0" brushRef="#br0" timeOffset="5683.1777">12817 3436 325 0,'0'0'121'0,"0"0"-97"16,0 0 13-16,0 0-36 15,0 0 3-15,-82-74 44 16,73 59-34-16,1-1-2 16,2 4 1-16,1 2 6 15,2 6-2-15,2 3-15 16,1-1-2-16,0 2 2 0,-3-1-2 16,3 1 0-16,0 0 0 15,0 0-1-15,0 0 1 16,0 0-1-16,0 0 0 15,0-2-6-15,0-1 7 16,13 1 2-16,3-3 5 16,3 1-7-16,3-1 0 15,5 0 0-15,4 1 8 16,3-1-6-16,9-1 0 16,5 2-2-16,7-1 3 15,6 0 3-15,7-2-5 16,3 3 11-16,2 0-6 15,5 0 2-15,-1-2 0 16,2 2 0-16,-1 0-2 0,1-4-2 16,3-1 10-16,6-7-2 15,5-2 5-15,5-6-5 16,-1-1-2-16,3-4-9 16,4-3 9-16,1 0-10 15,2-1 1-15,-1 2 2 16,-2 6-3-16,-2 6-1 15,-2 5-2-15,0 7 3 16,0 4 7-16,-2 3-4 16,-2 0-3-16,-4 0-7 15,-1 0 7-15,-3-5 0 16,-1-1 0-16,-2-3 0 16,-5-2 2-16,2 0 3 0,-1 0-3 15,-7 1 10 1,-2 3-4-16,-7-1 5 0,0 3-10 15,5-1 20-15,1 3-4 16,-2 0-18-16,-3 1-1 16,-5 2 0-16,0-2-2 15,0 2 5-15,0 0 10 16,-1 0-5-16,-3 0-1 16,-5 0 2-16,-3 5-4 15,-1 4 1-15,-5 1-6 16,2 0-1-16,-5 0 1 15,-3-4 4-15,-1 4-3 16,0-3 5-16,-3 1-5 16,-2-1-1-16,-1 0 0 0,-3 0 0 15,2 0 1-15,3 1 7 16,-2 1-6-16,4 1-2 16,-1 2-7-16,0 2 5 15,2 0 2-15,-2 0 4 16,2 1-4-16,-4 0-2 15,-1-1 1-15,-3-1 1 16,1-4 6-16,-4 2-6 16,1-5 0-16,-2 0-5 15,1 1 3-15,4 1 2 16,3 2 0-16,4 1 0 16,4 4 1-16,3 2-2 15,6 1 2-15,1-1-1 16,4 0 0-16,-3-1 0 0,0-2 0 15,-1-4 3-15,-5 2-3 16,1-4 3-16,-4 1-1 16,-4-1-2-16,0 1-1 15,0 0 1-15,2 2 1 16,2-2 0-16,2 4-1 16,2-2 0-16,2 1-6 15,0 0 4-15,0-2 4 16,-2-1-2-16,-3-2 0 15,-2-3 4-15,-6 1-4 16,-5-4 0-16,-4 2 0 0,-3 1-8 16,-4-3 8-16,-3-1 1 15,-4 0 0-15,-5 0-2 16,-1 0 1-16,1 0-2 16,0 2 2-16,3 5-56 15,3 4-25-15,-1 10-71 16,-7 2-27-16,-4-3-270 15</inkml:trace>
  <inkml:trace contextRef="#ctx0" brushRef="#br0" timeOffset="33141.4646">13465 16532 515 0,'0'0'71'0,"0"0"-71"16,0 0 11-16,0 0-11 15,0 0 0-15,0 0 0 16,0 0 11-16,0 0-4 16,0-18-5-16,0 16 6 15,0 2-8-15,0 0-4 0,0 0 4 16,0 0-5-16,0 0 5 15,0 0 1-15,0 0-1 16,0 0 1-16,0 0 2 16,0 0 3-16,0 0-6 15,0 0 0-15,0 0 19 16,0 0-14-16,0 0-5 16,4 0 13-16,5 0-7 15,8 0 10-15,3 0-8 16,3-1 22-16,4-6-21 15,3 0-4-15,1-1 5 16,-1-2-4-16,-2 0 19 0,-4 0-17 16,0 0-4-16,-2 0 15 15,-2 2-18-15,3-2 2 16,-2 3-3-16,-3-1 5 16,3 1-4-16,-3-1 0 15,1 2-1-15,4-4 1 16,-1 0-1-16,-1-3 2 15,4 0-4-15,-1-1 4 16,0 0-4-16,1 1 4 16,-2-2-2-16,1 5 1 15,-4 0-1-15,-3 1 0 16,1 1 0-16,-5-1 5 16,0 2-5-16,1-1-1 0,1-1-6 15,-1 0 7 1,5-4 11-16,-1 1-11 0,1-5 0 15,2 0 0-15,-1 3 1 16,2-8 10-16,3-2-4 16,2-2-7-16,0-1 3 15,-2 4 4-15,-1 2 4 16,-3 2 0-16,1-1-9 16,-1 1 11-16,-1 0-7 15,-1 2 7-15,-1-3-11 16,1-1 6-16,-1 1-4 15,-3 0 4-15,3-2 0 0,0 0-7 16,3-2 0-16,1 1 10 16,5-1-9-16,-1 0-1 15,1 2-1-15,5 0-1 16,0 1 1-16,0 2 0 16,3-1-1-16,0 2 1 15,3-1 1-15,2 1-1 16,6 1 0-16,0 0-1 15,3 0 0-15,-3 1 1 16,1 1-1-16,-4 1-7 16,-1-1 8-16,-3-2 0 15,5-1 0-15,0 0-1 16,2-1 0-16,1 0 1 16,4 0 1-16,-3-1-1 15,3 0-1-15,-2-1 1 0,-1 4 2 16,1 0-2-16,-2 1 0 15,-1 3-1-15,-1-2 1 16,-4 1 8-16,-2-1-8 16,-3 1-9-16,-2 2 9 15,-3 0 8-15,-1 0-8 16,2-2-4-16,-3 0 4 16,3 0-1-16,-1-2 1 15,3-1-1-15,-1 0 2 16,3 0-2-16,-2 0 1 15,-1-3-1-15,-2 3 2 16,-1 1-1-16,-2-1 0 0,1 1-1 16,-1-1 0-16,0-1 1 15,4 0 0-15,1-3 1 16,1-1-1-16,3 0 1 16,5-1-1-16,-2-2 0 15,4-1 0-15,3-1-1 16,2 0 1-16,-1-4 0 15,0 2 0-15,1 3 0 16,0 0 0-16,0 3 0 16,-1-2 0-16,1 0-1 15,-1 0 1-15,3 0 0 16,0-1 8-16,1-1-7 16,6 2-1-16,-1-1-1 15,2 0-4-15,1-1 5 16,-3-1 0-16,1 1-3 0,-2 1 3 15,3-1 0-15,-1 0 0 16,1 0-2-16,-1 2 2 16,-2 2 0-16,2 2 2 15,0 3-2-15,4-1 0 16,-1 2-3-16,1 0 3 16,1 1 0-16,-5 2 0 15,0 0 0-15,0 0 1 16,2 3-1-16,0 3-1 15,2-2 0-15,-3 3-3 16,-2-1 1-16,-3 2 2 16,-4-2 1-16,0 3 0 0,-2 1-1 15,1 1 2-15,-4 0 1 16,-2 3-2-16,-4 0-2 16,1 0 1-16,-2 0 1 15,-2 0 0-15,-1 5-5 16,3 2 5-16,0 3 0 15,1 0-1-15,0 2 1 16,3 0 0-16,-2-2 0 16,-1 2-3-16,2 0 2 15,1-3 1-15,0 4 3 16,0-2-3-16,0 0 0 16,-3 3-1-16,-4-2 1 15,2-1 0-15,-4 3 0 0,3-1-2 16,-2 0-4-16,4-2 12 15,0-3-7-15,3 1 2 16,2-4-2-16,3-2 2 16,-2 0 1-16,2-1-1 15,-6 0-1-15,-1 2 0 16,-2 1 0-16,2 1 1 16,-2 1-1-16,5-2 4 15,0 2-4-15,4-2-4 16,0-1 4-16,2-1 0 15,1 0 0-15,3 1-1 16,2-4 1-16,3 0 0 0,3 0 8 16,5 0-7-16,0 0-1 15,1-4-1-15,-2-1 1 16,-3 0 1-16,1-2-1 16,-4 2-1-16,5 0 0 15,-2-2 2-15,1 2 1 16,0-1-2-16,-3 2 0 15,1 0 0-15,-2 0 0 16,-1-2 0-16,-1 1 0 16,-1-2 0-16,-5 2-2 15,-1 0 2-15,-6 0-2 16,-1-1 4-16,-3-2 7 16,0 3-9-16,-1-2-5 15,1 2 5-15,-2-2 0 0,-2 1-1 16,-1-1 1-16,-3 0 1 15,2 0-1-15,-1-1-4 16,2 1 4-16,-3 0 3 16,0-1-3-16,2 1-3 15,-3-1 3-15,-2 3 1 16,1-1 0-16,-4-1 0 16,2 1-1-16,-3 0 1 15,1-4-1-15,-3 3 4 16,-2-3-2-16,-1 3-2 15,-1-3 0-15,-3-2 1 16,1-2 7-16,-2-2-3 16,2-2 10-16,-1-1-12 0,3-3-1 15,-1-5-1-15,2 1-1 16,-2-1 1-16,0-2-1 16,1 0-4-16,-1-3 4 15,0 3 3-15,2-4 4 16,-2 0-7-16,-2-2 2 15,0-3-4-15,-1 1 2 16,-3-1 0-16,0 1 5 16,0 0-2-16,-2-1-6 15,-1 1 6-15,1-1-6 16,1-1 2-16,0 0 1 16,-3-1 0-16,-1 0-2 15,-3-3 2-15,1 2 3 0,-2 0 5 16,-1 0-8-16,1-3 0 15,-2-4-7-15,0-3 6 16,0 0 0-16,0 1 1 16,0 1 0-16,0 0-1 15,0 5 1-15,0-1 0 16,0 1 1-16,-2 1-1 16,-3 1 2-16,0-1-6 15,2 3 8-15,-1-2-2 16,1 1-2-16,3-1 0 15,0 2-3-15,0-2 1 16,0 1 2-16,6 1 4 0,3 0-4 16,2 1 1-16,3 0-4 15,4 7 0-15,0 1 3 16,4 3 1-16,0 1-1 16,5 2 0-16,0-1 1 15,3 2-1-15,0 2 7 16,-1-1-13-16,3 3 12 15,-2 1-10-15,-1-1 4 16,-1 2-2-16,-3-1 2 16,-1 2-3-16,-1 3 3 15,1 0 0-15,-1 1 1 16,-2 1-1-16,-2 3 0 16,-1 1 0-16,0-1 0 0,-3 2 1 15,4 0-2-15,-1 0 0 16,-1 2 1-16,-3 0 0 15,-3 3 0-15,-2-1 0 16,0 0 0-16,-2 1 0 16,-2 1-3-16,-2 1 3 15,-3 0 0-15,0 0 0 16,0 0 0-16,0 0-6 16,3 0 4-16,5 0-7 15,0 0 9-15,2 0 0 16,2 0 1-16,-6 0-2 15,0 3 0-15,-3-3 0 0,-1 1 1 16,-1 1 0 0,-1-2-1-16,2 0 1 0,-2 0-1 15,0 0 1-15,0 0-1 16,0 0 3-16,0 0-1 16,1 0 1-16,-1 0-2 15,0 0 2-15,0 0 11 16,2 0-11-16,2 0-4 15,2 0 4-15,-1 0-2 16,-1 0 0-16,2 0-5 16,2 0 4-16,3 0-31 15,0 0-53-15,-1 0-4 16,2 0-8-16,-4 0-48 16,-5-2-19-16</inkml:trace>
  <inkml:trace contextRef="#ctx0" brushRef="#br1" timeOffset="65815.6262">13562 16182 245 0,'0'0'30'15,"0"0"-30"-15,0 0 0 16,0 0 27-16,0 0 84 16,0 0-64-16,-5 6-19 0,5-4-18 15,0-1-7-15,0 4-3 16,6 1 10-16,4 0-10 15,-2-1 0-15,3 2 1 16,-1-5 11-16,-1-1 19 16,0 1 8-16,0-2 3 15,1 0-37-15,-1 0-4 16,0 0 2-16,0 0-3 16,-1 0-4-16,-2 0 4 15,-2 0 8-15,2 0 1 16,1 0 11-16,-2-5 24 15,1 0-33-15,-3 1 1 16,-2 1-2-16,1 3-7 16,-2 0 1-16,3-2-8 15,4 1 1-15,1 0 3 0,2-1 3 16,2-2 2-16,0 1-10 16,0-2 5-16,1-4 0 15,-1-2 9-15,3-2 21 16,-3 1-16-16,3 0 0 15,0 2-1-15,0 3-1 16,-2 0-12-16,4 0 1 16,-4 1 0-16,2 2 0 15,0-1-2-15,-1 2-6 16,2-3 6-16,-3 1 0 16,4-3 2-16,-2 2 0 15,1-4 7-15,-2 2-7 0,0-2 5 16,-2-1-3-16,0 3-2 15,0-1 10-15,-3 1 6 16,0 2-6-16,0 0-11 16,-4 1 0-16,2-1 5 15,0 0-4-15,0 1-1 16,3-1-1-16,-1 0 1 16,4-3 0-16,-1 0 0 15,4 1 0-15,1 1 0 16,1-1 0-16,-3-1 2 15,1 4 1-15,-4-3-4 16,0 3 2-16,-6 1 4 16,0-3-5-16,0 2 7 0,0-1 6 15,0 0-10 1,-2 0 18-16,2-3-13 0,-1 1-8 16,0-1 1-16,0 1 0 15,-2 3 4-15,2 1-4 16,-4 0-1-16,2 1 0 15,-1 0-1-15,1-1 2 16,1 0-1-16,2-2 0 16,3 1 0-16,3-2-5 15,1 0 5-15,2-2 0 16,3 1 0-16,0-2 0 16,4 0-1-16,-1 1 1 0,-1-2 0 15,1 2 1-15,1-2-1 16,-1 1 4-16,3 1-4 15,-3 0-4-15,-1 1 4 16,-3 0 0-16,-1 0 0 16,-2 1 0-16,0 0 4 15,-3 0-4-15,3 0-8 16,-1-1 8-16,-3 2 0 16,2-1 4-16,-4 1-4 15,1 0-5-15,0 1 5 16,1 1 5-16,-2-1-5 15,-2 2 0-15,-2 2 0 16,-1-2-6-16,1 3 6 16,1-2 6-16,-1-1-6 15,4-3 0-15,1 0-3 0,1-1 1 16,2 0 2-16,1-1 3 16,1-2-2-16,1 1 1 15,-3 0-2-15,3 1-1 16,-2-3-3-16,-1 5 4 15,1-4 1-15,0 3 9 16,1-2-10-16,0 1 0 16,2-1 1-16,-2 2-1 15,-1 1 2-15,0-1-1 16,-3 0 1-16,0 2-2 16,-6-3 1-16,4 2 1 15,-1-2-2-15,1 1 1 0,4-2-1 16,-3 1-4-16,1-2 4 15,2-1 3-15,0 0-2 16,0 1-1-16,-3 1-8 16,-2 2 8-16,-1 3 0 15,2-2-1-15,-1-1 1 16,2-1 6-16,4-1-6 16,-1 0 0-16,1 0-5 15,0 1 8-15,-1-1-3 16,1 0 1-16,1 0-1 15,0 0 1-15,0-1-1 16,-1-1 0-16,2 0-1 16,-3 0 1-16,5-3 0 15,-4 5 0-15,1-4 3 16,2 4-3-16,0-3-3 0,-1 0 3 16,2 2 1-16,-2-3-1 15,-2 2 0-15,-5 3 0 16,1-1-1-16,-4 3 2 15,1-3-1-15,2 1 2 16,-2 2-1-16,0 1-2 16,1-2 2-16,-1 3-1 15,0-4 0-15,0 2 0 16,3 0-3-16,-2 1 3 16,2-2 0-16,1 0-4 0,3 0 4 15,-1 0 0 1,-2 1 0-16,1-2 0 0,-2 2 0 15,1 3 4-15,-1-6-2 16,1 2-4-16,2-4 1 16,-1 2 1-16,-1 0 0 15,3 2 0-15,-2 1 0 16,-2-2 0-16,2 2 0 16,-3 3 3-16,-2-2-3 15,2 2 1-15,-2 1-5 16,-2-1 4-16,1 0 0 15,-2 0 0-15,3-2 0 16,1 2-3-16,3-1 3 0,0-1 0 16,3 0 4-1,-1 0-4-15,2 1-5 0,2-2 4 16,-1 2 1-16,1-2 0 16,-1 5 0-16,0-2 1 15,-1-2-2-15,3 2 2 16,1-3-3-16,0 3 4 15,3-4 2-15,-1 0-4 16,-3 2-5-16,4-2 4 16,-3 0 2-16,3-2 1 15,0 1 1-15,-2 0 0 16,-1 1-1-16,1 2-2 16,-4 0-2-16,0 0 2 15,-4 2-2-15,2-3 4 0,2 1-2 16,0-2 0-16,2-1-2 15,0 1 2-15,4-1 0 16,-3 3 2-16,0-2-2 16,-1-1-3-16,-1 4 3 15,-3-2 0-15,-4 2-8 16,0 1 8-16,0 2 0 16,-2-2 0-16,3 1 1 15,3-1-1-15,0-2 0 16,4 0 2-16,-3-1-2 15,1 0 0-15,-3 1 0 16,1 1 0-16,3-3 1 16,1 3-1-16,0-2-1 15,4-1 0-15,1 2 2 16,-1-2-2-16,6-1 2 0,1 1-1 16,1-3 0-16,1 1 0 15,-2 0 0-15,0 0 0 16,-1-2-1-16,0 4 2 15,-1-1-1-15,-1 0 0 16,-2 2 0-16,0-4 0 16,-3 3 0-16,-3-2 1 15,1 2-1-15,-3-2-1 16,0 2 1-16,-3 2 1 16,2-2 2-16,-3 4-6 0,-3-1 4 15,-1 1-1 1,0-1 0-16,-3 1 0 0,0 3 0 15,1-2 0-15,-2-1 0 16,1 0 0-16,4-1 0 16,2-1 0-16,0-1-1 15,2 0 1-15,0 1 0 16,-3-1-1-16,3 0 1 16,-1-1 0-16,2 2 1 15,2-2-2-15,-3 0 1 16,4 0-1-16,-2-1 1 15,-1 0 6-15,1 2-6 16,-1-1-6-16,-3 0 6 16,0 1 0-16,3-2 7 15,-3 2-14-15,-1-2 6 0,0 1 1 16,1-2 0-16,-1 3 0 16,2-2 0-16,1 0 1 15,0-1 6-15,0-1-14 16,1 2 6-16,0-1 1 15,1 1 0-15,2-1 0 16,-2 0-1-16,1 1 1 16,1-2 0-16,2 0 1 15,-1 2-1-15,0 0 0 16,0-1 0-16,-2 1-2 16,0 1 3-16,-4 2-1 15,0-1 2-15,-2 2-2 0,0 0 0 16,-4-1 0-16,3 2 2 15,-3 0-2-15,-2 1 0 16,0-1 0-16,1 3-2 16,-1-2 2-16,1 0 0 15,0-1 2-15,2 1-2 16,-2-3 0-16,1 3 0 16,0-1 0-16,0 0-1 15,1-1 1-15,-2 1 1 16,4-4-1-16,1 2 0 15,-3 1-1-15,1-1 1 16,-1 1 4-16,-1 0-4 16,2 0 0-16,-2-1 0 0,-1 2 0 15,-1 1 0-15,3-1 1 16,-1-1-2-16,0 1-2 16,1-2 3-1,-3 3-1-15,2-1 2 0,0 2-1 16,-2-1 3-16,0-1-3 15,1 2-3-15,-1-1 3 16,0-1 0-16,0 1 0 16,0 0 0-16,0 0 0 15,3-1 0-15,2-2 0 16,3-2 0-16,0 2-1 16,0 0 1-16,0-2 1 0,0 2-1 15,2-2 0-15,-1 2-1 16,2-1 1-16,0 0 0 15,1 1 0-15,-2 0 0 16,1 0 0-16,1-2-1 16,-3 2 1-16,4 2 0 15,-2-1 0-15,0 1 1 16,-2 1-1-16,0-1 0 16,-1 0-1-16,-5 0 1 15,0 2 1-15,-3-2-1 16,2 1 0-16,0 2 0 15,1-2 0-15,2 0 0 16,2-1 0-16,-3 1 0 0,2-1-1 16,1-1 1-1,0 2 1-15,-3 1-1 0,-1-1 1 16,-1 1-1 0,2-1-1-16,-4 0 1 0,0 2 0 15,2 0 0-15,-1-3 0 16,1 3 0-16,2 0-1 15,2-1 1-15,-2-1 0 16,2-2 0-16,3 2-1 16,-1-3 1-16,-3 3 0 15,3 1 0-15,-2-2 1 16,-1 3 1-16,2 0-4 16,-1 0 4-16,0-1-5 15,4-1 2-15,-2-1 1 0,1 0 0 16,2 1 1-16,-1 0 0 15,1-1 1-15,-2 0-2 16,3-1 0-16,-4 1-3 16,-1 1 6-16,2 0-6 15,-5 1 3-15,3-1 0 16,-4 0-1-16,0 0 1 16,1 1 0-16,-3 0 1 15,1 0-2-15,-2-1 1 16,3-1 0-16,-1 1 1 15,2-1-1-15,-1 2-1 16,0 0 1-16,4-2 0 16,-3 2 0-16,4-2-1 15,2 0 1-15,1 1 4 0,0-1-3 16,3 1-1-16,1-1-4 16,-1 0 4-16,3-1 0 15,-3 2 4-15,2-1-4 16,-1-2 0-16,-2 2-10 15,2 0 10-15,-1 0 0 16,-2 0 0-16,-2 1 5 16,-3 0-11-16,-4 0 5 15,0 0 1-15,-1 1 5 16,0-2-3-16,-2 2 0 16,0 0-2-16,1-1 0 15,-3 2 0-15,-1-1 0 0,2 1 2 16,-1-2-2-16,1 0-1 15,1 1 0-15,3-2 1 16,-2 2-1-16,5-2 1 16,-3 1 0-16,0-1 0 15,2-1 0-15,3 1 0 16,-2 0 0-16,2 0 0 16,-1 0 0-16,-3 0 0 15,0 1 0-15,-1-1 0 16,0 1 1-16,2-1-1 15,2-1 0-15,-1 1-1 16,-1-2-7-16,1 3 16 16,-3-1-17-16,2 2 15 15,2-1-12-15,-2 1 11 0,-1-2-5 16,1 1 3-16,5-1-3 16,-4 0 0-16,3 0 0 15,-2 0 0-15,1 0 0 16,1-1 0-16,-2 1 1 15,-1 1-2-15,0 0 2 16,-3-1-1-16,6 2 0 16,-3 1-3-16,0-1 0 15,3 0 1-15,-4 1 0 16,6-2 1-16,-2 2 1 16,3 0 0-16,-1-2 0 15,0 2 0-15,1 0 0 0,0-1 0 16,-1 1-1-16,0 0 1 15,0-2 0-15,-2 2 1 16,3-2-1-16,-3 2 0 16,1 0 0-16,-2 0 0 15,2 0 0-15,-3 0 0 16,3-2 1-16,-2 2-1 16,-3 0-1-16,-2 0 1 15,-2 0-5-15,1 0 5 16,1 0-1-16,-3 0-2 15,0 0-5-15,1 0 5 16,2 0 2-16,-1 0-4 16,3 0 4-16,0 2 2 0,3 0-2 15,0 0 1 1,3-1-1-16,2 3 1 0,-2-3 1 16,2 1-1-16,-3 1-1 15,1 0 1-15,1 0 8 16,-3 0-8-16,3-1-7 15,-3 1 6-15,-1 0 1 16,0-2 0-16,-1 1 8 16,2-1-8-16,-4-1 0 15,1 2-8-15,-5-2 8 16,2 0 6-16,-1 0-6 16,-1 0 2-16,2 0-2 0,0 0 0 15,0 1 0-15,4-1-1 16,-2 2 1-16,1-2-6 15,3 2 6-15,-3-2-1 16,-3 3 3-16,5-3-4 16,-3 1 2-16,0 1 0 15,-1-1 0-15,0-1 0 16,1 2-1-16,1-1 1 16,-1-1 0-16,2 0 0 15,-1 2 0-15,1-2-1 16,4 3 3-16,-2-3-3 15,2 2 2-15,0 0-2 16,1 1 0-16,1-1 0 16,0 0 1-16,-1-1 1 15,0 1 1-15,-3 1-2 0,2-3-2 16,1 4 2-16,-2-3 2 16,1 2-2-16,-1 1 0 15,0-2 1-15,-2 1-1 16,2 4-2-16,-2-5-7 15,-1 1 17-15,5 1-17 16,-1-3 18-16,0 4-17 16,3-2 8-16,-2 2 0 15,0-2 8-15,2 2-8 16,-1-2 0-16,1 0 0 16,-1 2 1-16,1-2-1 15,-3 0 0-15,4-3 0 0,-2 3 0 16,-3 1 0-16,4-3 1 15,-5 2-1-15,1 0 0 16,2 0 0-16,-1 0-1 16,-1-1 0-16,-1 1 2 15,0 0 0-15,-2 0-1 16,1-2 0-16,-1 1 0 16,-1 0 0-16,-1-2 0 15,-1 1 0-15,3-1 1 16,-1 2-1-16,2-2 0 15,1 2-1-15,1-1 1 16,2 1 0-16,0 0 0 16,1-1 0-16,1 3 0 0,2-2 0 15,-1 3 0-15,2-2 0 16,-1 0 0-16,-1 3 0 16,1-3 0-16,-1 2 0 15,-2-2-1-15,2 0 2 16,-1 1-2-16,1-2 1 15,-5 3 0-15,3-2 0 16,-2-1 0-16,-2 1 0 16,0-2 0-16,-4 2 0 15,3-3 0-15,-5 2 0 16,-1 0 0-16,-1-1 0 16,0 1 0-16,1-2 1 0,-1 0-2 15,-1 0 0 1,-1 0 1-16,-2 0 0 0,1 0 0 15,-1 1 0-15,0-1 0 16,2 0 2-16,-2 0-3 16,1 0 2-16,1 0-1 15,-2 0 1-15,0 0-1 16,0 0 1-16,4 0-1 16,-2 0 0-16,1 0 0 15,0 0 0-15,-1 0-1 16,2 0 6-16,-1 0-5 15,3 0 1-15,-3-1 2 0,3-4-2 16,0 3 0 0,-3-2 4-16,2 1-5 15,-2 1 4-15,2-1-4 0,1-2 0 16,0-1 0-16,4 0-2 16,-1-2 4-16,-1 2-4 15,0-2 4-15,2 1-1 16,-1-3 5-16,0 0-6 15,2 1 1-15,2 0 1 16,0-2 0-16,0 2 3 16,1-1-4-16,2 1-2 15,-2-1 1-15,2 1 0 16,-1-2 1-16,1 2-1 16,1 1 2-16,-7-2-2 15,2 0 0-15,0 1 7 0,-3-1-4 16,2 3 5-16,-1-4-3 15,2 0-1-15,0 1-4 16,0-4-5-16,1 2 4 16,-1 1 1-16,2 1 0 15,-4 0 7-15,2-2-7 16,0 0 0-16,1 0 1 16,-1-1 0-16,-1 1-1 15,1 1-2-15,0 1 2 16,-4 0 2-16,1 0-2 15,-1 4 2-15,-2-2-2 16,0 3 0-16,0-2 0 16,3-3 0-16,-3 3 0 0,4-4-2 15,0 2 2-15,1-2 2 16,-2 1-2-16,6-1 0 16,-3-1 0-16,1-2 1 15,1 2-1-15,-1 0 0 16,-1 2 0-16,-1-2 0 15,0 0-1-15,1 0 1 16,3-3 1-16,0 0-1 16,1 1 0-16,-2-2 0 15,4 1 0-15,-3-2 0 16,1 0 0-16,1 0 0 16,-1 0 2-16,-1 1-2 0,1-1-1 15,-2 0 1 1,2 1 0-16,-1-1 0 0,1 0-1 15,1 1 0-15,-1-1 2 16,2 0-2-16,0 3 1 16,1-3 0-16,-2 1 0 15,1 1 0-15,-2-2-3 16,1 1 6-16,2-1-6 16,-3-1 4-16,2-2-1 15,-1 0 0-15,2 0-1 16,0-2 0-16,-2 0 2 15,1-3 3-15,-1 2-3 0,2 0-1 16,-3 3 0-16,2 0 0 16,-2 2-5-1,-1 1 9-15,1 1-4 0,-2 3 0 16,1-2-1-16,-3 4 1 16,2-1 0-16,-1 0-8 15,2-1 8-15,3 1 0 16,2-4 0-16,0 2 4 15,2-2-4-15,-3 2 0 16,0 4-4-16,-2-4 5 16,0 3-2-16,-1 0 1 15,-2-1 0-15,0 2 0 16,-1-1 0-16,1 0 2 0,0 0-1 16,2-2-1-1,0-1-3-15,1 2 3 0,-2-3 2 16,3 1-1-16,0-1-1 15,4-2 0-15,-1 3-4 16,3-2 4-16,-3 0-1 16,1 2 3-16,-1 1 0 15,-4 1-2-15,0-1-1 16,0 2-1-16,-1-1 2 16,-1 3 1-16,0 1-1 15,-3-2 0-15,1 3-2 16,-1-1 1-16,1-1-3 15,-2 0-1-15,0 1 3 16,-1 1 2-16,-3-1 0 0,1 2-1 16,0-2 1-16,3 1 0 15,-2-2 0-15,1 2-2 16,1-1 2-16,-1 1-1 16,1 0 2-16,1 1-2 15,0 0 1-15,0-3 0 16,0 0-1-16,1 2-2 15,2-4 3-15,-2 2 0 16,4-1-1-16,-5 1-2 16,3-2 2-16,-2-1 2 15,0 1-2-15,1 1-4 16,-1 1 1-16,-2 0 4 16,-1 1 0-16,1 0 0 0,-1 0 2 15,-2-1-1 1,1 1-2-16,-1-2 0 0,-1 0 1 15,0 0 0-15,-1 1-2 16,1 0 3-16,-2-1-1 16,0 1 0-16,2 0 1 15,1 0-1-15,-1-1 0 16,-1 1 0-16,0-1 3 16,-2 0-3-16,2 1-1 15,0-1 0-15,0 2 1 16,-2-1-1-16,1 1 1 15,0-2 1-15,-2-1-1 16,2 0 0-16,0-2-4 16,-1 2-2-16,2 0 12 0,3-1-6 15,0 1 0-15,2-3-4 16,1 2 3-16,-2 0 1 16,2 3-1-16,-3-1 1 15,1 0 0-15,1-1 0 16,-2 2 0-16,6 0 0 15,-5 0 0-15,3-2-1 16,1 2-1-16,-3 1 4 16,0-1-5-16,0 1 3 15,1-1 0-15,-3 2 2 16,-2 2 0-16,-2 1-2 16,-2 0 0-16,2 2-1 15,-2-2 1-15,2 0 1 0,1 0-1 16,0-3 0-16,-1 4-1 15,3 0 1-15,-3-2 0 16,-1 2 0-16,2 0 0 16,-1-2-9-16,2 1 9 15,-1 1 0-15,-1 0-1 16,2-2 0-16,1 1 1 16,0 2 0-16,-1-3 1 15,0 4-1-15,-2-1 7 16,-2 0-7-16,2 1 1 15,-2-3-10-15,0 2 18 16,0 0-17-16,0 0 8 16,0-1-1-16,2 0 1 0,-1-2 2 15,4 2-2-15,-1-3 8 16,-1 3-8-16,-1-2 0 16,2 2 0-16,-1 1-7 15,-2-1 6-15,1 1 1 16,-2-1 0-16,-1 1 8 15,1 0-8-15,0 0 0 16,1 1-5-16,-2-1 5 16,0 1 0-16,1-1 6 15,-1-1-6-15,2 2 0 16,-1-3 1-16,2 0-2 16,-3 1 1-16,0 0-8 0,1 1 8 15,-1 1 3 1,-1 1 1-16,1-3-3 0,2 2-1 15,-4-2 0-15,3 0 0 16,-1 2 1-16,1-2-2 16,0 2 2-16,-2-1-2 15,-1 1 3-15,0 1-2 16,0-1 0-16,2 1 0 16,-1 0-4-16,-1 0 3 15,0 0 1-15,0 0 4 16,0 0-4-16,0 0-9 15,0 0 8-15,0 0 1 16,0 0 0-16,0 0 0 16,0 0 0-16,0 0-2 15,0 0 2-15,0 0-3 0,0 0-4 16,0 0-3-16,0 0-27 16,0 0 5-16,0 0 16 15,0 0-39-15,-7 0 1 16,-5 4 7-16,-2 4-53 15,-1 0-63-15</inkml:trace>
  <inkml:trace contextRef="#ctx1" brushRef="#br1">14213 16669 0,'25'0'16,"0"0"15,0 0 16,0 0-16,-1 0-15,-24-25-1,25 25 1,-25-25-1,25 25-15,-25-25 16,25 25-16,0 0 31,-25-24-31,24 24 16,-24-25 0,25 25-1,0 0 32,-25-25-31,25 25 77,-25-25-77,25 25 15,-25-25-15,25 1 0,-1-1-1,1 0 16,0 25-15,-25-25 0,25 25 15,-25-25 0,25 25-15,-1-25-1,1 1 17,-25-1-1,25 25-31,-25-25 16,25 25-1,0-25 16,-1 25 1,-24-25-32,0 1 31,25 24-31,0-25 31,0 0-15,-25 0-1,25 25 1,-25-25 0,24 25 15,-24-24 16,25 24-32,0-25 17,0 25 15,-25-25-32,25 25-15,-1 0 31,1-25-15,0 25 15,0 0-15,-25-25 0,25 25-1,-1 0 16,-24-24-31,25 24 16,0 0 0,-25-25-1,25 25 1,0-25 0,24 25-1,-49-25 1,25 25-1,0 0-15,0-25 32,-1 25-17,1-24 1,0 24-16,0 0 16,0-25-16,-1 25 15,26-25-15,-25 25 16,0-25-16,0 25 15,24-25-15,1 25 16,-25 0 0,-1-24-16,1 24 15,0 0-15,0-25 16,24 25-16,-24 0 16,0-25-16,0 25 15,24 0-15,-24 0 16,0 0-16,25-25 15,-26 25-15,1 0 16,25-25-16,-25 25 16,-1-24-16,26 24 15,-25 0-15,24-25 16,-24 25-16,0-25 16,25 25-16,-26 0 15,1-25-15,25 25 0,-25 0 16,0-25-1,-1 25-15,1 0 0,0 0 16,0-24 0,0 24-1,-1-25 17,1 25-17,-25-25 1,25 25-16,0-25 15,0 0 1,-1 0 15,1 1-15,0 24 0,-25-25-1,25 25 1,-25-25-1,25 25-15,-1-25 16,1 0 15,-25 1-15,25 24 0,0-25 15,0 0 16,-1 0-32,-24 0 1,25 25 0,-25-24-1,25 24-15,-25-25 16,25 0 15,-25 0-15,25 25-16,-25-25 31,24 25-31,-24-24 16,25 24-1,-25-25 1,25 25-1,-25-25-15,25 25 16,-25-25 0,25 25-1,-25-25 1,24 25 15,-24-24 16,25 24-47,0-25 47,0 25 0,-25-25-16,25 25-31,-25-25 31,24 25-31,1-25 32,0 25 14,-25-24-30,25 24 47,-25-25-48,25 25 32,0-25-31,-1 25 15,1-25 0,0 25 16,-25-25-16,25 25-15,0 0 31,-25-24-47,0-1 62,24 25-46,1-25 0,0 25 30,-25-25-30,25 25 31,0-25 0,-1 25 187,-24-24-218,25 24-1,0 0 173,-25-25-172,25 25-1,-25-25 173,0 0-110,25 25-47,-25-25 110,24 25-16,-24-25-110,25 25 17,0-24-17,0 24 95,-25-25-48,25 25-31,-1 0 32,1 0-16,-25-25-47,25 25 31,-25-25 0,25 25 0,0 0 63,-1 0-31,-24-25 30,25 25-61,0 0 15</inkml:trace>
  <inkml:trace contextRef="#ctx1" brushRef="#br1" timeOffset="9037.5485">2406 13320 0,'25'25'0,"0"-25"31,0 0-15,0 0 15,-1 0-15,1 0-1,0 0-15,0 0 16,0 0-16,24 0 16,-24-25-16,25 25 15,-26 0-15,26-25 16,-25 25-16,0 0 15,-1 0-15,1 0 32,-25-24 77</inkml:trace>
  <inkml:trace contextRef="#ctx1" brushRef="#br1" timeOffset="10731.3985">11212 13221 0,'0'0'0,"25"25"0,0-25 16,24 0-16,-24 0 16,0 0-16,25 0 15,-50 25-15,49-25 16,-24 0 15</inkml:trace>
  <inkml:trace contextRef="#ctx1" brushRef="#br1" timeOffset="12261.1563">2307 14560 0,'25'0'47,"0"0"-31,0 0 0,-1 0-16,1 0 0,0 0 15,25 0 1,-26 0-1,1 0 17,0 25-32,0-25 15,0 0-15,-1 0 16,1 0-16,0 0 16,0 0-16,0 0 15,-1 0 48,1 0-48,25 0-15,-25-25 16,-1 25-16,26-24 16,-25 24-16,0-25 15,0 25-15,-25-25 188</inkml:trace>
  <inkml:trace contextRef="#ctx0" brushRef="#br1" timeOffset="130546.0607">3009 15473 607 0,'0'0'27'0,"0"0"17"15,0 0-7-15,7-79-7 16,-7 64 11-16,0 5 30 16,0-1-18-16,-1 4-16 15,-12 1 33-15,5 2-50 16,-7 1 12-16,-12 3-20 16,-7 0-8-16,-14 7 9 0,-4 17-13 15,1 2 0-15,-5 6 3 16,5 4-1-16,-1 5-2 15,5 3 0-15,6 3 6 16,8 3-8-16,15-2 2 16,6-3 0-16,12 0-5 15,0-5 1-15,21-5 2 16,13-2-5-16,14-7-10 16,13-2 12-16,15-3-72 15,12-5-14-15,3-11-86 16,-5-5-252-16</inkml:trace>
  <inkml:trace contextRef="#ctx0" brushRef="#br1" timeOffset="130944.432">3981 15683 664 0,'0'0'40'0,"0"0"-22"15,0 0-15-15,0 0 4 16,93-40-2-16,-65 39-5 15,0 1 18-15,-2 0-13 16,-1 12-3-16,-7 4 15 16,-7 7-9-16,-8 5 16 15,-3 5 5-15,-14 1 22 16,-14 5-3-16,-11 0-27 16,-7-2-2-16,2 0 5 15,4-8-21-15,9-9-2 16,16-9-1-16,15-11-61 15,3-12-61-15,30-25-78 0</inkml:trace>
  <inkml:trace contextRef="#ctx0" brushRef="#br1" timeOffset="131185.3646">4387 15686 602 0,'0'0'85'0,"-80"0"-62"16,42 0 3-16,6 7 29 15,8 5-38-15,7 4 43 16,7 1-60-16,10 7 0 0,0 0-4 16,19 3 6-16,18 0-2 15,14-2 0-15,13-3-20 16,11-5-39-16,1-10-89 15</inkml:trace>
  <inkml:trace contextRef="#ctx0" brushRef="#br1" timeOffset="131472.566">5421 15484 783 0,'0'0'77'0,"0"0"35"15,0 0-97-15,0 0-1 16,0 0-14-16,0 0-29 16,23 0 15-16,-9 34 12 15,2 7 4-15,-4 7 8 16,-4 3-10-16,-4-1 3 15,-4-2-10-15,0-4 3 16,-16-3-104-16,-3-10-28 16,-3-12-191-16</inkml:trace>
  <inkml:trace contextRef="#ctx0" brushRef="#br1" timeOffset="131626.9888">5327 15838 726 0,'0'0'118'15,"0"0"-100"-15,0 0 8 16,0 0 16-16,92-54-37 16,-39 40 1-16,15 0-6 15,11-1-61-15,8 1-48 16,5-4-157-16</inkml:trace>
  <inkml:trace contextRef="#ctx0" brushRef="#br1" timeOffset="132191.0857">7333 15492 696 0,'0'0'77'0,"0"0"-12"16,0 0-17-16,0 0-21 16,-97-14-4-16,70 14 2 15,-1 12-14-15,-1 7 8 16,0 5-13-16,4 2-6 15,5 6 17-15,11 2-10 16,6 4 1-16,3 4-8 16,12-1 2-16,13-4 1 15,14-7 9-15,7-10-12 16,8-8 0-16,1-9-11 16,-1-3 7-16,-6-3-20 15,-7-15 10-15,-11-9 1 16,-4-8 5-16,-10-6 7 0,-10-3-6 15,-6-3 3 1,-3 5-8-16,-21 4 12 0,-4 7 0 16,-2 7 4-16,-4 6 4 15,4 5-8-15,3 7 11 16,3 0-5-16,0 6-6 16,8 0 0-16,2 6-16 15,4 13 9-15,7 3-91 16,3 0-3-16,8-3-74 15,15-6-283-15</inkml:trace>
  <inkml:trace contextRef="#ctx0" brushRef="#br1" timeOffset="132490.7301">8246 15687 611 0,'0'0'262'0,"0"0"-187"16,0 0-18-16,0 0 10 16,0 0 16-16,0 0 6 15,0-6-70-15,0 5-19 16,0 0 0-16,0-4 2 15,0 1-2-15,0 0-23 0,0 1-34 16,0 2 2-16,0 1-29 16,0 0-32-16,0 0-93 15,0 7-141-15</inkml:trace>
  <inkml:trace contextRef="#ctx0" brushRef="#br1" timeOffset="132889.0342">8644 15371 385 0,'0'0'413'0,"0"0"-351"15,0 0-47-15,0 0-2 16,0 0 27-16,0 0-14 16,0 4-8-16,0 10 20 15,2 6 30-15,5 7-2 16,0 1-54-16,-1 3 35 16,0 3-25-16,-1 2 6 15,-2-3-13-15,1-1-5 16,-1-2 2-16,2-4-12 15,-1-4 0-15,2-3 4 16,-1-2-4-16,-1-3 0 0,3-2 0 16,-2 1-6-16,1-3-23 15,2 1-78-15,2-2-15 16,0-2-69-16,2-7-113 16</inkml:trace>
  <inkml:trace contextRef="#ctx0" brushRef="#br1" timeOffset="133314.5788">9200 15162 641 0,'0'0'83'16,"0"0"-26"-16,0 0-36 15,0 0-10-15,0 0 0 16,91-5 8-16,-52 18-8 16,0 7 5-16,-2 3 4 15,0 7 15-15,-4 3-1 16,-3 7 3-16,-2 3 6 15,-7 6 2-15,-6 1-24 0,-7 7 38 16,-8 4-39 0,0 0 1-16,-5 4 2 0,-20 6-18 15,0-1 28-15,-7 6-28 16,-5-2-3-16,-2-5 10 16,-1-10-12-16,6-13-4 15,2-15-4-15,2-9-38 16,-3-7-19-16,-4-10-90 15,-12-5-173-15</inkml:trace>
  <inkml:trace contextRef="#ctx0" brushRef="#br1" timeOffset="139017.5397">8255 15698 178 0,'0'0'0'16,"0"0"42"-16,0 0-19 16,0 0 13-16,0 0 77 15,0 0-49-15,0 0 0 16,5 0-15-16,-5-3-36 16,2-1 30-16,-1 0-13 15,1 3 0-15,-2-1 6 16,0 1-23-16,0-1-1 0,0 2 5 15,0 0-16 1,0 0 14-16,0 0-15 0,0 0 0 16,0 0 12-16,0 0-12 15,0 0 0-15,0 0-2 16,-3 5 8-16,-7 4-7 16,2 0 1-16,-3 2 0 15,0 1 18-15,1-1-17 16,1 0-1-16,5-2 0 15,0 2 6-15,4-2-9 16,0 0 3-16,0-1 0 16,6-3 0-16,4-1 0 15,3-3 0-15,3-1 6 16,-1 0-3-16,3 0 0 16,-6 0-3-16,-1 0 8 0,-6 0-6 15,-3 0-2-15,-2-1 0 16,0 1 9-16,0-5-1 15,0-1-3-15,0 0-5 16,0 1 1-16,-1-2 2 16,-3 4-1-16,-1 0-2 15,2 0 0-15,2 2 5 16,-2 1-8-16,2 0 3 16,1 0 0-16,-3 0-4 15,3 0 4-15,0 0 0 16,0 0-7-16,0 0 5 15,0 0-1-15,0 0 1 0,0 0-1 16,0 0-2-16,0 0-3 16,0 0 2-16,0 0 4 15,0 0 3-15,0 0-1 16,0 0 0-16,0 0 6 16,0 0 0-16,0 0-3 15,0 0 0-15,0 0 7 16,0 0-2-16,0 0 19 15,0 0-17-15,-2 0-7 16,-5 0 5-16,2 0-8 16,-4 0 0-16,0 1-5 15,2 3 5-15,4-1-4 16,3-1 1-16,0-2-23 16,0 0 15-16,0 0-5 15,0 0 5-15,7 0 9 0,6-2-9 16,-2-3 8-16,-5 0-41 15,-3 3 34-15,-3 2 5 16,0 0 5-16,0 0-5 16,0 0-2-16,-15 0-48 15,-1 1 29-15,0 3-10 16,2 0-14-16,6-2-4 16,4-2-134-16</inkml:trace>
  <inkml:trace contextRef="#ctx0" brushRef="#br1" timeOffset="140960.5964">2057 13481 375 0,'0'0'81'16,"0"0"-39"-16,0 0-4 0,0 0-23 15,0 0 2 1,0 0-16-16,0-8 9 0,0 7 1 16,1 1-5-16,-1 0-6 15,0 0 26-15,0 0-21 16,2 0 41-16,-2-2-39 16,2 2-2-16,-1-1 19 15,5 1-22-15,0-2-2 16,6 2 0-16,4-1 6 15,4 1-9-15,2-2 3 16,2 0 0-16,6-1 3 16,4-3-3-16,4 0 0 15,3-3 6-15,4-1 8 16,6-2-12-16,5 0-2 16,5 0 0-16,-8 3 0 0,-4 1 0 15,-10 5 0-15,-12-2-3 16,-7 4 7-16,-6 1-6 15,-4 0 2-15,-4 0 0 16,-3 0-4-16,-1 0 4 16,-2 0 0-16,0 0-3 15,0 0 11-15,0 0-10 16,0 0 2-16,0 0 0 16,0 0 0-16,0 0 0 15,0 0 0-15,0 0 0 16,0 0 3-16,0 0-3 15,3 0 0-15,6-3-41 0,4-5-38 16,-2-4-230-16</inkml:trace>
  <inkml:trace contextRef="#ctx0" brushRef="#br1" timeOffset="144270.0173">2563 14425 413 0,'0'0'65'16,"0"0"-58"-16,0 0-3 15,0 0 0-15,0 0-4 16,0 0-8-16,80 0 1 16,-59 0 7-16,5 0 0 15,2-3 23-15,-1 1-5 16,4 2-12-16,-1 0-2 16,5 0 5-16,5-2 11 15,7 0-10-15,2 0-5 16,-1-1-5-16,-3 2 4 15,-12-1-1-15,-5 2-3 16,-11 0 0-16,-8 0 0 16,-7 0 0-16,-2 0 0 15,0 0 0-15,0 0 9 0,-26 0 29 16,-16 0-38-16,-19 9-21 16,-11 2 21-16,2-2 3 15,0 1-1-15,10-2 5 16,6 1 0-16,5-4 4 15,10 1-11-15,11-2 0 16,13-3 2-16,11 2 10 16,4-3-12-16,0 0-8 15,7 0-13-15,19 0 17 16,15 0 3-16,9 0 1 16,8-3-3-16,0-4 3 0,-3 0 0 15,-8 0 9-15,-3 2-9 16,-13-1 0-16,-10 4 3 15,-12 0-3-15,-6 0 0 16,-3 2-2-16,0 0 14 16,0 0-8-16,-1 0 1 15,-17 0 11-15,-5 0-16 16,-5 4 5-16,6 0-3 16,4-2 0-16,10 0-2 15,5-2 8-15,2 1-8 16,1-1 0-16,0 0-2 15,0 0-20-15,0 0 22 16,12 2 0-16,16-2 2 0,10 0-13 16,6 0 11-1,7-5-21-15,-2-6-13 0,-3 3-10 16,-5 0-29-16,-10 0 21 16,-10 2-150-16</inkml:trace>
  <inkml:trace contextRef="#ctx0" brushRef="#br1" timeOffset="236932.0091">9179 9062 100 0,'0'0'25'16,"0"0"3"-16,0 0-24 16,0 0 47-16,0 0 85 15,0 0-92-15,-23-4 2 16,21-1 2-16,1-2-16 15,-1 0 29-15,2 2-56 0,-1-3 17 16,1 6 25-16,0-1-47 16,0 1 26-16,0 2-20 15,0-2 6-15,0-1-12 16,0-1 0-16,10-4 0 16,12-2 0-16,7 1 3 15,5-1-3-15,5 1 0 16,4 1 1-16,2 4-4 15,-2 1 3-15,-1 3 0 16,-5 0-2-16,3 0-2 16,2 0 1-16,3 1 0 15,4 5 3-15,3-1 5 16,3 0-5-16,5-2 0 16,1-3-8-16,3 0 17 0,-1 0-16 15,2 0 10-15,3 0-3 16,1 0 9-16,-1 0-9 15,-4 0 0-15,-3 0 11 16,0 0-11-16,-1 0 3 16,1 5-10-16,2 2 14 15,-2-2-8-15,3 1 1 16,1-4 0-16,-3 1 0 16,-1-2 4-16,-4-1-4 15,-3 0 0-15,-8 0 5 16,-5 0-17-16,-5 0 12 0,-6 0 0 15,-5 0 11 1,-6 0-11-16,-2 0 0 0,-6 0-2 16,0 0 8-1,-4 0-6-15,-6 0 0 0,-1 0-1 16,0 0 1-16,0 0-1 16,0 0 1-16,0 0-17 15,0 0-54-15,0 2-32 16,-6 0-76-16,-15-2-114 15</inkml:trace>
  <inkml:trace contextRef="#ctx0" brushRef="#br1" timeOffset="239286.3143">2627 9676 260 0,'0'0'33'16,"0"0"-24"-16,0 0-16 15,0 0 14-15,0 0-7 16,0 0 28-16,0-2-5 15,0 2 32-15,0 0-42 0,0 0-4 16,0 0-7-16,0 0 0 16,0 0-2-16,0 0 0 15,6 8 1-15,0-1 4 16,3 0 4-16,1-1-9 16,5 3 19-16,0-1-12 15,8 1 19-15,2 1 20 16,0-1-42-16,4 1 5 15,-4 0 0-15,6 2-9 16,1-2 7-16,1 0-3 16,11-3 4-16,1 2-8 15,4-3 11-15,0-2-7 0,2 1 7 16,0-3-3 0,-1 1 9-16,-3 1-10 0,-3 1-4 15,-3-2 4-15,-1 2-7 16,-1 1 3-16,2-3 8 15,-2 2-10-15,-1 0 0 16,0 0 6-16,3 0-5 16,-1 0-2-16,3-1 4 15,5 0-4-15,7-3 0 16,3 1 0-16,2-2-1 16,3 0 2-16,-2 0-1 15,-1 0 11-15,5-5-6 16,1-1 8-16,5-2-10 15,-2 4-3-15,0 1 8 0,-2 1-3 16,1 1-4-16,-2 1-1 16,1 0 3-16,3 0-1 15,0-2-2-15,5-3-2 16,4-1 0-16,0-2 4 16,3-3 0-16,-2 0-2 15,-3 1 0-15,-1 1 2 16,0 0-2-16,0 3 3 15,-5 1 2-15,-2 5-5 16,-2 0 0-16,-3 0-1 16,0 0 10-16,-1 3-11 15,-1 4 2-15,-2-2-3 16,0-3 2-16,1-2 1 0,3 0 0 16,2 0 2-16,4 0 3 15,1 0 8-15,-5 0-13 16,-5 0 0-16,2 0 20 15,-3 1-20-15,1 1 0 16,-1 5-2-16,2-1 5 16,-1 2 0-16,2 0-3 15,2 1 1-15,1 2-9 16,3 0 14-16,1 1-6 16,2-1 0-16,2-2-2 15,6-1 2-15,7-4 9 16,1-2-3-16,2-2 10 15,1 0-16-15,0 0 1 16,1 0-2-16,2 0 5 0,0 0 3 16,1 0-7-16,-2 0 0 15,-3 0 6-15,2 3-6 16,-4 4 0-16,-1-2-2 16,2 0 11-16,1 2-10 15,-4-1 1-15,2-3 0 16,-2 0-1-16,-1-3 3 15,-3 0-2-15,-1 0 6 16,-4 0-3-16,-5 0 8 16,-3 0-11-16,-3 0 9 15,-5 0 2-15,-5-1-11 0,-4-2-1 16,-3 0-5 0,-2 1 12-16,-4-1 7 0,-1 0-13 15,-4 1 3-15,-3-1-4 16,-8 0 2-16,-2 3-1 15,-7 0 0-15,-4 0 2 16,-5 0-2-16,-4-1 0 16,0 1 1-16,-4 0-5 15,1 0 4-15,-2 0 0 16,3 0-4-16,1 0 9 16,4 0-5-16,4 0 0 15,-3 0 1-15,3 0-2 0,-1 0 4 16,2 0-4-1,1 0 1-15,0 0-1 0,4 0 1 16,3 0 0-16,7 0 3 16,5 0-6-16,2 0 4 15,0 0-1-15,1 0 0 16,-1-3 4-16,3-2-4 16,-2 3 0-16,1-3 2 15,0 3 1-15,-2-1-3 16,-4 2 0-16,-4 1-3 15,1 0 12-15,-4 0-10 16,0 0 1-16,-2 0 0 16,-3 0-7-16,-2 0 7 15,-7 0-3-15,-5 0-2 16,-4 0-42-16,-1 0-15 0,-6 0-23 16,-28 9-51-16,-26 12 66 15,-22 3-94-15</inkml:trace>
  <inkml:trace contextRef="#ctx0" brushRef="#br1" timeOffset="241005.1539">2229 11229 232 0,'0'0'138'16,"0"0"-134"-16,0 0 62 15,0 0-30-15,0 0-7 16,0 0 52-16,-24-17-50 16,22 14 10-16,2 0-9 15,0 1-22-15,0 2 35 0,0-2-45 16,0 2 0-16,0 0 10 15,0 0-8-15,0 0-2 16,0 0 10-16,0-2-6 16,8-5 13-16,19-1-17 15,12-3 0-15,8 0-3 16,7 1 11-16,5 1-4 16,4 2-4-16,7 2 0 15,6 0-8-15,-1 3 8 16,5-1-2-16,-2 2 2 15,7-1 1-15,0 1-1 16,3 1 0-16,6 0 0 16,-3 0 4-16,6 0-4 0,-2 0 0 15,0 0-4 1,1 0 16-16,1 0-10 0,0-6 1 16,-3-1 0-16,-1-1 9 15,-5-4 1-15,0 0-13 16,0-1 15-16,-2 1-15 15,-5 1 15-15,-2 3-15 16,-7 0 0-16,-5 1 5 16,-6 1-5-16,-9-1 0 15,-10 4-3-15,-7-1 4 16,-8 2-1-16,-10-1 0 16,-4 0 7-16,-7 2-16 15,-4 1 15-15,2-1-6 16,-4 1 0-16,0 0 4 0,0 0-5 15,0 0 1-15,0 0-33 16,0 0 24-16,0 0-58 16,0 0-35-16,9 0-13 15,10 8 55-15,13-8-12 16,7 0-171-16</inkml:trace>
  <inkml:trace contextRef="#ctx0" brushRef="#br1" timeOffset="241875.4618">6272 10183 601 0,'0'0'1'15,"0"0"4"-15,0 0 23 16,-29-71 10-16,18 58 26 16,-2 3-37-16,2 0-22 15,1 5 40-15,-2 2-26 16,3 3-19-16,-6 0 0 16,-3 3-6-16,-9 13-9 15,-4 9 15-15,-2 2 0 16,-3 4-8-16,-1 2 1 0,6 2 7 15,4 2 0-15,3 1 11 16,3-1-9-16,3-1 0 16,6-2-2-16,5 0 0 15,4-1-4-15,3 1 4 16,1 1 0-16,17 2-7 16,9 2 18-16,6 0-15 15,4 1 4-15,2-2 0 16,0-1 2-16,0-4-2 15,-1-2 0-15,1-4-6 16,-3-2 6-16,0-5-8 16,-2-1-23-16,0-3-16 15,-4-1-29-15,-6-5-34 0,-3-3-114 16</inkml:trace>
  <inkml:trace contextRef="#ctx0" brushRef="#br1" timeOffset="243095.9411">7464 10249 283 0,'0'0'32'16,"0"0"2"-16,0 0-25 15,0 0 53-15,-36 77-36 16,26-50-14-16,-3 1 26 16,-1 2 31-16,-2 3-30 15,-1-3-1-15,-4 1-25 16,-1 0 11-16,-4 1-6 16,-2-1-9-16,-5-2 11 15,-1 0-20-15,2-5 5 16,3-7 25-16,4-8-29 0,1-2 13 15,1-3 8-15,0-4-22 16,0 0 24-16,2 0-18 16,2-8-3-16,5-1 4 15,3-2-7-15,3 2 0 16,5 0-4-16,1 1-10 16,2-1 11-16,0-1-10 15,10 0 1-15,12-1 8 16,11-1-6-16,1 1 1 15,5 2 7-15,-2-1-16 16,-1 1 14-16,0 1-5 16,-3 1 9-16,-2 0-4 15,-4 7 4-15,-3 0-6 0,-1 0 5 16,-3 0 1 0,-1 14-9-16,-1 1 9 0,-3 4 0 15,1 1 8-15,-1 4-8 16,5 1 0-16,1-1-6 15,6 2 15-15,4-3-9 16,7 0 0-16,3-5 0 16,5-1 17-16,5-3-16 15,-2-3-1-15,0-3 0 16,-4-6 5-16,-5-2-5 16,-4 0 0-16,-4-1 7 15,0-13-11-15,-6 0 6 0,-6-3-2 16,-8-4 0-1,-3-6 6-15,-7-5-7 0,-2-2 1 16,0 0 0-16,-15 3 5 16,0 0-5-16,-4 2-9 15,-3 2 9-15,3 0 5 16,-3 4 1-16,3 0-6 16,-1 2 0-16,0 3-2 15,4 4 2-15,0 2-4 16,1 2 4-16,-1 0-3 15,-2 3 3-15,4 3 0 16,1 3 0-16,-5 1-5 16,0 0 5-16,-6 0 0 15,-1 6-6-15,-4 5 14 16,-2 1-15-16,0-4 7 0,4 0 0 16,2-2-3-1,2-1 3-15,7-2 0 0,3 1 0 16,2-1 0-16,5-1 0 15,4 3-59-15,2 0-24 16,0 1-46-16,8-5 23 16,19-1-112-16</inkml:trace>
  <inkml:trace contextRef="#ctx0" brushRef="#br1" timeOffset="243718.2854">8641 10328 306 0,'0'0'56'0,"0"0"-49"16,0 0-7-16,0 0 39 16,85 0-33-16,-64 11 7 15,-6 0 14-15,-2 3-23 16,-3 2 18-16,-3 1-15 16,-4 3 0-16,-3 2 45 15,0 6-43-15,-5 3 44 0,-10 3-33 16,-5 2 0-1,-1 0 19-15,1-1-26 0,-2 0 9 16,-2 1 3-16,-1-2-9 16,-5-2 2-16,-3 2 22 15,-6-5-36-15,2 1 17 16,-8-5-20-16,0 0 17 16,2-5-11-16,3-2 4 15,4-3-12-15,6-2 1 16,11-3-16-16,6-2 15 15,9 0-62-15,4-1-22 16,0 2-12-16,17-4-16 16,19-4 21-16</inkml:trace>
  <inkml:trace contextRef="#ctx0" brushRef="#br1" timeOffset="244416.4424">9449 10754 631 0,'0'0'3'0,"0"0"2"15,0 0 5-15,0 0-10 16,0 0 0-16,0 0 0 15,-20-14 7-15,7 21-1 16,-4 13 28-16,-7 2-19 16,-1 5 26-16,-7 3-4 15,-5 2-16-15,-3 0 12 16,-6 2-23-16,-4-3 23 16,1-1-25-16,-6-2-8 15,4-4 25-15,0-5-25 0,5-2 0 16,10-5 9-1,11-3-9-15,10-4 0 0,6-2-6 16,3-2 14-16,5-1-10 16,-1 0 2-16,2 0 0 15,0 0-16-15,0-6-3 16,0-10-102-16,0-4 44 16,12-1-11-16,3 0-13 15,1 0-105-15,-3-2-65 16</inkml:trace>
  <inkml:trace contextRef="#ctx0" brushRef="#br1" timeOffset="244800.6999">9011 10744 243 0,'0'0'159'0,"0"0"-105"0,0 0-8 16,0 0 28-16,0 0-40 15,0 0-34-15,31-48 4 16,-19 48 10-16,5 12 4 15,5 7 17-15,1 5-20 16,3 3 39-16,-2 2-27 16,3 7-2-16,3 1 10 15,1 2-34-15,1 0 20 16,0 1-5-16,0 1-13 16,-4 0 27-16,-4-3-28 15,-5-2-2-15,-5-3 7 16,-3-5 1-16,-2-5 0 0,-4-6-3 15,-1-4 2-15,-2-5 19 16,-2-4-26-16,0-1 0 16,0 0 0-16,0-2 3 15,0 1-3-15,0-2 0 16,0 0 0-16,0 4-15 16,3-1 5-16,-1 2-39 15,2 4-22-15,-3-1-49 16,-1-8-76-16</inkml:trace>
  <inkml:trace contextRef="#ctx0" brushRef="#br1" timeOffset="346524.9265">13073 15155 429 0,'0'0'46'0,"0"0"-40"16,0 0-5-16,0 0 4 0,0 0 68 15,0 0-45-15,0 0-8 16,46-43 45-16,-45 43-46 15,1 0 12-15,-2 0-29 16,7 0 5-16,4 0-12 16,5 11 8-16,8 6-3 15,-2 2 17-15,4 4-11 16,0-1 14-16,0 1-14 16,-1 0-2-16,-1-4 14 15,-6 0-18-15,0-5 0 16,-5-1 2-16,-1-3 5 15,-4-1-9-15,-1-2 2 0,-2 1 0 16,-1-5 1-16,-1 0-1 16,0-1 0-16,-2-2-5 15,1 0 5-15,1 0-13 16,6-5-25-16,6-14-72 16,0-9-189-16</inkml:trace>
  <inkml:trace contextRef="#ctx0" brushRef="#br1" timeOffset="346984.3996">13599 14950 655 0,'0'0'63'0,"0"0"-25"0,0 0-38 15,0 0 0-15,0 0-7 16,0 0-13-16,13 9 20 16,-2 9-10-16,2 3 15 15,1 1-7-15,-4 5 2 16,2-1 0-16,-4 1 9 16,-4 2-3-16,-4-1-1 15,0 2 9-15,0-1 1 16,-13-1-7-16,-1-4 4 0,1-6-8 15,2-5 9 1,3-7-7-16,0 0 9 0,-1-5 11 16,-6-1 20-16,-4 0-20 15,-5 0-18-15,-6 0-3 16,-1 0-4-16,-1-4-1 16,4-1 0-16,4 2 1 15,3 1 9-15,6 0-12 16,1 1 2-16,1 1 0 15,4 0-2-15,1 0 2 16,2 0-29-16,-1 3-46 16,0 14-24-16,-2 4 18 15,3-2-88-15</inkml:trace>
  <inkml:trace contextRef="#ctx0" brushRef="#br1" timeOffset="347907.4296">14411 15608 447 0,'0'0'106'0,"0"0"-25"0,0 0-18 16,0 0-3-16,0 0-40 15,0 0 7-15,-35-29 3 16,20 17 2-16,-1 1 11 16,-3-2-12-16,5-1-28 15,-4 1 37-15,2-1-39 16,-4 2 32-16,1-3-32 15,-4 1 2-15,0-2 10 16,2 3-13-16,1-2 1 16,1 5 40-16,7 0-31 15,2 4 0-15,4 3 20 16,6 3-24-16,-2-1-6 16,2 1 0-16,0 0-15 0,0 0 14 15,0 0-49-15,0 0-10 16,0 4 37-16,0 5 13 15,0-1 8-15,0-3 2 16,0 1-3-16,0-3 3 16,0 0 1-16,0-2-1 15,0 0-2-15,0 2 2 16,0-1-3-16,0 0-20 16,-1-2-89-16,1 0-23 15,-2 0-127-15</inkml:trace>
  <inkml:trace contextRef="#ctx0" brushRef="#br1" timeOffset="348223.8662">14229 15286 546 0,'0'0'131'0,"0"0"-97"16,0 0-12-16,0 0 18 15,0 0-24-15,0 0 14 16,0-6-30-16,0 6 8 16,0 0 15-16,0-1-16 15,0 1 9-15,0 0 18 0,0 0-22 16,0-3 2-16,0 1-14 15,0 0 0-15,-3-1-12 16,1 3-83-16,-3 0-78 16,-1 0-143-16</inkml:trace>
  <inkml:trace contextRef="#ctx0" brushRef="#br1" timeOffset="348868.7853">14229 15286 493 0,'75'-28'82'16,"-73"24"-34"-16,-2 1-20 16,0 2 23-16,0 1 8 15,0 0-20-15,0 0 1 16,0 0-7-16,0 0-9 15,0 0 22-15,0 0-27 16,0 0 3-16,0 0 15 16,-5-2-10-16,-8 1-18 15,-3-1-7-15,-5 2 1 16,-4-1 0-16,1 0-3 16,-3-1 0-16,6 1 1 0,2-1 4 15,-1 2 5 1,8 0-10-16,3 0 5 0,5 0-5 15,2 0 0-15,-1 0 0 16,3 0-6-16,0 0-8 16,0 0 8-16,-1 0-2 15,-2 10 8-15,0 4-1 16,0 0 1-16,-2 5-3 16,2 1 1-16,-1 2 4 15,-1 0 1-15,0 2-3 16,2 4 2-16,1-3-11 15,2 0 8-15,0-2 1 0,0-3-2 16,0 2 8 0,3-3-7-16,6-2 1 0,1 0 0 15,1-2 0-15,2-2 0 16,1-2 0-16,0-3-1 16,2 0 7-16,2-2-3 15,-1-3-3-15,1 0 0 16,-4-3 4-16,0 0-4 15,-1 0-1-15,-2 0-3 16,-2 0-24-16,-1 0 8 16,-2 0-37-16,3 0-49 15,-2 0-15-15,-1-1-88 16</inkml:trace>
  <inkml:trace contextRef="#ctx0" brushRef="#br1" timeOffset="361887.6194">21891 9402 539 0,'0'0'31'0,"0"0"-31"0,0 0-9 15,0 0 4-15,0 0 5 16,0 0 30-16,-6 0-30 16,16 0 0-16,-2 0 1 15,2 0 1-15,2 0 12 16,2 3-11-16,2 3 2 15,3 1 23-15,5 0-21 16,1 1 17-16,5 2-24 16,3 0 0-16,3-1 1 15,1 3-1-15,3 0 3 16,2 1 15-16,1 3-18 16,1 1 0-16,-1 0-2 15,4-2 7-15,1-1 2 0,3-2-7 16,4-4 5-16,4 1 5 15,-1 1-10-15,0-3 0 16,-5 5-5-16,-2-2 5 16,-3 0 0-16,-2-3 14 15,2-2 9-15,-3-2 33 16,1-1-25-16,-4-2-24 16,-4 0 20-16,-6 0-25 15,-8 0 25-15,0 0-10 16,-4 0-14-16,-3 0-1 0,-2 0 3 15,-6 0-1 1,-5-2-4-16,-2 2 0 0,-2-1 11 16,0-1-11-16,0 2-34 15,0 0-2-15,0-3-40 16,0 1-16-16,0-5-67 16</inkml:trace>
  <inkml:trace contextRef="#ctx0" brushRef="#br1" timeOffset="362944.221">21961 10056 100 0,'0'0'158'0,"0"0"-158"16,0 0-16-16,0 0 16 15,0 0 8-15,0 0 37 0,-8 1 5 16,8-1-16-16,6 0-16 16,5 0 24-16,-1 0-42 15,-2 0-4-15,-1 0 2 16,-1 0 4-16,-1 3 10 16,3-3-12-16,-5 4 2 15,0-3-8-15,-1 2 6 16,-2-2 0-16,0 1 2 15,0-2 20-15,0 1 53 16,0-1-17-16,0 0-21 16,0 0 27-16,0 0-36 15,0 0-19-15,0 0 15 0,0 0-24 16,0 0 10-16,3 0-10 16,2 0 1-16,5 0 6 15,2 0-7-15,4-5 0 16,4-2 12-16,-1 1-7 15,-1 0 3-15,3 1-4 16,0 2-1-16,-1 0-1 16,8 0-2-16,1 2 0 15,4-1-3-15,0 2 8 16,4-3 0-16,0 1-5 16,4-3-5-16,0 0-9 15,4-4 14-15,3 2 0 16,6-1-1-16,9-1 1 15,0 1-6-15,-2 1 0 16,-1 1 6-16,-10 0 5 0,-3 1-5 16,-4-1-15-16,-4 0 15 15,0 3 2-15,0-2-2 16,0-2-14-16,-3 2 11 16,-4 0-5-16,-6-1 8 15,-7 4 0-15,-7-1 12 16,-3 2-8-16,-5-1 2 15,-2 2-4-15,-2-2 11 16,0 2 33-16,0-1-24 16,0 1-3-16,0 0 11 0,0 0-19 15,0 0 9 1,0-2-5-16,0 2-11 0,1 0 23 16,-1-1-23-16,0 1-4 15,2 0 4-15,-2 0-1 16,0 0-3-16,0 0 0 15,0 0 0-15,0 0-2 16,0 0 2-16,0 0 0 16,0 0-1-16,0 0 4 15,0 0-3-15,0 0 0 16,0 0-1-16,0 0-14 16,0 0-11-16,0 0 3 15,0 0-8-15,0 0-25 16,0 0 2-16,0 0-29 15,0 0-43-15,0 0-27 0</inkml:trace>
</inkml:ink>
</file>

<file path=ppt/ink/ink2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4:27:34.867"/>
    </inkml:context>
    <inkml:brush xml:id="br0">
      <inkml:brushProperty name="width" value="0.05292" units="cm"/>
      <inkml:brushProperty name="height" value="0.05292" units="cm"/>
    </inkml:brush>
  </inkml:definitions>
  <inkml:trace contextRef="#ctx0" brushRef="#br0">13494 6821 0,'50'0'31,"-25"0"-15,-1 0-16,1 0 16,-25 25-16,0 0 15,25-25 126,25 0-125,-26 0-1,1 0 1,0 0-16,0 0 15,0 0-15,-1 0 32,1 0-17,0 0-15</inkml:trace>
  <inkml:trace contextRef="#ctx0" brushRef="#br0" timeOffset="30285.0035">5110 8037 0,'0'25'94,"25"-25"-78,0 0-1,0 24 1,-1-24-1,1 0-15,0 0 16,25 0 0,24 0-1,0 0-15,-49 0 16</inkml:trace>
  <inkml:trace contextRef="#ctx0" brushRef="#br0" timeOffset="31006.8483">8310 7813 0,'0'-24'47,"50"24"-31,-26 0-1</inkml:trace>
  <inkml:trace contextRef="#ctx0" brushRef="#br0" timeOffset="43816.2575">17091 7888 0,'25'0'78,"24"0"-63,1 0 1,49 0-16,-74 0 16,24 0-1,26 0-15,-1 0 0,-24 0 16,-1 0 0,-24 25-1,0-25-15,0 0 16,25 0-1,-1 0-15,-24 0 16,74 0-16,-74 24 16,0-24-16,0 0 15,-1 0-15,1 0 16,0 0 15,0 0-15,49 0-16,-24 0 15,-1 0-15,1 0 16,-25 0 0,0 0-16,-1 0 15</inkml:trace>
  <inkml:trace contextRef="#ctx0" brushRef="#br0" timeOffset="45596.0335">7789 9054 0,'25'0'15,"24"0"32,-24 0-31,0 0 0,49 0-16,1 25 15,-26-25-15,1 0 16,0 0-16,-1 0 15</inkml:trace>
  <inkml:trace contextRef="#ctx0" brushRef="#br0" timeOffset="46501.5217">10170 9153 0,'0'-25'63,"25"25"-47,0 0-1,0 0 1,-1 0-1,1 0 1,0 0-16,0 0 16,0 0-1,0 0-15,24 0 16,-24 0-16,25 0 16,-26 0-16,1 0 15,0 0 1</inkml:trace>
  <inkml:trace contextRef="#ctx0" brushRef="#br0" timeOffset="50683.059">5780 13171 0,'99'0'16,"75"0"-16,-25 0 15,49 0-15,-24 0 16,-1 0-16,-74 0 16,-24 0-16,-50 0 15,-1 0 63,1 0-62,0 0 31,0 0-31,24 0-1,1 0-15,-25 0 31</inkml:trace>
  <inkml:trace contextRef="#ctx0" brushRef="#br0" timeOffset="53859.7496">12403 12278 0,'49'0'109,"-24"0"-93,25 0-16,-25 0 15,24 0-15,-24 0 16,0 0 0,-25-24-16,25 24 15,-1 0 1,1 0-1,0-25 1,25 25 0,-26 0-16,-24-25 15</inkml:trace>
  <inkml:trace contextRef="#ctx0" brushRef="#br0" timeOffset="58812.5129">11411 10046 0,'0'-25'15,"24"50"79,1-25-78,-25 25-16,25-25 31,0 0 0,-25 25-15,25-1-1,-25 1-15,0 0 16,0 0 15,24-25-15,-24 25 0,0-1-16,25 1 15,0 25-15,-25-25 16,0-1-1,0 1 1,25 0 0,-25 0-1,0 0-15,25 24 0,-25-24 32,0 0-17,0 0 1,0-1 15,0 1 0,0 0 1,24 0-32,-24 0 15,0-1-15,0 1 16,0 0-16,0 25 15,0-26 1,25 1-16,-25 0 16,0 25-1,0-26 1,25 1 0,-25 0-1,0 0-15,0 24 31,0-24-31,0 0 16,0 0 0,0 0-1,0 0 1,0-1-16,0 1 16,0 25-1,0-25 1,0-1-16,25-24 15,-25 25-15,0 0 16,25 0-16,-25 0 16,0-1 15,0 26-15,0-25-1,0 0-15,0 24 16,0-24-16,24 0 15,-24 24 1,0-24 0,0 0-1,0 0-15,0 0 16,0 24 0,0-24-16,0 0 0,0 24 15,0 1 1,0-25-16,25 24 15,-25-24-15,25 25 16,0-25-16,-25 24 16,0-24-16,0 0 15,0 25-15,0-26 16,0 1-16,25 0 16,-25 0-16,0 0 15,0-1-15,0 1 16,0 0-16,0 25 15,0-1-15,0 1 16,0-25-16,0-1 16,0 1-16,0 0 15,0 0-15,0 0 32,0-1-17,0 1 1,0 0-1,0 0 1,0 0 0,0-1-16,0 1 15,0 25 1,0-25 0,-25-1-1</inkml:trace>
  <inkml:trace contextRef="#ctx0" brushRef="#br0" timeOffset="60767.2156">5755 10319 0,'-25'49'109,"25"-24"-109,-25-25 16,-24 50-1,24-25 1,-25 24-16,26 26 15,-26-51 1,0 26-16,26 0 16,-1-26-16,-25 26 15,25-25-15,-24 0 16,24-1 0,0 1-16,25 0 15,-49 0 1,24 0-1,0 24 1,0-24-16,-24 0 0,-1 24 16,25-24-1,25 0-15,-25-25 16,25 50-16,-25-50 16,1 0-16,24 25 15,0-1-15,-25 1 16,0 0-16,25 0 15,-25 0-15,25-1 16,-25 1-16,25 0 16,0 0-16,0 0 15,-24-25-15,24 49 16,0-24-16,0 25 16,-25-26-1,0 51 1,25-26-16,-25 26 15,25-26-15,-25 1 16,25 24 0,0-24-16,-24 49 15,24-24-15,0-1 16,0 25-16,0-49 16,-25 24-16,25 26 15,0-51-15,0 26 16,0-26-16,0 26 15,0-26-15,0 26 16,0-1-16,-25 0 16,0 26-16,25-26 15,0-24-15,0-1 16,0-24-16,0 0 16,0 25-16,0-26 15,0 1 1,25 0-16,-25 25 15,25-50-15,24 49 16,-24 1-16,0-25 16,25 24-1,-1 26-15,26-1 16,-1 0-16,1-24 16,-1 0-16,0-1 15,26 26-15,-1-51 16,-74 1-16,-1 0 15,1-25-15,0 0 16,0 0 0,0 0-16,24-25 15</inkml:trace>
  <inkml:trace contextRef="#ctx0" brushRef="#br0" timeOffset="63468.6585">5507 11857 0,'-25'0'15,"0"0"-15,25 24 16,0 1 0,-49 0-16,24 0 15,25 0 1,0-1-16,-25-24 16,0 25-1,1 25 1,-1 24-1,0-24 1,25-25-16,-25 24 16,0 1-16,25-25 15,0 0-15,0-1 16,0 1-16,0 0 16,0 0-16,0 24 15,0-24-15,0 25 16,0-25-16,0-1 15,0 26-15,0-25 16,0 0-16,0-1 16,0 1-16,0 0 15,0 0-15,0 0 16,0-1 0,0 1-1,0 25 1,0-25-1,0-1 1,0 1-16,0 0 16,25 0-16,-25 0 15,25-1-15,-25 26 16,25 0 0,0-25-1,-25-1-15,24 1 16,1 0-1,0-25 1,-25 25 0,25-25-16,0 0 15,-1 0 1,1 0-16,0 0 16,25 0-16,-26 25 15,1-25-15,0 24 16,0-24-1,24 0 1,-24 0 0,0 0-16,0 25 15,0-25-15,-1 0 16,1 0-16,0 0 16,0 0-16,0 0 15,-1 0 1,1 0 15,0-25-15,0 25-1,0 0 1,-1-24-16,-24-1 16,25 0-16,0 0 15,0 25-15,0-25 16,0 25-1,-1-24-15,-24-1 16,25 0 0,-25 0-16,25 0 15,-25 0 1,25 1 0,0-26-1,-25 25 1,0 0-16,24 25 15,-24-24-15,0-1 16,0-25 0,0 25-16,0-24 15,0-26 1,0 26 0,0-26-1,0 26-15,0-1 16,0-24-16,0 49 15,0 0-15,0 0 16,-24-24 0,-1 49-16,25-50 15,-50 25 1,25-49 0,1 49-16,-1-25 15,25 26-15,-75-51 16,26 50-16,-1 25 15,0-49-15,1 24 16,-26-25-16,26 26 16,-1-26-1,25 50-15,-24 0 16,-1-25-16,-24 0 16,24 1-16,1 24 15,-1-25-15,-24 25 16,-1-25-16,26 25 15,24 0 1,0 0 15,0 0 16,0 0-47,1 25 31,24 0 48</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2:48:14.496"/>
    </inkml:context>
    <inkml:brush xml:id="br0">
      <inkml:brushProperty name="width" value="0.05292" units="cm"/>
      <inkml:brushProperty name="height" value="0.05292" units="cm"/>
      <inkml:brushProperty name="color" value="#00B050"/>
    </inkml:brush>
  </inkml:definitions>
  <inkml:trace contextRef="#ctx0" brushRef="#br0">2009 15668 725 0,'0'0'55'16,"0"0"-55"-16,0 0 0 15,0 0-3-15,0 0 7 16,0 0 25-16,90 11 36 16,-39-36-7-16,10-11-9 15,5-8-34-15,3-7 3 16,2-5-5-16,-3-6-9 16,1-5 21-16,-7 1-25 15,-11 1 2-15,-8 6 1 16,-16 6 7-16,-13 12-10 15,-10 12 12-15,-4 12-6 0,0 9 30 16,-16 8-36-16,-14 0-20 16,-12 14 14-16,-6 16-13 15,-8 6 17-15,-2 9-5 16,1 9-6-16,0 8 13 16,2 8 0-16,6 5 0 15,1 0-2-15,12-2 2 16,8 4 0-16,12-2-2 15,11-5 5-15,5-5-3 16,12-12 0-16,19-14 1 16,8-12-1-16,5-16 0 15,3-11 0-15,-1 0-4 16,-2-24 3-16,-11-6-3 0,-4-5 4 16,-14 0 0-16,-12-1 6 15,-3 3-5-15,-18 4-1 16,-13 5 1-16,-7 9 2 15,-2 6-4-15,-4 9 1 16,2 0-10-16,6 3-1 16,6 13-11-16,17 2-66 15,13-2-38-15,3-6-53 16,31-10-81-16</inkml:trace>
  <inkml:trace contextRef="#ctx0" brushRef="#br0" timeOffset="343.7022">3343 15093 656 0,'0'0'116'15,"0"0"-105"-15,0 0-5 0,0 0-1 16,-75 72 25-16,35-24 39 16,5 8-20-16,1 8-8 15,7 0 1-15,7 0-19 16,11-7-14-16,9-4-4 15,0-4 4-15,21-7-18 16,14-9-45-16,9-16-86 16,8-17-39-16</inkml:trace>
  <inkml:trace contextRef="#ctx0" brushRef="#br0" timeOffset="622.9541">3510 15322 806 0,'0'0'41'16,"0"0"-37"-16,0 0-3 15,91-79 2-15,-49 72-1 16,4 7 31-16,3 0-33 16,-4 9 0-16,-8 11-1 15,-8 3-4-15,-13 4 3 16,-12 2 4-16,-4 5 5 15,-17 0 37-15,-18-1-26 16,-10 0 22-16,-2-7-27 16,5-7-13-16,6-9 0 0,14-10-32 15,12-9-63 1,10-18-138-16</inkml:trace>
  <inkml:trace contextRef="#ctx0" brushRef="#br0" timeOffset="841.0482">4001 15140 644 0,'0'0'170'0,"0"0"-88"16,-91 3-36-16,53 15 9 16,6 4 8-16,5 5-29 15,12 1-13-15,11 3-21 16,4 2 5-16,10-1-6 0,18 0 1 15,14-4-20-15,10-13-81 16,8-15-87-16,0-1-177 16</inkml:trace>
  <inkml:trace contextRef="#ctx0" brushRef="#br0" timeOffset="1102.1537">4287 15022 834 0,'0'0'114'16,"0"0"-109"-16,0 0 3 15,0 0 45-15,124-38-10 0,-76 38-10 16,1 7-12 0,-7 14-21-16,-8 7 16 0,-10 5-14 15,-6 9 1-15,-14 4 16 16,-4 6-19-16,-16 0 0 15,-15 2 6-15,-16-4-6 16,-11-2-3-16,-8-7-61 16,-9-9-127-16,12-15-166 15</inkml:trace>
  <inkml:trace contextRef="#ctx0" brushRef="#br0" timeOffset="2243.2354">1914 16291 727 0,'0'0'90'0,"0"0"-90"0,0 0-9 16,0 0 6-16,0 0-10 16,0 0 19-16,54 44-6 15,-7-40 11-15,19-4 8 16,19 0 10-16,20-17-18 16,24-5 13-16,19-4-4 15,17-2-14-15,16-2 6 16,2-1 6-16,-2-2-14 15,-5 1 25-15,-16 2-14 16,-5-1 6-16,-19 1 5 16,-16 4-13-16,-14-1 21 15,-18 3-20-15,-16 3-11 16,-13 3 30-16,-16 2-11 0,-17 6-1 16,-11 4 2-16,-12 4 0 15,-3 2 20-15,0 0-18 16,0 0-22-16,0 0 7 15,0 0-10-15,0 0-11 16,0 0-8-16,1 0-62 16,7 0-20-16,11 7-26 15,3 1-36-15,-5-8-187 16</inkml:trace>
  <inkml:trace contextRef="#ctx0" brushRef="#br0" timeOffset="6575.4665">6156 14979 328 0,'0'0'139'0,"0"0"-121"16,0 0-16-16,0 0 45 16,0 0 20-16,0 0-15 15,0 0-18-15,0 5-9 16,0-5 21-16,0 0-33 16,3 0 8-16,6 0-1 15,6 0-14-15,13-7 20 16,11-5-1-16,9-1-19 15,2-1 17-15,3-2-23 16,-1 2 0-16,-5-2 3 0,-6 1-1 16,-7 0 3-1,-7 0-5-15,-3 1 0 0,-12 0 0 16,-8 2 0-16,-4-1-11 16,0-1-9-16,-13 4-26 15,-17 0 11-15,-9 7 15 16,-13 3 1-16,-5 0 8 15,1 0-2-15,11 0 13 16,12 0 47-16,17 0-13 16,8 0-21-16,8-3-13 15,0 3 11-15,2-7-9 16,23-3-2-16,14-1-3 16,10-2-1-16,2 2-2 0,-2 0 6 15,-7 5 0-15,-8 3 2 16,-4 3 5-16,-5 0-7 15,-2 0-12-15,-9 14 9 16,-3 5 6-16,-5 3-3 16,-6 4 12-16,0 4-12 15,-3 2 25-15,-12-2-4 16,0 1-1-16,0-1 3 16,0-5-15-16,-4-4 1 15,1-1-1-15,-4-5-4 16,1-3-8-16,3-1-44 15,2-3-49-15,3-7-38 16,0-1-271-16</inkml:trace>
  <inkml:trace contextRef="#ctx0" brushRef="#br0" timeOffset="9499.9581">9645 13958 798 0,'0'0'11'16,"0"0"-4"-16,-100-20-4 0,46 20-3 16,-10 0 0-1,-3 10 26-15,4 7-19 0,12 2 53 16,16 3-50-16,9 2 3 15,11 2-12-15,8 1-1 16,7-1-10-16,0-1 10 16,18 0 5-16,12-4-5 15,7-6-6-15,11-9 6 16,2-6 0-16,6-4 0 16,-1-18 0-16,0-10-4 15,-1 1 4-15,-16-2-6 16,-8 4 0-16,-16 4 6 15,-5 4 4-15,-9 8 2 16,0 3 26-16,0 9-20 16,0 1-3-16,-6 0-18 0,-7 21 0 15,-7 17 5-15,-4 14 4 16,0 11 1-16,-1 4 4 16,0 2-7-16,1-2 6 15,-1-7-4-15,0-5 0 16,-2-8 0-16,1-9-4 15,-1-8 4-15,5-9-9 16,3-9 9-16,3-4 0 16,3-8-8-16,-2 0 8 15,6-10-4-15,-2-7-2 16,6 0-8-16,5 3 14 16,0 1 2-16,4 1-1 0,11 4 0 15,4 0-1-15,3 4 0 16,7 1 1-16,1 1-1 15,11 2 2-15,6-1-11 16,7-1 17-16,2-3-8 16,2 0 0-16,-3-2-3 15,-1-6-94-15,-3-4-94 16,-5-5-248-16</inkml:trace>
  <inkml:trace contextRef="#ctx0" brushRef="#br0" timeOffset="9831.9413">10748 13813 760 0,'0'0'62'16,"0"0"-62"-16,-82-15 0 15,36 15 3-15,-5 2 28 16,-7 15 19-16,2 5-4 16,2 7-19-16,9 3 33 15,7 2-30-15,9 2-4 16,11 0 2-16,7 4-25 0,11 3-2 16,0 0-1-1,13 4 0-15,15-2 0 0,11 0 0 16,8-6-58-16,15-7-34 15,8-15-40-15,2-17-24 16,5-5-275-16</inkml:trace>
  <inkml:trace contextRef="#ctx0" brushRef="#br0" timeOffset="10167.8304">11099 13958 912 0,'0'0'20'0,"0"0"56"16,0 0-76-16,0 0 0 15,0 0 35-15,13-75-18 16,10 70-7-16,10 1-10 16,5 4 4-16,6 0 3 15,-2 6-7-15,-4 11 0 16,-7 5-5-16,-9 0 2 15,-11 2-1-15,-10 3-3 16,-1 2 7-16,-17 1 9 16,-13 5 0-16,-9-4 1 15,-1-1 13-15,-1-4-15 16,6-7 4-16,10-7-12 16,10-7 1-16,6-5-9 0,9 0-27 15,0-24-86 1,15-10-179-16</inkml:trace>
  <inkml:trace contextRef="#ctx0" brushRef="#br0" timeOffset="10409.6502">11557 13894 478 0,'0'0'258'0,"0"0"-182"15,0 0-9-15,0 0 28 16,0 0-28-16,0 0-29 15,-53-28-22-15,36 33-10 0,-5 13-1 16,-1 7-2 0,4 4 3-16,1 3 2 0,10-3-8 15,8 0 0-15,0-3-8 16,16-2-17-16,15-9-35 16,7-9-62-16,9-6-87 15,3-11-265-15</inkml:trace>
  <inkml:trace contextRef="#ctx0" brushRef="#br0" timeOffset="10767.7162">11872 13754 755 0,'0'0'67'0,"0"0"-16"0,0 0-51 16,0 0 27-16,0 0 3 15,82-75-3-15,-41 75-13 16,4 0-7-16,1 3 32 16,-7 12-39-16,-7 4 0 15,-9 6 12-15,-7 3-11 16,-6 6 29-16,-10 4-8 16,0 1 3-16,-18 2 18 15,-9-1-7-15,-7 0-13 16,-1-1 9-16,0 0-25 15,2-3 18-15,-4-2-20 16,7-4 1-16,2-7-6 0,3-1 0 16,5-7 0-16,2-2 0 15,3-5-20-15,0-2-18 16,3-3-77-16,0-3-86 16,0-11-94-16</inkml:trace>
  <inkml:trace contextRef="#ctx0" brushRef="#br0" timeOffset="12399.9975">9721 15132 727 0,'0'0'51'0,"0"0"-35"15,0 0-13-15,0 0 10 16,0 0 15-16,0 0 15 16,-13 9-43-16,35-7 0 15,16 0 3-15,18-2-1 16,16 0 5-16,14 0-3 16,15 0 7-16,8-5 16 15,9-10-22-15,3-2-2 16,-2-4 0-16,2 0-3 15,-3 0 11-15,-9 1-2 16,-4-2-4-16,-12 3 50 0,-13 2-53 16,-12 6 22-16,-18 5-8 15,-17 1-5-15,-16 5 7 16,-8 0-17-16,-9 0 2 16,0 0 50-16,0 0-32 15,0 0-11-15,0 0-1 16,0 0-8-16,0 0 2 15,0 0-3-15,0 0 0 16,0 0 1-16,0 0-1 16,0 0-3-16,0 0-11 15,0 0-36-15,0 0-1 16,4 0-68-16,11 5-35 16,3 3 17-16,-5-1-289 15</inkml:trace>
  <inkml:trace contextRef="#ctx0" brushRef="#br0" timeOffset="15023.6279">15290 13605 769 0,'0'0'31'16,"0"0"-18"-16,0 0-13 16,0 0-1-16,82-76 1 15,-50 36 10-15,5-10 49 16,9-6-19-16,4-8-10 15,3-4 2-15,1-4-20 16,-7-1 9-16,-3 0-15 0,-11-2-4 16,-9 6 42-1,-6 14-31-15,-8 15-9 0,-6 21 17 16,-4 16-5-16,0 3-16 16,0 0-1-16,-10 3 0 15,-14 21-17-15,-7 11 18 16,-5 9-1-16,4 6-7 15,10 0 16-15,6-2-12 16,11-2 4-16,5-6 0 16,0-5-8-16,21-6 8 15,7-3 0-15,7-6 7 16,5-6-1-16,6-6-6 16,-2-6 0-16,-4-2-1 15,-8 0-14-15,-10-2 11 0,-8-5-3 16,-8 0 0-16,-4 3 14 15,-2 1-6-15,0 3-1 16,0 0 0-16,-6 0-14 16,-10 0 11-16,-3 4 1 15,-1 10-2-15,4 2 4 16,7 1-2-16,7 2-7 16,2-1 0-16,2-1-2 15,15-2 3-15,6-6 4 16,7-3 4-16,8-6 0 15,3 0-1-15,1 0-5 16,-6-3-16-16,-7-9 19 16,-6-1-6-16,-7-1 9 0,-6-2 10 15,1 3-5-15,-2-3 14 16,-2-1-19-16,1 4 0 16,2 2-1-16,-1 3 1 15,0 3-4-15,4 1 0 16,1 4 1-16,7 0 1 15,1 5-9-15,1 13 5 16,-6 7 3-16,-8 2 3 16,-9-1-10-16,0 1 8 15,-5-8 4-15,-5-4 6 16,3-6-8-16,4-6-13 16,3-3 7-16,0 0-63 0,8-8 16 15,18-16 48-15,11-9-31 16,5 4 36-16,-4 7 11 15,-8 6 21-15,-5 12 34 16,2 4-14-16,-1 0-42 16,6 0 9-16,-1 15-11 15,-1 2-6-15,-3 5-2 16,2 1-4-16,1-2 1 16,-1-3-118-16,-5-6-120 15</inkml:trace>
  <inkml:trace contextRef="#ctx0" brushRef="#br0" timeOffset="15653.875">14018 14505 636 0,'0'0'97'0,"0"0"-97"16,90-39 8-16,-44 30-7 16,0 3 19-16,2 6 6 15,-3 0 7-15,-7 1-28 16,-8 16-2-16,-9 3-3 15,-11 8 0-15,-10 5 30 16,-10 6 4-16,-26 5 16 16,-17 2-14-16,-7-6-1 15,2-2 23-15,7-8-56 16,17-12 3-16,16-11-5 16,16-7-48-16,5-22-65 0,32-18-247 15</inkml:trace>
  <inkml:trace contextRef="#ctx0" brushRef="#br0" timeOffset="15864.6895">14643 14512 636 0,'0'0'110'0,"0"0"-29"16,-97-3-34-16,57 3 70 15,6 3-32-15,4 11-11 16,6 3-30-16,7 5-40 15,8 4-8-15,9 1 3 16,0-2-4-16,22-3-5 0,21-5-63 16,17-11-22-1,10-6-107-15,8-18-211 0</inkml:trace>
  <inkml:trace contextRef="#ctx0" brushRef="#br0" timeOffset="16382.4484">14982 14570 829 0,'0'0'138'16,"0"0"-138"-16,0 0-6 15,0 0-4-15,0 0 20 0,0 0-4 16,77 0 34-16,-38-7-38 15,2-5 14-15,0-5-12 16,-5 0 1-16,-9 0 3 16,-14 0-6-16,-9 0 8 15,-4 3 6-15,-1-1-14 16,-21-2-2-16,-9 1 0 16,-8 1-5-16,0 1 3 15,3 1-3-15,9 3 5 16,11 2 15-16,11 4 10 15,5-1-23-15,0-2-2 16,23-1 1-16,13-2-7 16,16 2 3-16,6 5-5 15,7 3 4-15,-3 0 4 0,-3 6-8 16,-12 10 6-16,-9 4-2 16,-17 3-4-16,-11 2 8 15,-10 3 0-15,-1 2 6 16,-24 3 1-16,-11 1 14 15,-9-2 35-15,0 1-11 16,-1-5-1-16,6-5-28 16,7-3-1-16,11-6-30 15,10-6 7-15,12-5-84 16,4-3-141-16,32-16-89 16</inkml:trace>
  <inkml:trace contextRef="#ctx0" brushRef="#br0" timeOffset="17163.2461">16625 14239 758 0,'0'0'152'0,"0"0"-151"16,0 0 6-16,0 0-14 16,0 0 14-16,0 0 17 15,-52 101 30-15,21-64-35 16,-6 0 11-16,-4-5 6 0,1-6-16 16,-3-8 8-1,6-6-25-15,7-7 0 0,4-5 2 16,7 0 4-16,6-10-1 15,5-14-8-15,4-5-42 16,4-4 26-16,7 2-2 16,16 8 6-16,6 4-10 15,1 8 6-15,-1 6 15 16,3 5-9-16,1 0 5 16,3 8-7-16,1 9 12 15,-2 3 0-15,0 2 0 16,-3 0 0-16,-2-2-5 15,-2-1 5-15,-1-6 0 16,-2-6 7-16,-1-5-7 16,2-2 4-16,3 0-3 0,-1-11 10 15,3-8-7-15,-1-3-4 16,-4-5 4-16,-6-2 4 16,-5 3-8-16,-9-1 0 15,-6 5 0-15,0 2 5 16,-3 2-5-16,-15 3 0 15,-3 4-7-15,-8 2 1 16,-5 5-2-16,-4 4 8 16,0 0-11-16,3 0 34 15,7 0-19-15,7 0-4 16,7 4 0-16,7 2-9 16,4 3-15-16,3 3-98 0,3 3-11 15,21-3-60-15</inkml:trace>
  <inkml:trace contextRef="#ctx0" brushRef="#br0" timeOffset="18482.7311">18512 12535 513 0,'0'0'100'0,"0"0"-63"15,0 0-6-15,0 0-5 16,0 0 40-16,0 0 0 15,3 2-22-15,5-2 16 16,4 0-43-16,11-1 1 0,12-14 45 16,7-5-56-1,5-6 0-15,-3-1-7 0,-6 1 10 16,-12-1-9-16,-7 0-1 16,-8 3 0-16,-4 5-1 15,-6 4 1-15,-1 7 0 16,0 2 0-16,-4 6-4 15,-14 0-3-15,-9 1-25 16,-7 19 17-16,-7 7 3 16,-1 5 12-16,0 9 0 15,0 6 19-15,2 10-15 16,4 9 18-16,1 1-5 16,4 5-14-16,4-4 20 15,7 0-23-15,7-2 0 0,9-2-3 16,4-8 9-16,3-9-8 15,18-10 2-15,7-12-1 16,8-8-16-16,3-10 11 16,3-7-27-16,-1 0 16 15,-6-19-39-15,-10-6 5 16,-10 0 25-16,-9-6 26 16,-6 1 7-16,-1-1-7 15,-23 1 0-15,-3 6 5 16,-6 6-5-16,0 9 26 15,8 4-26-15,2 5 1 16,7 0-11-16,10 5 2 16,6 10-111-16,5-3-37 0,26-6-57 15</inkml:trace>
  <inkml:trace contextRef="#ctx0" brushRef="#br0" timeOffset="18767.5836">19322 12643 639 0,'0'0'63'0,"0"0"-57"0,-95 34 17 16,60-6 59-16,4 5-5 15,3 1-4-15,7 3-61 16,7 4-1-16,6-2 12 16,8 0-17-16,0-1-12 15,13-2 6-15,15-4-55 16,8-7 40-16,9-9-133 16,8-12-85-16</inkml:trace>
  <inkml:trace contextRef="#ctx0" brushRef="#br0" timeOffset="19060.0031">19571 12787 491 0,'0'0'477'0,"0"0"-406"16,0 0-63-16,63-75-5 15,-17 61 23-15,12 8-14 16,2 6-9-16,3 0 13 15,-8 12-11-15,-16 13-5 16,-15 1 0-16,-13 5-5 16,-11 2 3-16,-6 2 2 15,-29 2 0-15,-16-1 14 16,-10-2-6-16,-2-8-8 16,8-4 8-16,13-8-5 15,15-8-6-15,16-4-14 0,11-2-69 16,10-11 15-16,24-14-204 15</inkml:trace>
  <inkml:trace contextRef="#ctx0" brushRef="#br0" timeOffset="19238.083">20003 12818 664 0,'0'0'161'16,"0"0"-50"-16,0 0-99 15,-81 23 31-15,72-7 0 16,8 2-39-16,1 1-8 16,11 1-14-16,19-7-61 0,10-9-46 15,10-4-207-15</inkml:trace>
  <inkml:trace contextRef="#ctx0" brushRef="#br0" timeOffset="19502.5359">20335 12632 748 0,'0'0'132'0,"0"0"-63"15,0 0-69-15,0 0 28 16,103-36 45-16,-51 47-33 16,0 16-27-16,-7 5-13 0,-14 2 0 15,-11 1-7 1,-11 2 7-16,-9 2 0 0,-14 2 2 15,-28 3-2-15,-14-1-14 16,-16 1 8-16,-13-4-51 16,-9-5 18-16,-11-4-65 15,0-5-21-15,-1-9 2 16,8-6-249-16</inkml:trace>
  <inkml:trace contextRef="#ctx0" brushRef="#br0" timeOffset="19974.8925">17752 13445 809 0,'0'0'56'0,"0"0"3"16,0 0-52-16,0 0 2 15,0 0 63-15,0 0-33 16,-17-5-12-16,17 5-27 16,11 0 1-16,18 3-1 15,24 9 3-15,21-5 18 0,24 3 20 16,19-6-33-16,14-3 16 15,13-1-18-15,6 0-6 16,16 0 30-16,7 0-26 16,6 0-3-16,-2 0 10 15,-11 0-10-15,-21 0-1 16,-20 0 0-16,-22 0 0 16,-21 6-1-16,-21-1 1 15,-25-3 0-15,-20-1-1 16,-13 1-16-16,-3-2-11 15,-4 0 13-15,-22 0-38 16,-8 3-52-16,-8 2-50 16,0 3 1-16,-1 3-94 15</inkml:trace>
  <inkml:trace contextRef="#ctx0" brushRef="#br0" timeOffset="20716.0274">19012 14026 783 0,'0'0'85'0,"0"0"-73"16,-118-17-10-16,66 17 40 15,0 0-17-15,1 3 59 16,3 15-35-16,8 5-28 15,6 3-6-15,8 7-15 16,13 1 0-16,10 2-6 0,3-3 14 16,18-2-13-16,19-8 5 15,14-10-2-15,8-11-5 16,10-2 7-16,0-9-1 16,-8-15-17-16,-12-6 13 15,-16-4-9-15,-15 1 12 16,-14-1 2-16,-4 4 27 15,0 7-17-15,0 6-9 16,-6 10 7-16,4 3-6 16,2 4 4-16,0 0-6 15,0 0-26-15,0 14-6 16,0 12 15-16,8 10 17 16,1 8 0-16,-1 4 6 15,-8 0-1-15,0-1-5 0,-12 1 0 16,-18-7 8-16,-9-2-8 15,-7-5 0-15,-6-5 0 16,-2-6 6-16,1-6-12 16,5-7-1-16,10-3 7 15,12-6-6-15,12-1 7 16,11 0-1-16,3-3 0 16,6-11 6-16,21-1-20 15,10-4 12-15,8 2-5 16,7 0 2-16,5 1 5 15,-2 2-17-15,3 0-47 16,-5 2-37-16,-9-2-75 16,-8-3-340-16</inkml:trace>
  <inkml:trace contextRef="#ctx0" brushRef="#br0" timeOffset="21048.9583">19711 14000 762 0,'0'0'112'0,"0"0"-76"15,0 0 22-15,0 0-25 16,0 0-16-16,0 0 10 15,-65 1-10-15,44 24 12 16,0 5-3-16,-1 7-14 16,1 4 25-16,3 7-20 15,6-1-14-15,7-1 14 16,5 0-16-16,0 0 2 16,14 1-3-16,13-7-63 15,10-9-73-15,9-16-15 16,1-15-247-16</inkml:trace>
  <inkml:trace contextRef="#ctx0" brushRef="#br0" timeOffset="21347.4213">19849 14162 813 0,'0'0'133'0,"0"0"-109"16,0 0-21-16,0 0 10 15,0 0-9-15,124-47 35 16,-69 47-7-16,-4 0-6 16,-7 0-26-16,-8 11 0 15,-13 3-6-15,-10 5 6 16,-12 2-2-16,-1 4 2 16,-22 4 0-16,-17 2 50 15,-10-4-21-15,-3-1 3 0,7-2 4 16,8-5-34-16,10-6-4 15,12-5 2-15,11-6-89 16,4-2-58-16,20-4-125 16,15-15-195-16</inkml:trace>
  <inkml:trace contextRef="#ctx0" brushRef="#br0" timeOffset="21555.6797">20257 14188 784 0,'0'0'144'0,"0"0"-114"16,0 0 71-16,0 0-40 16,0 0-23-16,-86-12 26 0,77 16-53 15,-1 14 9-15,2 6-20 16,3 9 0-16,5 1-6 16,0-1 6-16,10-1-28 15,13-4-46-15,10-9-53 16,5-10-77-16,5-9-161 15</inkml:trace>
  <inkml:trace contextRef="#ctx0" brushRef="#br0" timeOffset="21855.987">20444 14081 927 0,'0'0'111'0,"0"0"-109"15,0 0 37-15,0 0 10 16,0 0-10-16,133-22 5 16,-63 22-38-16,0 12 43 15,-15 10-49-15,-16 0 9 16,-15 6-11-16,-18 4 2 16,-6 5 0-16,-9 4 12 15,-21 2-6-15,-15 1 5 16,-4-7 1-16,-5 0-4 15,1-5-9-15,5-5 1 16,3-5-7-16,9-8-11 0,9-6-83 16,5-8-50-1,12-1-117-15</inkml:trace>
  <inkml:trace contextRef="#ctx0" brushRef="#br0" timeOffset="22399.8613">21504 13118 615 0,'0'0'314'16,"0"0"-266"-16,0 0-35 15,0 0-26-15,0 0 26 16,0 0-2-16,129 10 25 16,-56-10-30-16,12-2-4 15,0-6-2-15,0 0-2 16,-13 2-21-16,-16 3-70 16,-17 3-61-16,-17-2-64 0</inkml:trace>
  <inkml:trace contextRef="#ctx0" brushRef="#br0" timeOffset="22636.0642">21595 13505 798 0,'0'0'88'0,"0"0"-77"15,96-2 42-15,-47-5 44 16,3-1-54-16,5-1-6 0,0 2-4 16,1-3-33-1,-3 1-6-15,0-2-5 0,2-1-92 16,-3-5-143-16,-2-5-323 16</inkml:trace>
  <inkml:trace contextRef="#ctx0" brushRef="#br0" timeOffset="23591.7023">23712 12990 642 0,'0'0'110'0,"0"0"-78"16,0 0 28-16,0 0 18 16,0 0-14-16,0 0-3 15,-51-21-27-15,35 17 4 16,1-2-3-16,-3 1-14 16,-3 5-10-16,-7 0 14 15,-4 0-24-15,-2 0 6 16,-6 10-7-16,1 6 8 15,0 1-3-15,1 3-5 16,2 0 4-16,6 1-1 0,3 2 1 16,6 0-4-1,5 1 3-15,4 0 2 0,3 3 7 16,6-1-12-16,2 3 0 16,1 3-1-16,0-1 1 15,8 1 0-15,9-3 4 16,5 0 1-16,3-5 16 15,7-5 4-15,4 1-7 16,6-6 11-16,5-2-8 16,3-5-7-16,0-2-4 15,1-5-7-15,-6 0 3 16,-5 0-6-16,-11 0 0 0,-10 0 4 16,-8-5-2-1,-6 1-2-15,-2 4 0 0,-3-2-31 16,1 1-12-16,1 1-24 15,-1-1-44-15,2-1 11 16,-1-2-128-16,-2 2-84 16</inkml:trace>
  <inkml:trace contextRef="#ctx0" brushRef="#br0" timeOffset="27144.9068">13526 12303 469 0,'0'0'104'0,"0"0"-77"16,0 0-4-16,0 0-4 15,0 0 31-15,0 0-21 16,0 0-14-16,0 0 35 16,0 0-23-16,0 0 4 15,1 0 4-15,1 0-15 16,-2 0 0-16,0 0-20 15,1 0 7-15,6 0-11 16,1 0 4-16,3 0 0 16,1 0-1-16,1 0 4 0,-2 2-3 15,-1-2 0-15,0 3 1 16,-1-1-1-16,3-2 0 16,-1 0 0-16,2 0 5 15,1 0 2-15,1 0-7 16,-1 0 0-16,0 0 0 15,-1 0 5-15,-4 0-5 16,-1 0 0-16,2 0-2 16,-3 0 7-16,-2 0-11 15,1 0 3-15,0 0 3 16,6 0-5-16,1 0 11 16,7 0-6-16,2 0 0 0,5 0 3 15,6 0-8 1,-3 0 3-16,-1-8 2 0,-5 2-1 15,-7 3 4-15,-8 3-3 16,-5-2 6-16,-2 2-1 16,1 0-10-16,1 0-4 15,0 0 9-15,4 0-2 16,0 0 2-16,0 0 0 16,4 0-3-16,2 0 9 15,2 0-8-15,-1 2 2 16,4-2 0-16,1 3-2 15,-4-2 2-15,2 2 0 16,0-1-2-16,3 1 8 16,3 0-6-16,3-1 0 0,2-2 5 15,6 0 0-15,2 0-5 16,2 0 0-16,3 0 8 16,-2-5-5-16,0 0-3 15,-1 1 0-15,-5 1 0 16,-2 3 6-16,-4 0-5 15,-3 0-1-15,-7 0 18 16,2 0-15-16,-4 0 10 16,0 0-13-16,1 0 0 15,1 0 13-15,-2 0-13 16,1 0 0-16,2 0 1 16,-1 0 6-16,0 0-14 15,-5 0 6-15,-5 0 1 0,-4 0 8 16,-3 0-8-16,-1 0 0 15,4 0-6-15,-1 0 8 16,3 0-2-16,4 0 0 16,0 0 0-16,1 0-7 15,0 0 9-15,-3 0-2 16,0 0 10-16,-4 0-5 16,1 0 1-16,-4 0-4 15,-1-2 6-15,0 2 11 16,0 0-19-16,0 0 0 15,0 0 0-15,0 0 1 16,0 0-1-16,0 0 0 16,3 0 3-16,-3 0-13 0,0 0 15 15,0 0-9-15,0 0 4 16,0 0 0-16,0 0-2 16,0 0 2-16,0 0 0 15,0 0-3-15,0 0 3 16,0 0 0-16,0 0-1 15,0 0 10-15,0 0-9 16,0 0 0-16,0 0 3 16,0 0-15-16,0 0 12 15,0 0-1-15,0 0-25 16,0 0-42-16,0 0 29 16,0 2-19-16,0 7 57 0,0-1-24 15,0-2 24-15,0-2-5 16,0 1 4-16,-3-4 2 15,2 2 1-15,-1-2 7 16,2-1-3-16,0 0 25 16,0 0 3-16,0 0-3 15,0 0 34-15,0 0-23 16,0 0 0-16,0 0-41 16,0 0 9-16,0 0-9 15,0 0 0-15,0 0-2 16,0 0-1-16,0 0 6 15,0 0-6-15,0 0-2 16,7 2 5-16,2 1 8 0,2-1-8 16,4 0 0-16,0 0-5 15,9-1 16-15,2-1-13 16,6 0 2-16,1 2 0 16,4-2-5-16,5 0 5 15,-2 0 0-15,2 2-7 16,-1 0 6-16,-2 3-1 15,3 1-14-15,1 1 8 16,4-2-7-16,6-1 10 16,5-3 0-16,5-1 0 15,3 0 10-15,1 0-8 16,0 0 3-16,-2 0 0 16,1 0 2-16,-2-1-2 15,-4-2 0-15,-2 0 6 0,-4 0 0 16,-3-4-9-16,2 3 3 15,2 0 0-15,1-1 1 16,-5 0-1-16,4-1-9 16,-3-3 9-16,3 2 1 15,1 0-1-15,3 0-2 16,-4 2 2-16,-5 2-4 16,-5 2 4-16,-10-2 0 15,-6 3 1-15,-6 0 3 16,-2 0-5-16,-3 0 1 15,0 0 0-15,4 0-3 16,-1 0 10-16,6 0-10 16,-2 0 6-16,4 0-1 0,-6-2 3 15,3 2-5-15,-6 0 0 16,-1 0-10-16,-2 0 10 16,1 0 0-16,2 2-1 15,0 4 11-15,0 0-17 16,1-1 7-16,0 0 0 15,-2-3-2-15,1 1 2 16,-4-1 0-16,0-2-4 16,-5 0 15-16,-1 0-11 15,-4 0 0-15,-4 0 11 16,-1 0 0-16,-1 0-11 16,0 0 0-16,0 3 7 0,0-3-1 15,0 0-5-15,0 0 5 16,0 0-5-16,0 0 33 15,2 0-28-15,-2 0 7 16,0 0 15-16,0 0-26 16,0 0 19-16,0 0-21 15,0 0 0-15,0 0-9 16,0 0 9-16,0 0 0 16,0 0 2-16,0 0 7 15,0 0-18-15,0 0 9 16,0 0-1-16,0 0-4 15,0 0 5-15,0 0-2 16,0 0-2-16,0 0-15 0,0 0 6 16,0 0-8-1,0 0-30-15,0 0 14 0,0 0-86 16,0 4-30-16,0-3 72 16,0-1-190-16</inkml:trace>
  <inkml:trace contextRef="#ctx0" brushRef="#br0" timeOffset="30301.5933">13940 11032 583 0,'0'0'70'0,"0"0"-66"16,0 0 28-16,-80-40 2 0,56 34-9 16,5-1 2-16,4 5 6 15,3 0 42-15,3-1-55 16,0 3-15-16,-3 0 17 16,-4 0-19-16,-5 7 14 15,-3 11-17-15,-1 3 9 16,-1 5-7-16,3 3 5 15,2-2-3-15,9 0 1 16,3-3-5-16,9 1 0 16,0-4 0-16,6-1 0 15,14-4 0-15,7 0 0 16,8-5 8-16,5-6 1 16,9-5 3-16,2 0-10 15,1 0-2-15,-3-5 12 0,-8-5-22 16,-10 3 10-16,-7-3 0 15,-9 6-8-15,-5-3 3 16,-6 6 5-16,-2-1 0 16,-2 2 4-16,0 0 2 15,0 0-6-15,-4 0-1 16,-8 0-3-16,-3 0-6 16,-2 2 10-16,4 7 0 15,2 1-14-15,4 2 14 16,6 1-14-16,1 1 14 15,0 1-11-15,16 1 14 16,6-2-3-16,5-1 0 16,9-6 1-16,1-1-4 0,-1-6 3 15,-5 0 0 1,-7 0-3-16,-9-9 9 0,-6-2-5 16,-3 2-1-16,-5-2 9 15,-1-3 4-15,0 1-13 16,0-1 0-16,-4 0 4 15,-6 2-4-15,-1-2-1 16,1 6-13-16,-1 1-13 16,2 2 22-16,0 2-8 15,2 1-6-15,-2 2 19 16,1 0-13-16,-1 0 13 16,-4 6-6-16,0 5 4 0,-2 1-7 15,4 3 9-15,4-3 0 16,2 0-9-16,5-1 9 15,0-2-1-15,0 0-11 16,6 0 11-16,11-1 0 16,1-1 2-16,2-2 2 15,2-3 6-15,0-2-9 16,0 0 1-16,2 0-3 16,-3-7 12-16,-2-4-17 15,-2 0 12-15,-4-3-5 16,-2 2 3-16,-1-2-3 15,-4 0 16-15,1-3-10 16,3 2 1-16,1-4-1 16,4 0-2-16,3 0-6 0,1 1 2 15,4 2-5-15,1 5 5 16,-4 3-3-16,-1 4 3 16,-5 1-6-16,-3 3 8 15,1 0-4-15,-2 0 2 16,1 7-15-16,-2 9 15 15,-1 5-7-15,-1 3 18 16,-7 2-11-16,0-2 3 16,0-2-3-16,-3-2 31 15,-8-3-15-15,4-5-16 16,1-7 0-16,6-2 5 0,0-3 0 16,0 0-5-1,0-3 7-15,7-14-7 0,11-5-45 16,0 3 17-16,1 4 13 15,2 4 0-15,-4 7 15 16,-1 2-5-16,1 2-4 16,-1 0 9-16,2 0 1 15,-2 0 4-15,2 0-10 16,3 0 2-16,0 0 3 16,-3-2 1-16,0-8 7 15,-4-5-7-15,-4 0-1 16,-6-3 0-16,-4 3-7 0,0 1-4 15,0 2 6 1,-4 2 5-16,-1 4 0 0,2 3-1 16,1 2 1-16,2 1-7 15,0 0-10 1,0 0-57-16,0 2 60 0,2 10 10 16,9 1-1-16,5 8 5 15,0 4 8-15,4 4 23 16,-5 0-31-16,-2 0 9 15,-4 0-3-15,-4-4 25 16,-2 0-17-16,-3-5 5 16,0-1-19-16,0-7 8 15,-2-4 0-15,-4-1-2 16,5-6 11-16,-1-1-4 16,2 0-11-16,0 0 18 0,0-1-20 15,0-11 0 1,5-3-8-16,5-2 6 0,3 3-2 15,-1 2 4-15,2-5 0 16,-1 3 3-16,3-4-2 16,6-3 8-16,1-4-7 15,6 0 9-15,2 0 6 16,-1-2-17-16,2 0 1 16,0-2 18-16,-4 0-12 15,-4 1-3-15,-5 0 22 16,-8 2-23-16,-5 2 11 15,-5 4-10-15,-1 3 1 16,0 1-2-16,0 3 1 0,0 6-2 16,0 3 17-16,0 3-13 15,0 1 9-15,0 0-15 16,0 0-11-16,0 0 5 16,-1 6-11-16,-2 13 7 15,-3 5 10-15,-3 5 0 16,-2 1-2-16,4 2 4 15,1-2 0-15,5 1 33 16,1-2-32-16,0 0-3 16,6-3 2-16,7-3 8 15,2-6-5-15,3-1-5 16,3-8 0-16,0-2 9 16,2-6-9-16,-1 0 0 15,0 0-3-15,-3-17-70 0,-7-6-87 16,-4-6-178-16</inkml:trace>
  <inkml:trace contextRef="#ctx0" brushRef="#br0" timeOffset="30474.4559">15141 11047 586 0,'0'0'183'0,"0"0"-166"15,0 0-17-15,0 0-7 16,0 0 4-16,115 0-15 0,-67-5-94 16,0-2-181-16</inkml:trace>
  <inkml:trace contextRef="#ctx0" brushRef="#br0" timeOffset="31620.4807">15810 11078 369 0,'0'0'163'16,"0"0"-113"-16,0 0 55 0,0 0-21 15,0 0 50-15,0 0-10 16,14-10-73-16,-28 6-1 16,-6-1-38-16,-4 0 21 15,-3 2 3-15,0 2-33 16,-2 1 9-16,-1 0-1 16,-3 0-10-16,3 11 6 15,5 2-7-15,4 1 0 16,5 3-2-16,7 0 6 15,4 1-8-15,5 1 1 16,0-2-1-16,7-3-2 16,13-3 6-16,7-2 0 0,3-5 1 15,0-3-1-15,-4-1-3 16,-3 0-14-16,-7 0 8 16,-2-6 9-16,-5-6 0 15,-4 0 1-15,-3-1-11 16,-2-2 10-16,0 0-5 15,0 2-11-15,-6 2-17 16,-1 5 32-16,-1 1 1 16,3 5-18-16,1 0 12 15,1 0-17-15,0 0-4 16,0 0-6-16,-3 12 6 0,2 1 27 16,1 2-2-1,3 1 10-15,0 0-22 0,0-5 8 16,6-3-7-16,7-4 10 15,7-4-9-15,2 0 12 16,3-1 2-16,-1-13 4 16,-1 0-5-16,-3-2 3 15,-5 2-4-15,0 2 32 16,-4 3-30-16,-2 2 17 16,-2 2-9-16,-3 5-3 15,3 0-2-15,2 0-5 16,2 0-12-16,3 9 7 0,-3 4 10 15,-1 2-3 1,-6 1-2-16,-2 0-24 0,-2-2 4 16,0-3-14-16,0-1-12 15,-5-5-13-15,4-3-34 16,1-2 25-16,0 0 25 16,0-7 4-16,1-10-36 15,11-1 75-15,1 2 26 16,1 1 11-16,-1 6-1 15,-1 1 16-15,-1-1-9 16,-1 2-32-16,-1-1 32 16,2 1-6-16,2-3-14 15,4-2-16-15,5-2-2 16,5-3 4-16,-1-2 1 16,0-4-8-16,-7-1 25 0,1-2-10 15,-8 1 20-15,-1 4 20 16,-5 4-37-16,-4 5 11 15,-2 9-7-15,0 1 14 16,0 2-12-16,0 0-26 16,0 0-14-16,0 5 13 15,-16 16-21-15,-4 6 19 16,-1 7 1-16,2 3 4 16,6 1 1-16,2 1-3 15,8-1 0-15,3-1-5 16,0-6 12-16,14-7-4 15,5-11-3-15,3-10 1 0,7-3 7 16,4 0-8 0,-1-15-2-16,-2-7-56 0,-7-1-54 15,-16-4-52-15,-7-1-134 16</inkml:trace>
  <inkml:trace contextRef="#ctx0" brushRef="#br0" timeOffset="31808.7578">16108 10985 693 0,'0'0'142'0,"0"0"-124"16,0 0-3-16,0 0 43 16,91-13-31-16,-55 13-19 15,5 0 9-15,3 0-12 0,5 0-10 16,0 0-47-16,-2 0-171 15</inkml:trace>
  <inkml:trace contextRef="#ctx0" brushRef="#br0" timeOffset="40494.5887">23448 13938 424 0,'0'0'152'0,"0"0"-146"16,0 0-2-16,0 0-5 15,0 0 4-15,0 0 15 16,0 0-4-16,0 0 15 16,0-16 15-16,0 16-12 15,0-1-21-15,0 1 13 16,0 0-3-16,0 0 2 16,0 0-10-16,1 0-12 15,-1 0 40-15,0 0-36 16,0 0 3-16,2 0 16 15,-2 0-3-15,0 0-10 16,1 0-9-16,2 0 0 0,11-2 1 16,7 2-3-16,13-2 0 15,14 1 14-15,7-1-14 16,1 2 1-16,6-2-2 16,-1 2 6-16,-3 0 0 15,2 0 0-15,-6 0-5 16,-8 0 6-16,-9 0-5 15,-6 0-2-15,-8 0-7 16,-7 0 8-16,-6 0-1 16,-6 2 1-16,-4-2 0 15,0 0 1-15,0 0 4 16,0 0 15-16,0 0-2 16,0 2-14-16,0-2 18 0,0 0-20 15,0 0-2-15,0 1 2 16,0-1-2-16,0 0 0 15,0 0-1-15,0 0-42 16,0 0 8-16,0 0-60 16,0 4 9-16,6 0-23 15,0-2-16-15,2-2-139 16</inkml:trace>
  <inkml:trace contextRef="#ctx0" brushRef="#br0" timeOffset="59322.3801">14340 15402 532 0,'0'0'55'15,"0"0"-39"-15,0 0-5 16,0 0-4-16,0 0-6 15,0 0 19-15,0 0-16 16,0 0 27-16,-4 2-31 16,4 3-3-16,0 6 3 15,0 3 1-15,6 5 9 0,6 1-10 16,3-1 1 0,2 2 10-16,3 0-8 0,1 2 1 15,4 3 14-15,1-2-14 16,2 1 15-16,3-1-14 15,5 0-3-15,1 0 24 16,4-1-19-16,6-2 12 16,3-3-2-16,5-1-1 15,3-1 12-15,5-2-4 16,4 3-23-16,6-2 27 16,6 2-26-16,6 0 5 15,3 0 4-15,3-5-2 16,3 0-7-16,4-4-2 15,7 0 0-15,-1-3 9 16,5-2-9-16,-1 0 0 0,0 1 10 16,1 0-9-16,2 2 20 15,0 2-17-15,1-4-1 16,-1 2 6-16,0-2-1 16,4-1-2-16,4 1-5 15,2-2 7-15,0-1-8 16,-3-1 10-16,3 0 3 15,0 0 0-15,-3 0-9 16,-2-7-7-16,-4-6 3 16,-8-2 0-16,-5-2 0 15,-3-1 2-15,-5-2-2 16,-5-2 3-16,-1 0 1 16,-3 1-4-16,-2 2 10 15,-4-1-9-15,2 1 11 0,-1 2-10 16,1 0 0-16,-3 3 2 15,-6-2-4-15,-1 2 0 16,-4-1-2-16,-1-1 4 16,-5 1-4-16,-3-1 0 15,-7 4 2-15,-4-1 0 16,-3 2 5-16,-5 2-3 16,-2 0 5-16,3 2 5 15,-7 1-4-15,-3 0-8 16,-3 1 0-16,-5 2 3 15,-2 0 4-15,-3 0-7 16,-2 2 1-16,2-1 2 16,-4 2-3-16,1-5 0 0,-3 3 0 15,-2-1-2 1,2-1 2-16,1-2-11 0,3 2 11 16,0-2-34-16,3 1-3 15,-2-1-23-15,1 1-29 16,4 3-7-16,-1 0-13 15,0-4-43-15,-4-5-252 16</inkml:trace>
  <inkml:trace contextRef="#ctx0" brushRef="#br0" timeOffset="64303.5948">14674 15210 603 0,'0'0'46'15,"0"0"-29"-15,0 0-17 16,0 0 0-16,0 0 0 16,0 0 19-16,0 0 33 15,51-26-32-15,-36 22 2 16,7 1-9-16,8 1-9 16,9 0 6-16,9 1-3 15,6-1-1-15,11 0 2 16,6 0-8-16,10 1 7 15,6-1-3-15,5 2-4 16,5-2 0-16,0-1 0 0,1-1 0 16,0 0 4-16,-7-2-4 15,-6 0 5-15,-8 1-6 16,-10-3 2-16,-7 1-1 16,-12 1 0-16,-11 1 1 15,-7-1-1-15,-14 2 30 16,-8 2-8-16,-4 2 24 15,-4 0-14-15,0 0 14 16,0 0-25-16,0 0-13 16,0 0 17-16,0 0-25 15,0 0 1-15,0 0 6 16,0 0-6-16,0 0 6 16,0 0-7-16,0 0-6 15,0-5 4-15,0-3-51 0,1-8-128 16,5-9-153-1</inkml:trace>
  <inkml:trace contextRef="#ctx0" brushRef="#br0" timeOffset="67728.2689">23352 12684 317 0,'0'0'61'16,"0"0"-55"-16,0 0 2 16,0 0 50-16,0 0-16 15,0 0 17-15,0 0 5 16,13-27-36-16,-13 24-6 0,0-2-5 16,-2 2-14-1,-6 0 2-15,1 3-5 0,-5 0 7 16,0 0-9-16,-4 0 7 15,-2 0-8-15,-2 0 6 16,-3 6 4-16,-3 1-5 16,-1 0 28-16,-3 3-29 15,-1-1 37-15,-2 1-18 16,2 0 0-16,-5 3 0 16,2 1-18-16,1 0 10 15,0 2-9-15,4 0 2 16,-1 3 10-16,1 1-15 15,3 1-1-15,2 2 1 0,1 2 6 16,0 2 2-16,2 2-8 16,1 4 0-1,-1 4 12-15,2 2-10 0,2 2 4 16,3 2 13-16,1-1-19 16,2 3 0-16,5 0-1 15,0 2 3-15,1 2 5 16,1 0-1-16,1 1-1 15,-3-1 1-15,5-3-1 16,-3 0-2-16,3 0-3 16,1-1 1-16,0-3 9 15,5-6-4-15,14 0-6 16,6 0 10-16,11 1-6 16,11 4 18-16,11 0-22 0,8-1 1 15,3-3 5 1,-1 0 3-16,-5-3-9 0,-4-5 0 15,-10-3-45-15,-3-6 10 16,-3-6-57-16,1-7 8 16,-2-7-36-16,-3 0-171 15</inkml:trace>
  <inkml:trace contextRef="#ctx0" brushRef="#br0" timeOffset="69573.4595">23584 12666 285 0,'0'0'79'16,"0"0"-79"-16,0 0-25 15,0 0 17-15,-79-63-3 0,65 53 11 16,5 4 39 0,2 2-2-16,4 2 6 0,1 0 5 15,1 2-8-15,1 0 16 16,0 0-23-16,0 0-14 15,0 0 26-15,0 0-35 16,0 0-1-16,0 0 1 16,0 0-5-16,0 0-5 15,0 0 0-15,12 0 5 16,8 0 9-16,7 0-6 16,5 0-4-16,1 0 6 15,7 0-9-15,-3 7 29 16,1 0-30-16,2 1 3 15,-3 0 20-15,3 1-19 0,5 0 7 16,-3 1-5-16,-1 4 1 16,-2-2-1-1,-4 2-6-15,-1 1 7 0,-1 0-13 16,-3 0 12-16,1-1-6 16,-3 2 15-16,-1 0-14 15,-2-1-2-15,-1 2-4 16,-3-1 5-16,2 2 36 15,-1 2-36-15,-2 1 3 16,0 2 11-16,-3 4-12 16,-5 2 6-16,-2 3-8 15,-3 2 3-15,-2 1 0 16,-5 2-3-16,0-1 7 0,0-2 6 16,0 0-6-1,0 0 6-15,0 2-13 0,0 2 2 16,-2-1 6-16,-2-1-8 15,-2 0 0-15,2-2 0 16,-2 2 3-16,-2-2-3 16,2 0 0-16,-4-3 5 15,2-1-6-15,-1 1 1 16,-1 2 0-16,-1-2-2 16,-1 3 7-16,-1-3-8 15,3-3 4-15,-4 1-1 16,4-4 1-16,-2-3 1 0,-1 2-2 15,-1 1 16 1,-1-2-8-16,0 1 0 16,-1-1-8-16,2-2 1 0,0 0 5 15,-1-2-6-15,1-2 0 16,2-1 9-16,-2-4-7 16,3-3 0-16,0 1 17 15,2-1-18-15,1 1 6 16,-4 0 5-16,3 0-12 15,-2 1 1-15,-1-1 7 16,-1 2-8-16,-2-2 7 16,-6 3-3-16,-6-2 11 15,-4 2-11-15,-8-1-4 16,-4-1 0-16,-9-1-1 16,-7-3 1-16,0-2 0 0,5-3 4 15,3-2-1 1,7 0-2-16,8 0-1 0,7 0 8 15,9-3 8-15,1-3 1 16,1 1-15-16,2 3 6 16,-5-2-13-16,-1 1 10 15,0 0-5-15,2-2 0 16,-2 1 4-16,-3-2-4 16,-4-3 0-16,-3 2 1 15,-7-4-7-15,0 0 6 16,-4-1 0-16,1 0 10 15,7 0-7-15,1 1-6 16,7 0 7-16,3 1-3 0,7 0 31 16,4 1-18-1,5 1 1-15,-1 0-7 0,3 2-4 16,3-2-3-16,-1-1-1 16,2-1 0-16,-1-2 11 15,0 0-11-15,-3-2 0 16,2-1-5-16,-1 1 10 15,1 1-5-15,-3 0 0 16,1 0-1-16,1 3-6 16,-1-2 7-16,0 2-1 15,1-1-1-15,-1 0 2 16,1 0 0-16,-3 2-2 16,3-2 2-16,-2 3-11 15,-1 0-24-15,3-1-30 0,-3-2-4 16,1 0-48-16,3-2-37 15,0-2-44-15,4-5-125 16</inkml:trace>
  <inkml:trace contextRef="#ctx0" brushRef="#br0" timeOffset="105278.6127">14567 13776 560 0,'0'0'40'16,"0"0"27"-16,0 0-61 15,0 0 25-15,0 0-12 16,0 0-17-16,-23-80 42 15,12 68-40-15,-3 0 17 16,-3 2-14-16,-3 2 0 16,-5 0-3-16,-2 5-3 15,-6-2 4-15,0 2 2 16,-5 3-7-16,2 0 0 16,-2 0 17-16,5 0-15 15,2 0 18-15,3 0-15 16,-1 2-5-16,-2 7 21 15,-5 4-21-15,-5 5 0 0,-4 6 6 16,-6 1-2-16,3 4-8 16,-2 2-3-16,5 2 7 15,0 0 4-15,5 3-4 16,1-2 0-16,5-1 3 16,1 3-2-16,5-1 1 15,1 1-2-15,3 2 2 16,0-1-4-16,2 2 2 15,1-1-2-15,3-1-2 16,3 2 7-16,4-1-3 16,3 3 0-16,-1 1 4 15,4 5-4-15,4 1 0 0,1 3 0 16,0 1 5 0,0-2-5-16,0 4 0 0,0-1-2 15,1 5 4-15,5-2 3 16,3 0-5-16,-2-4 0 15,2-3-2-15,2-7 14 16,-2-3-11-16,3-2-1 16,4 1 0-16,2 1 0 15,3-1 10-15,3 4-5 16,1-4-2-16,0-1 0 16,1-5 0-16,0-6-3 15,-3-1 4-15,3-5-12 16,0-3 16-16,1-5-8 0,7-1 2 15,4-2 3 1,8-3-5-16,8-1 11 0,6-1-3 16,2 1 6-16,5-2-12 15,-1 6-2-15,1-1 0 16,-2 4 6-16,0 2-6 16,-7 1 0-16,-3-1 5 15,-6 1-5-15,-5-1 0 16,2-4 0-16,-7-2 0 15,2-3 6-15,1-4 1 16,0-1-7-16,-1 0 0 16,0 0-2-16,-1 0 2 15,-4 0 0-15,-2 0 4 16,-2 0 0-16,-1 0-3 0,-1 0-2 16,-3 0 5-16,1 0-5 15,-1-3 1-15,-1 0 0 16,0 0-5-16,2-4 5 15,1 2 0-15,2-2 0 16,3 0 7-16,4 0-12 16,-1-1 5-16,0 1 0 15,0 0-6-15,1-1 15 16,2 0-9-16,3-3 0 16,4 2 5-16,0-2-4 15,1 0-1-15,-2 0 0 16,-1 0-5-16,1 2 9 15,-1-1-7-15,1 4 3 0,-4 0 0 16,-2-2-6 0,-7 5 12-16,-2-3-7 0,-1 1 1 15,-2-1 0-15,4-3 7 16,4-1-7-16,3-1 1 16,5-2-8-16,1 1 7 15,4 0 0-15,1 2-4 16,-2-3 8-16,1 2-5 15,0-1 1-15,-7 2 0 16,4 0-11-16,-7 0 11 16,-1 1 0-16,-1-3 5 15,-6 0-2-15,1 0-6 16,-4-2 3-16,-2 0 0 16,1-3 27-16,0-1-27 0,6-2 7 15,-2 4 6-15,1-2-9 16,-4 2-4-16,-1 1 0 15,1 0 0-15,-6-1-1 16,2 0 4-16,-5 2-3 16,1-3 0-16,-2 1 15 15,-1-4-24-15,0 3 9 16,-5-2 0-16,1 0 1 16,-2 1 1-16,-2-2-2 15,1 2 3-15,-1 3-3 16,1 3 0-16,1 2-6 15,-2 3 15-15,-2 0-16 16,1-1 7-16,0 2-13 16,1-2 12-16,1 1-10 15,0-3 10-15,-3-1 0 0,2-4 1 16,-1-4 4-16,1-3-4 16,-2-1 0-16,1-3 0 15,-1-3 4-15,-1-1-8 16,3 2 0-16,0 2 4 15,-1 1-2-15,2 5 7 16,-4 4-5-16,-2-1 0 16,2 3-3-16,-4 2 2 15,1-5 1-15,0 2 0 16,-3-3-6-16,0-2 6 0,0 0 0 16,0 1-2-16,0 0 6 15,-6 1-2-15,-2-1-2 16,4 2 2-16,-1-1-12 15,1-2 10-15,1-2 0 16,-1 2 3-16,2-3 0 16,1 0-3-16,-1-1 0 15,0 2 2-15,1-1 4 16,0 5-6-16,-1 3 0 16,-1-1 9-16,1 4 5 15,-1-3-9-15,0 2-5 16,-1 0 1-16,-3-2 0 15,-2 1 3-15,-2-3-6 16,-3 2 2-16,0-4-2 0,-2 0 2 16,-3 1 0-16,0-1 2 15,1 2-6-15,3 1 6 16,1 3-2-16,2 3 0 16,1 3 3-16,1 2-5 15,4 1 2-15,3-1 0 16,0 2-3-16,3 3 8 15,0 0-5-15,0 0 4 16,-2 0-4-16,2 0 0 16,0 0-5-16,0 0-8 15,-1 0 13-15,-4 0-105 0,-8 0-13 16,-1 11-7 0,-8 10-17-16,-5 3-19 0,-1 1-263 15</inkml:trace>
  <inkml:trace contextRef="#ctx0" brushRef="#br0" timeOffset="121194.4598">14788 15155 410 0,'0'0'32'16,"0"0"-32"-16,0 0 16 0,0 0-16 16,0 0 5-1,0 0 19-15,0 0 9 0,37-7-4 16,-35 5 14-16,-2 2 2 15,0 0-45-15,0 0 40 16,0 0-11-16,0 0-10 16,0 0-3-16,0 0-9 15,0 0 1-15,0 0-8 16,-10 0-17-16,-3 0 17 16,-3 0-23-16,-5 0-8 15,-1 0 30-15,-1 4 2 16,-1 3-2-16,-1-2 1 15,-3 1-9-15,0 1 9 16,0-2 0-16,5 2 6 16,8-4 8-16,4-3-13 0,7 0 26 15,4 0 0 1,0 0-10-16,0 0 24 0,0 0-22 16,8 0-8-16,14 0 5 15,16-13-11-15,12 1 6 16,9 0-11-16,9-1 7 15,0-1-1-15,2 4-6 16,0 0 5-16,2 1-5 16,2 3 10-16,-2 1-10 15,-4 1-6-15,-8 2 6 16,-9 2-6-16,-2 0 6 16,-7 0 0-16,-2 0-3 0,-7 0 14 15,-6 0-17-15,-9 0 6 16,-3 0-5-16,-8 0-3 15,-4 0 8-15,-2 0 0 16,-1 0 3-16,0 0 0 16,0 0 7-16,0 0-10 15,0 0 3-15,0 0 13 16,0 0-16-16,-5 0 1 16,-10 0 6-16,-8 0-7 15,-11 0-24-15,-12 2-8 16,-6 3-9-16,-6 3 34 15,-1-3-1-15,4-1-4 16,0-1 12-16,3-1 0 0,7 1 1 16,6 2-1-1,14-2 3-15,6 1-16 0,11-2 14 16,2 1-1-16,6-3 7 16,0 0-7-16,0 0-4 15,0 0 2-15,0 0-17 16,4 0 19-16,13 3-15 15,14-3 15-15,17 0 39 16,7 0-23-16,14 0 2 16,-5-9-18-16,-5 2 12 15,-2-1-13-15,-6 6 1 16,-3-1-6-16,-1 0 6 16,-5 3 3-16,-5-2 1 15,-4 2-8-15,-4 0 1 0,-9 0 0 16,-4 0-13-16,-6 0-9 15,-4 0 17-15,-5 0 1 16,-1 0 7-16,0 0-7 16,0 0 7-16,-7 0 7 15,-11 0-7-15,-12 3 4 16,-10 2-5-16,-9 1 3 16,-1-2-4-16,3 0 0 15,5-1 2-15,3-1 5 16,11 2-5-16,4-4 0 15,4 4 8-15,8-3-8 16,7-1 8-16,5 0-8 16,0 0 0-16,0 0-2 0,17 0 2 15,9 0 0 1,16 0 1-16,11-8 6 0,8 0-6 16,5-2-1-16,4 0 0 15,-1 0 4-15,-1 1-4 16,-3 0 0-16,-4 2 0 15,-6 3 7-15,-6 3-13 16,-9 1 6-16,-7 0 0 16,-9 0 0-16,-9 0 0 15,-7 0-12-15,-6 0 6 16,-2 0 4-16,0 0-6 16,0 0 8-16,0 1 0 0,-2-1 13 15,-1 2-13-15,-3-2 0 16,-4 1 14-16,-4 2-14 15,-4-2 0-15,-2 2-2 16,0-1 2-16,1 3 3 16,2-2-3-16,0 0-9 15,1-1 9-15,5 1 3 16,5 0-3-16,5-3 0 16,1 0-11-16,0 0 5 15,0 0 0-15,11 0 6 16,11 0-5-16,4 0 10 15,9-6 2-15,1 0-7 16,-3-2-1-16,-2 3-1 16,-3 1 1-16,-3 1 1 15,-1 2 11-15,-6-2-5 0,2 3-12 16,-2 0-1-16,-1-3 7 16,2 3-7-16,-6 0 13 15,-3-2-6-15,1 2 0 16,-8 0 0-16,-2 0 0 15,-1 0 0-15,0 0 17 16,0 0-17-16,0 0 0 16,0 0 0-16,0 0 11 15,0 0-11-15,0 0 24 16,0 0-22-16,0 0 5 16,0 0 19-16,0 0-26 15,0 0 9-15,0 0-4 0,0 0 7 16,0 0-14-16,0 0 2 15,0 0-19-15,0 0 17 16,0 0-21-16,-1 0-2 16,-1 0 24-16,2 0-32 15,0 0 30-15,-1 0-20 16,-3 0 0-16,0 0 8 16,1 5 11-16,2-2-44 15,-2 1 24-15,3 0-33 16,-2 0 16-16,1 3-7 15,-1-1-36-15,-3-1-58 16</inkml:trace>
  <inkml:trace contextRef="#ctx0" brushRef="#br0" timeOffset="122438.0392">15735 15274 442 0,'0'0'84'0,"0"0"-10"16,0 0-42-16,0 0-1 15,0 0-2-15,0 0-18 0,-3 0-4 16,7 0-7-16,12 0 14 15,9-6-14-15,8 0 2 16,7-1-4-16,5 2-4 16,2-2 6-16,3 1 7 15,-1 1-7-15,1 0 0 16,-3 2-3-16,-3 3 0 16,-3 0 3-16,-4 0 0 15,-3 0-2-15,-1 0-6 16,-7 0 9-16,-9-1-1 15,-6-1 0-15,-8 1-7 16,-3 1 7-16,0-1 8 16,0 1-3-16,0 0 41 15,0-3-21-15,0 3-21 0,0 0 14 16,-6 0-17-16,-2-3 3 16,-2 2-4-16,-4-2-6 15,-2 1-6-15,0-1 9 16,-5 3-4-16,1-4-11 15,-1 3 12-15,1-1-3 16,2 1-5-16,-2 1 14 16,-1 0-12-16,0 0 16 15,-2 0-4-15,-1 0 5 16,2 0-5-16,6 0 0 16,2 0-6-16,9 1 14 0,5 1-17 15,0-2 12-15,0 0-6 16,2 0 6-16,15 0-2 15,9-3-1-15,8-3-1 16,4-2 1-16,-1-1 4 16,3 2-4-16,-3 0-3 15,1 2 2-15,1-1 1 16,-4 2 0-16,2 1-5 16,-7 0 5-16,-7 2 6 15,-7-1-6-15,-8 2-7 16,-5 0 5-16,-3 0-1 15,0 0 3-15,0 0-12 16,-2 0 27-16,-5 0-29 16,-7 0 21-16,-1 0-7 15,-4 0 0-15,-1 0-1 0,3 0 1 16,3 0 0-16,5 0 0 16,5 0 11-16,4 0-11 15,0 0-9-15,0 0 8 16,0 0-53-16,0 0-67 15,15-3-64-15</inkml:trace>
  <inkml:trace contextRef="#ctx0" brushRef="#br0" timeOffset="124041.7164">11344 16740 592 0,'0'0'57'0,"0"0"6"16,0 0-58-16,0 0 43 15,0 0-42-15,0 0 8 16,0 0 32-16,67-79-38 16,-36 72 3-16,8 1 1 15,1 4-1-15,2 2-11 16,-2 0 0-16,-7 2 1 0,-5 8 6 15,-8 2-7-15,-5-3-2 16,-5 2 1-16,-5-4 1 16,-4 2 0-16,-1-2-1 15,0-1 1-15,-3 2 6 16,-9-2-6-16,-4 4-6 16,-4-4-16-16,0 0-77 15,-1-4-21-15,4-2-255 16</inkml:trace>
  <inkml:trace contextRef="#ctx0" brushRef="#br0" timeOffset="124438.2981">11579 16576 577 0,'0'0'58'15,"0"0"-38"-15,0 0-18 16,0 0 19-16,0 0 17 16,0 0-23-16,57-19 8 15,-40 19-23-15,3 7 8 16,0 7 28-16,-4 3-34 15,-1 9-2-15,-9 4 16 0,-6 6-11 16,0 1 8-16,-15 2 19 16,-7 4-24-16,-5-4 31 15,-3-3-23-15,3-8 3 16,0-6 3-16,4-5-17 16,-1-4 15-16,3-7-18 15,2-5-1-15,8-1-1 16,-1-1-28-16,11-25-144 15,1-7-279-15</inkml:trace>
  <inkml:trace contextRef="#ctx0" brushRef="#br0" timeOffset="124779.1136">12082 16612 704 0,'0'0'93'16,"0"0"-71"-16,0 0-11 16,0 0 38-16,0 0-31 15,0 0 14-15,-61-12 11 16,40 12-31-16,-3 15 13 16,-1 7-17-16,0 4-6 15,2 4 22-15,1 3-11 16,5 1 3-16,5-5-4 0,6 0-9 15,6-6-3-15,0-6 0 16,1-1 2-16,18-7-2 16,11-1 2-16,13-5-2 15,5-3 0-15,12 0-19 16,5-3-58-16,-1-7-99 16,-7-5-43-16,-3 1-301 15</inkml:trace>
  <inkml:trace contextRef="#ctx0" brushRef="#br0" timeOffset="125398.7608">12889 16762 739 0,'0'0'114'0,"0"0"-75"16,0 0-28-16,0 0 17 16,0 0 58-16,0 0-34 15,8 0-18-15,6 0-12 16,9-13-14-16,11 0-2 15,11-7-6-15,4 0 0 0,0-1-10 16,-6 2 7-16,-13 4-32 16,-12 1 5-16,-10 2-4 15,-8-2-3-15,-11 3-7 16,-21 0-11-16,-15 2 41 16,-8 4-17-16,0 2 27 15,7 3-1-15,14 0 10 16,17 0 25-16,13-1-1 15,4 1-19-15,0-4-2 16,19 1-8-16,20 3 0 16,10-3 11-16,11 3-9 15,1 0 1-15,-6 0 4 16,-4 1 2-16,-12 11 18 16,-8 3-27-16,-9 4 1 0,-10 6-3 15,-8 1 11-15,-4 7-3 16,-8 1 4-16,-17-2-2 15,-7-1 36-15,-4-2-36 16,4-4 17-16,0-6-6 16,7-5-12-16,7-5 6 15,6-3-13-15,5-4-15 16,7 1-10-16,0-3-107 16,0 0-77-16,21 0-89 15</inkml:trace>
  <inkml:trace contextRef="#ctx0" brushRef="#br0" timeOffset="126050.3399">14355 16544 532 0,'0'0'57'0,"0"0"-36"16,0 0-20-16,-88 60 9 15,67-40 63-15,1 0-27 16,7-1 0-16,3 1 3 16,9 3-36-16,1-5-1 15,0 3 3-15,14 0-10 16,15-2 42-16,5-2-26 15,8-4-6-15,3-5-3 0,-2-7-9 16,-4-1 5 0,-2 0-8-16,-9-8 3 0,-7-10 16 15,-4-6-17-15,-5-2 7 16,-2-6 18-16,-6 1-21 16,-4-1 15-16,0-1-21 15,0 1 8-15,-14 6-13 16,-3 4 12-16,-4 5-4 15,-1 5 0-15,-5 4 6 16,-1 3-4-16,-4 4-5 16,0 1 0-16,3 0 9 15,4 0-8-15,1 3-1 16,8 5 0-16,2-2 1 16,4 3-2-16,4 0-31 0,1 4-64 15,5 3-14-15,0-3-85 16,0-1-57-16</inkml:trace>
  <inkml:trace contextRef="#ctx0" brushRef="#br0" timeOffset="128113.0857">11763 16170 629 0,'0'0'89'0,"0"0"-47"15,0 0-26-15,0 0 25 16,-93-46-30-16,65 37 14 16,-3 0 27-16,-7 2-27 15,-6 6 1-15,-9 1-26 16,-9 0 2-16,-2 15 8 15,-3 6-10-15,-2 5 0 16,-7 5 0-16,-2 4 12 16,-1 3-15-16,5 3 3 15,6 1 0-15,12 2 9 16,8 1-9-16,14 3 0 0,10 2 0 16,12 3 9-1,9 3-11-15,3 5 2 0,12 3 0 16,18 4-6-16,8 4 14 15,9 4-8-15,7 2 0 16,8 0 1-16,4-8-1 16,6-10 0-16,8-11 5 15,5-10 3-15,9-3-3 16,9-11 5-16,13-2 13 16,14-3-17-16,12-6 15 15,8-2-21-15,9-5 4 16,-1 1 3-16,-2-2-7 15,7-3 0-15,-5 0 2 0,3 1 7 16,-2-3-16-16,-8-1 7 16,-3 0 0-16,-8 0 12 15,-3-14-11-15,-2-6 6 16,-1-10-7-16,1-1-3 16,1 0-5-16,0-5 8 15,-6 1 0-15,-3-1 1 16,-8 3-1-16,-9-3 0 15,-7 2-6-15,-7-2 18 16,-7 0-11-16,-4-2-1 16,-4 1 0-16,-11-1-4 15,-9 2 6-15,-10-5-4 16,-9-4-2-16,-10-5-5 16,-6-5 9-16,-10 2 0 0,-15 2 4 15,-1 0-12-15,-10 4 8 16,-13 2 0-16,-5 1 10 15,-5 2-5-15,-8 0 0 16,-4-2-5-16,-9 1 0 16,-4-1-4-16,-5-2 9 15,2 1-5-15,0 1 0 16,2 0-1-16,-1 2 1 16,-3 4 0-16,-4 3 6 15,-6 4 5-15,-5 6-10 16,-10 0-2-16,-8 6 1 15,-6 2 0-15,-4 3 0 16,-6 1 0-16,-2 1 0 0,0 1-7 16,-1 0 8-16,5 0-2 15,5 3 0-15,3 2 1 16,2 2 7-16,1 2-7 16,1 2 1-16,-1 0-10 15,2 0 9-15,2 6 0 16,-1 3 4-16,2 6-4 15,-1-1-1-15,5 3 0 16,2 0 1-16,1 0-9 16,3 0 14-16,-3-1-5 15,1 4 0-15,-1-3 1 16,-1 4 0-16,2-1-1 0,4 3 0 16,6 2 1-1,8 2-1-15,8-1-1 0,4 6-1 16,4-3 4-16,3 2-4 15,4-2 2-15,5 0 0 16,7-8-10-16,7-1 10 16,6-4 0-16,5-2-5 15,4-3 13-15,1-1-12 16,1 0 4-16,3 0 0 16,2-3-2-16,-1 1 2 15,2 0-8-15,2-2 4 16,-3 0 6-16,2 0-4 15,-1 1-15-15,0 0-28 0,-1-3 25 16,3 2-34-16,-3-1-30 16,-2 2-19-16,0 3-9 15,-6-4-70-15</inkml:trace>
  <inkml:trace contextRef="#ctx0" brushRef="#br0" timeOffset="135935.4697">12429 15725 460 0,'0'0'2'16,"0"0"-2"-16,0 0-38 15,0 0 11-15,0 0 27 16,0 0-8-16,0 0 19 16,-16 41 15-16,16-41-4 0,0 2-14 15,0 0 23 1,0 3-31-16,0 0 0 0,0 2 34 15,0 1-15-15,0 1 0 16,0-5-15-16,0 1-4 16,0-2 14-16,0 1-10 15,0-1 7-15,0-1 1 16,0 0-10-16,0-1 14 16,0-1-9-16,0 0-4 15,0 0 46-15,0 0-11 16,0-3 23-16,0-14-27 15,0-8-17-15,0-6-14 16,10-6-3-16,6-7 0 16,6-4-5-16,8-4-4 15,8-4-1-15,10-4 10 0,5 2-9 16,3-1-5 0,1 9 5-16,-6 10 9 0,-5 8 6 15,-5 9-6-15,-3 7-4 16,1 5 3-16,2 2 2 15,-3 3 5-15,-2 0-6 16,-4 1 0-16,-5 0-9 16,-3-1 19-16,-6 3-11 15,-2 1 1-15,-7-1 0 16,-3 2 2-16,-3-1-2 16,-3 2 0-16,0 0-2 15,0 0 2-15,0 0-32 0,0 0-36 16,-16-3-49-1,-11-4-219-15</inkml:trace>
  <inkml:trace contextRef="#ctx0" brushRef="#br0" timeOffset="136333.2276">12583 15097 628 0,'0'0'36'16,"0"0"-34"-16,0 0-2 16,0 0-17-16,0 0 9 0,123-52 16 15,-76 39-11 1,3 3 3-16,-2 5 0 0,1 0 9 16,-2 5-4-16,-3 0-10 15,2 0 3-15,-7 6 2 16,-5 7 10-16,-3 4-10 15,-4 4 4-15,-3 1 1 16,-2 2-3-16,-4-2 10 16,-5-1-12-16,-4-2 4 15,-4-2 20-15,-5 1-24 16,0-1 9-16,0-1 24 16,-1 1-24-16,-10 1 7 15,-2 1-14-15,-1 1 4 16,-4-1-2-16,2 1-4 0,-2 2-29 15,0 3-3-15,-3-1-55 16,-3-6-62-16</inkml:trace>
  <inkml:trace contextRef="#ctx0" brushRef="#br0" timeOffset="140391.3219">5640 13545 249 0,'0'0'46'0,"0"0"-11"15,0 0-3-15,0 0 3 16,0 0-4-16,0 0-24 15,0 0-2-15,-3-11 37 16,3 9-36-16,0 2 5 16,0 0 6-16,0 0 3 15,0 0-17-15,0 0-3 0,0 0 19 16,0 0-32-16,0 0 13 16,0 0 0-16,0 0-10 15,0 0 14-15,0 5-4 16,0 0 0-16,0 2 16 15,0-2-24-15,0 3 8 16,0 1 0-16,0 0 0 16,0 4 12-16,0 3-9 15,0 4 8-15,5 4-10 16,6 0 15-16,1 6-16 16,3 1 0-16,0 2 3 15,3-5 1-15,1-2 6 16,4-4-10-16,-1-3 8 0,3-2 6 15,1-4-4 1,2 0-5-16,4-3-5 0,-1-4 0 16,6-5 27-16,-1-1-27 15,0 0 0-15,0 0 15 16,-6-7-15-16,7-3 0 16,-6-3 0-16,5 0 11 15,-2 1-20-15,5-5 9 16,1 2 0-16,3-4-11 15,-2-2 11-15,3-2 0 16,-2-1 1-16,-1 1 15 16,-3-2-18-16,-2 3 2 15,-2-1 0-15,-7 2 1 16,-2 0-1-16,-3 2 4 0,-6 1-16 16,0 2 28-16,-2 0-16 15,-4 2 0-15,-1 0 9 16,-1-1-22-16,-1 3 13 15,2-2 0-15,0 5-3 16,-4-2 17-16,2 2-15 16,-4 1 1-16,3 1 0 15,-3 2 8-15,-2 1-8 16,2 4-11-16,0 0 7 16,-3 0 8-16,0 0 8 15,0 0-12-15,0 0 0 16,0 0-1-16,0 0 1 15,0 0 0-15,0 0-4 0,0 0 15 16,0 0-26-16,0 0 15 16,0 0-17-16,0 0 5 15,0 0-77-15,0 0-33 16,-3 4 29-16,-15 2 13 16,-10-2-110-16</inkml:trace>
  <inkml:trace contextRef="#ctx0" brushRef="#br0" timeOffset="140903.5939">6368 13525 426 0,'0'0'42'0,"0"0"-42"16,0 0 0-16,0 0 2 15,0 0 7-15,0 0 3 16,52-39 4-16,-30 28-10 16,1-2 13-16,5 1-19 15,4-3 0-15,-1 2-1 16,4-1 14-16,0 2-9 16,1-1-4-16,-2 2 12 15,-1 5 4-15,0 0-16 16,-5 4-6-16,-1-1-9 15,0 3 30-15,-7 0-15 16,2 0 0-16,-3 3 6 0,-3 8-14 16,0 3 14-1,-3 5-10-15,-3 5 4 0,-4 5 0 16,-3 2 10-16,-3 0-9 16,0 0 5-16,0 1 30 15,0 0-31-15,0-3 1 16,-2 0-2-16,-2-5 25 15,-1-2-36-15,2-8 9 16,2 0-2-16,1-10 0 16,0-2 3-16,0-2-3 15,0 0 0-15,0 0-38 16,0 0 29-16,9 0-17 0,5 0-13 16,6-3 26-16,-2-11-108 15</inkml:trace>
  <inkml:trace contextRef="#ctx0" brushRef="#br0" timeOffset="147808.6653">9464 10394 332 0,'0'0'8'0,"0"0"-16"16,0 0 16-16,-89-55 3 16,71 41 15-16,0 0 14 15,1 0-37-15,3 2 50 16,2 2-14-16,-3 0-27 16,0-1-12-16,0 3 44 15,-3-1-40-15,-1 4 20 16,-2-1-18-16,1 2 6 15,-2 1-8-15,0 2-4 16,-2 1-7-16,1 0-1 16,-3 0 16-16,2 9 6 15,-5 1-14-15,0 4 0 16,-1 3-1-16,0 2 8 16,0 1-7-16,3 1 7 0,1 3 3 15,0 0-2-15,5 1-8 16,-1 2 1-16,4 2 5 15,-3 4-6-15,0 5 0 16,-1 6 14-16,4 3-9 16,-3 8 24-16,3 1-29 15,-4 4 7-15,2 1 13 16,2-2-9-16,-1 3-10 16,1-2 16-16,0 1-15 15,0 3 13-15,2 1-15 16,-2-1 7-16,3 2 14 15,-3 4-19-15,4 2-2 0,0 5 28 16,-1 0-25-16,2 0 26 16,2 2-29-16,2 4 0 15,5 3 1-15,2 0 7 16,2-2-8-16,0 1 0 16,0-1 16-16,6-3-27 15,6 3 11-15,0 3 0 16,6-2 9-16,4 1-9 15,0-3 0-15,4-4-5 16,-1-1 9-16,-2-2-4 16,-5-1 0-16,-2-5 3 15,1-5-6-15,-1-7 3 16,6-5 0-16,1-9-5 16,7-1-3-16,10-6-24 15,12-7-31-15,19-8 1 0,16-9 26 16,14-13-91-16,6-3-54 15</inkml:trace>
  <inkml:trace contextRef="#ctx0" brushRef="#br0" timeOffset="148867.9282">11046 10483 394 0,'0'0'61'16,"0"0"-61"-16,0 0-15 15,0 0 2-15,0 0 13 16,0 0 14-16,55 56-6 16,-42-30-8-16,2 3 37 15,3 6-32-15,-1 5 23 0,3 5 18 16,-1 2-38 0,-1 2 43-16,2 2-51 0,-4-1 8 15,4 3 16-15,-3 0-21 16,-5 1 18-16,1 2-14 15,-5 4 2-15,-3 2 25 16,-2 8-32-16,-3 9-1 16,0 6 16-16,0 1-2 15,0-3-11-15,0-8-1 16,0-5 8-16,0-1 27 16,0-5-34-16,0 3-4 15,9-2 25-15,4-4-24 16,-2-2 9-16,-4-6-10 0,-1-2 8 15,-2-1 1 1,-4-1-9-16,0-1 0 0,0-1 5 16,0-1 1-16,-11 1-7 15,-2-2 1-15,3-4 0 16,1-3 5-16,2-6-5 16,-1-2 0-16,0-5-1 15,1-4 15-15,3-2-23 16,-1-4 9-16,2-7 0 15,0-1 11-15,1-6-11 16,1-1-25-16,1 0 20 16,0 0-33-16,0 0-14 15,5-5-128-15,13-15-34 16</inkml:trace>
  <inkml:trace contextRef="#ctx0" brushRef="#br0" timeOffset="150291.4331">12486 12475 330 0,'0'0'58'0,"0"0"-19"16,0 0-37-16,0 0 75 16,0 0-57-16,0 0 26 15,-58-37 28-15,49 30-34 16,5 4 10-16,-1-3-24 16,2 3-16-16,2 0 46 15,-1 1-54-15,2 2 4 16,0 0 6-16,0 0-4 15,0 0-8-15,0-3 0 0,8-3 4 16,19-2-16-16,17-6 12 16,16 2 0-16,7-1 4 15,3 3 1-15,-6 1-5 16,-13 6 0-16,-16 0 6 16,-10 2-16-16,-13-1 10 15,-4 2 0-15,-6 0-8 16,-2 0 16-16,0 0-16 15,0 0 2-15,0 0 6 16,0-1 30-16,-12-1-30 16,-9-3 1-16,-9 3-9 15,-7-2 29-15,3 1-26 16,0 2 5-16,4-1 0 16,0 2 4-16,0 0-4 15,2 0 0-15,1 0-7 0,6 6 9 16,6 0-4-16,6-2-8 15,4-1 10-15,4-3-15 16,1 0 15-16,0 0-20 16,0 1 18-16,0 1-9 15,1-1 11-15,10 1 0 16,7-1 4-16,-2-1-15 16,5 0 21-16,-3 0-10 15,0 0 0-15,-2 0 4 16,-5 0 1-16,1 0-5 15,0 0 0-15,-6 0 0 16,-2 0 0-16,-2 0 0 0,-2 0-3 16,0 0 12-16,0 0-16 15,0 0 7-15,0 0-35 16,0 0 9-16,0 1-67 16,0 8-19-16,0 3 71 15,0 3-64-15,1-2-61 16</inkml:trace>
  <inkml:trace contextRef="#ctx0" brushRef="#br0" timeOffset="151851.1476">18445 11229 508 0,'0'0'91'16,"0"0"-68"-16,0 0-20 15,0 0 10-15,0 0 16 16,0 0-18-16,16-22-3 16,0 11 18-16,6-3-19 15,2 0 15-15,4 0-22 16,4-1 0-16,5-1 14 16,-2-2-8-16,3 0-6 15,5-2 26-15,-1 1-16 16,4 3 4-16,-1-1-14 15,-2 1 0-15,-1 2-5 16,-11 4 5-16,-4-1 0 0,-9 4 0 16,-5 3 8-16,-4 1-16 15,-6 0 6-15,0 3 2 16,-1 0 12-16,-2 0-12 16,0 0-10-16,0 0 9 15,0 0 1-15,0 0 0 16,0 0-1-16,0 0-34 15,0 0 28-15,0 0-98 16,0 1-25-16,0 9 103 16,0 0-66-16,-5 0-98 15</inkml:trace>
  <inkml:trace contextRef="#ctx0" brushRef="#br0" timeOffset="152931.4387">18718 11456 287 0,'0'0'98'0,"0"0"-77"15,0 0 31-15,0 0-16 16,0 0 42-16,0 0-58 16,0-5-5-16,0 5 13 15,0 0-28-15,0 0 0 16,0 0 2-16,0 0 5 16,0 0-14-16,0 0 5 15,0 0-5-15,0 0-12 16,0 0-3-16,0 0 3 0,0 9 14 15,0 0 4 1,-1 0-3-16,-7-1-10 0,0 0 14 16,0 1-2-16,0-1 2 15,1 2 0-15,2-1-14 16,0-2 20-16,2-1-11 16,0-2 5-16,0-1 0 15,1 0 15-15,0-2-15 16,2 0 0-16,0-1 1 15,0 0 37-15,0 0-15 16,0 0 8-16,0 0-18 16,0 0 66-16,0 0-72 15,0 0 10-15,0 0 36 0,0 0-45 16,7-8 31 0,7-5-39-16,3-1 1 0,5 0-9 15,-1-2 12-15,-1 1-4 16,3 1 13-16,1-2-10 15,1 2 12-15,4 0-15 16,-3 0 8-16,2 0-16 16,-1 3 8-16,-1 0 0 15,0-1-3-15,-3 1 11 16,-1 2-1-16,-3-1-7 16,-2 3 0-16,-1 0 8 15,-5 1-8-15,0 1 0 16,-5-1 4-16,3 1 1 15,0 2 0-15,-5 0-5 0,2 0 0 16,-1 0 10-16,-1 2-10 16,2-3-8-16,-3 4 1 15,-3 0 14-15,0 0-11 16,0 0 4-16,0 0-34 16,0 0 20-16,0 0-89 15,0 0 11-15,0 0-27 16,-10 0-45-16,-8 3-107 15</inkml:trace>
  <inkml:trace contextRef="#ctx0" brushRef="#br0" timeOffset="154640.2862">18906 11176 192 0,'0'0'25'0,"0"0"-7"16,0 0-18-16,0 0 26 15,0 0 15-15,0 0-6 16,-18-17 9-16,13 14-22 15,1 0 41-15,-1-2-54 16,4 1 3-16,-2 2 20 16,0-3-12-16,2 2 22 15,-1-2-38-15,2 1-1 16,0-3 34-16,0 1-37 0,0-2 0 16,0 1 0-16,0 0 6 15,0 2-6-15,0 0 0 16,0 1 8-16,-1 1 34 15,-1 0-37-15,-1 0 6 16,2 0 10-16,-2 0-18 16,-1-1 20-16,1 1 1 15,0-1-24-15,3 2 52 16,0 2-50-16,0 0 15 16,0 0 19-16,0 0-28 15,0 0 5-15,0 0-13 16,0 0 3-16,0 0-27 15,0 0 24-15,0 0-2 0,0 0-7 16,0 0 10-16,0 8-2 16,0 4 1-16,0 0 0 15,4 4-11-15,-1-2 12 16,0 3-1-16,0 2 0 16,-2 0 5-16,2 1-2 15,-1 1-3-15,-1-1 12 16,1 0-17-16,-1-4 18 15,1-2-14-15,1-4 2 16,-2-2-1-16,0-1 8 16,1-1-8-16,0-2 1 15,-2-2-15-15,1-2 14 16,-1 0 0-16,0 0 15 16,2 0-11-16,-2 0 19 0,0 0-1 15,0 0-20-15,0 0 45 16,0 0-47-16,0 0 0 15,0 0 8-15,0 0-2 16,0 0-1-16,0 0-5 16,0 0 4-16,0 0 17 15,0 0-3-15,0-5-18 16,0-5 2-16,-5-5 9 16,-2-2-21-16,-1-3 10 15,1 0 0-15,0-2 1 16,1 3-1-16,-1-1-1 0,3 6-3 15,1 3 6 1,-3 2-8-16,3 0 5 0,0 2 1 16,0 2-4-16,2 2 4 15,-1 0 0-15,1 2-8 16,-1-2 18-16,2 1-12 16,-2 1 2-16,1-3 0 15,0 1-9-15,-1 1 9 16,1-1 0-16,-1 2 0 15,2 0-3-15,-1-1 1 16,1 1 2-16,-2 1 0 16,2 0-8-16,0 0 8 15,-2 0-2-15,2 0 0 16,0 0 1-16,0 0-8 0,0 0 0 16,-2 0-3-16,-5 0-2 15,-2 5-26-15,-1 7 39 16,-4 3-13-16,3 0 15 15,-1 1-1-15,2 0 0 16,2-2 0-16,0-2-7 16,0 0 7-16,0 0 0 15,2-3-3-15,0-1 15 16,1-4-20-16,2 1 8 16,0-2 0-16,3-2-4 15,0-1 4-15,0 0 0 16,0 0 9-16,0 0-3 15,0 0-2-15,0-3 12 0,1-10-15 16,9-3 7 0,0 1-8-16,3-1 0 0,2 3 6 15,-3 3-6-15,1 1 0 16,-1 2-1-16,-1 1 3 16,0 0-21-16,0 0 19 15,0 1-3-15,1-2-2 16,1 4 5-16,1-3 0 15,-1 1-2-15,-3 2 6 16,3 1-17-16,-6 1 17 16,4 1-4-16,-5 0 0 15,-3 0-5-15,2 0 3 16,-1 0-9-16,1 0 11 16,2 6-17-16,-1 4 17 0,-3-1 0 15,3 1-15-15,-2 0 30 16,3 0-30-16,0-1 15 15,-3 3 0-15,1-2 12 16,-2 2-12-16,-2 0 0 16,-1 0-9-16,0-2-39 15,0 1-8-15,0 2 0 16,0-3-68-16,0 2-17 16,0-5-100-16</inkml:trace>
  <inkml:trace contextRef="#ctx0" brushRef="#br0" timeOffset="155332.0692">18726 11414 109 0,'0'0'111'0,"0"0"-99"0,0 0-8 16,0 0 62-16,0 0-25 15,0 0 12-15,-20 0-34 16,20 0-15-16,0 0 59 15,0 0-27-15,0 0 19 16,0 0-6-16,0 0-22 16,0 0 8-16,0 0-25 15,0 0-8-15,0 0 25 16,0 0-25-16,0 0-2 16,2 0 25-16,1 0-14 15,0 0 0-15,-2 0-11 16,2 0 1-16,2 0-5 15,1 3 4-15,2 5 0 0,1 3 7 16,1 4-6-16,3 1-1 16,-4-3 0-16,1 0 0 15,2-3 3-15,-3-2 5 16,0 0-8-16,3-6 9 16,-3 0-1-16,0-2 0 15,1 0-7-15,-1 0-1 16,0 0 36-16,5 0-35 15,-5 0 5-15,1-9 26 16,0-2-27-16,1-5 18 16,-2 1-21-16,1-3 10 15,-1-1 7-15,-3 1-19 16,0-1 0-16,-1 1 0 16,-3 5 9-16,0 1-9 0,-2 1 0 15,0 6-12-15,0 1-5 16,2-1-6-16,-1 5-32 15,-1 0-20-15,0 0-77 16,0 0-115-16</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2:51:01.914"/>
    </inkml:context>
    <inkml:brush xml:id="br0">
      <inkml:brushProperty name="width" value="0.05292" units="cm"/>
      <inkml:brushProperty name="height" value="0.05292" units="cm"/>
      <inkml:brushProperty name="color" value="#00B050"/>
    </inkml:brush>
    <inkml:brush xml:id="br1">
      <inkml:brushProperty name="width" value="0.05292" units="cm"/>
      <inkml:brushProperty name="height" value="0.05292" units="cm"/>
      <inkml:brushProperty name="color" value="#FF0000"/>
    </inkml:brush>
    <inkml:context xml:id="ctx1">
      <inkml:inkSource xml:id="inkSrc121">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1" timeString="2020-08-16T03:02:45.806"/>
    </inkml:context>
  </inkml:definitions>
  <inkml:trace contextRef="#ctx0" brushRef="#br0">4084 3605 357 0,'0'0'65'16,"0"0"-34"-16,0 0 29 15,0 0-55-15,0 0 29 16,0 0-13-16,0 0 8 15,-7-4 13-15,7-1-12 0,4 1-29 16,5 0-1-16,4 3 2 16,3-1-2-16,9 2 0 15,8-1 0-15,6-2-2 16,11-1 2-16,1 0 0 16,1-3-10-16,3 0 22 15,2 1-12-15,0-1 0 16,1 6 1-16,-3-2 1 15,-1 3-2-15,4 0-3 16,0 0-1-16,2 0 6 16,1 0-2-16,9 0 0 15,0 0 12-15,8 0-18 16,-1-2 6-16,5-4-4 16,2-3 2-16,7-2 4 15,4 3 8-15,2 0-10 0,-1-1 0 16,-1 0-2-16,1-1 2 15,-1-1 0-15,2-2 1 16,3 1 3-16,6-2 5 16,3 2-9-16,5-2 3 15,-2 0-10-15,3 1 7 16,1 1-6-16,1 2 2 16,-4 3 8-16,-2 0-6 15,-3-1 2-15,0 1 0 16,2-2 1-16,2 1 6 15,0-3-7-15,0-2 0 16,0 1 11-16,-5-2-28 0,-3 3 17 16,-8 2 0-16,-5-1 1 15,-5 4-1-15,-9 2 0 16,-5 0 9-16,-3 4-6 16,-3 0-6-16,6-3 3 15,-1 1 0-15,-1-2-4 16,-2 0 5-16,-3-3-1 15,0 4 5-15,-5-1 1 16,-6-1-12-16,-5 3 1 16,-10 0 5-16,-8 1 21 15,-4-1-21-15,-8 1-5 16,-5-2 0-16,-4 1 10 0,-4 1-5 16,-3-2 0-16,-1 2-41 15,-2 0-12-15,0-8-173 16</inkml:trace>
  <inkml:trace contextRef="#ctx0" brushRef="#br0" timeOffset="5989.473">2459 5774 300 0,'0'0'33'16,"0"0"-30"-16,0 0-3 16,0 0 0-16,0 0 13 15,0 0 14-15,0 0-7 16,-11-38-13-16,11 31 0 15,0 2 7-15,0 2-11 16,0-1 11-16,0 2 69 16,0 0-65-16,0 1-2 0,0-1-16 15,0 2 10-15,0 0 3 16,0 0-13-16,0-1 5 16,0 1-12-16,0 0 7 15,0-2 0-15,0 2 2 16,0 0 16-16,0 0-9 15,0 0-7-15,0-3 3 16,0 3 18-16,0 0-20 16,0-2-3-16,0 2 0 15,0-2 15-15,0 2-18 16,0-1 3-16,0 1 0 16,0 0-3-16,0 0 13 15,0 0-14-15,0 0 4 0,0 0 0 16,0-2 8-16,0 2-8 15,0 0 0-15,0 0 0 16,0 0 0-16,0 0 0 16,0 0-9-16,0 0 18 15,0 0-18-15,0 0 5 16,9-1 4-16,-3 1 5 16,0-1-5-16,-5 1 0 15,1 0-5-15,-1 0 18 16,1 0-14-16,2 0 1 15,4-2 0-15,2 2 0 16,2 0 0-16,3 0 0 0,0 0-10 16,3 0 14-1,-2 0-4-15,4 0 0 0,0 0 5 16,0 0-1-16,8 0-4 16,-1 0 0-16,1 0-8 15,2 0 13-15,3 0-5 16,-1-1 0-16,5 0 11 15,-1-2-12-15,1-2 2 16,0 0-1-16,2 0 4 16,-4 0 4-16,6 0-7 15,-2 3-1-15,1-2 0 16,3 0-1-16,-5 0 1 16,2 1 0-16,-2 0-5 15,-8 1 10-15,-8 1-5 16,-3 1 0-16,-9 0 1 0,-5 0-2 15,-4-1 1-15,-1 1 0 16,0 0 23-16,0-2-5 16,0 2 18-16,0-1-28 15,0 1 4-15,0 0-22 16,2-4 10-16,0 1-44 16,4-5-41-16,2-1-104 15,3-3-121-15</inkml:trace>
  <inkml:trace contextRef="#ctx0" brushRef="#br0" timeOffset="7481.795">11992 4732 452 0,'0'0'53'0,"0"0"8"16,0 0-53-16,0 0 15 15,0 0 33-15,0 0-29 16,0-47 16-16,-2 44-9 15,-1 1-12-15,0 0 8 16,0-1-26-16,-3-1 13 0,1 1-14 16,-3 0 3-1,1 0 10-15,-1 1-16 0,1 2-4 16,-3 0 4-16,-3 0 0 16,0 0-6-16,-4 0 5 15,2 0 2-15,-3 0-4 16,-1 0 8-16,-1 0-5 15,1 0 5-15,1 3 2 16,4 0 7-16,1 2-14 16,0-1-10-16,3 0 10 15,4-1 0-15,3 3-2 16,-2-3-4-16,-1 6 1 16,1 1 5-16,-2 2-10 15,2 1 6-15,0 1 2 16,-2-2 3-16,3-2-1 0,1-1 0 15,1-6-2 1,1 1 2-16,1-3 0 0,0-1-2 16,0 0 2-16,0 0 0 15,0 0-19-15,0 1 8 16,0 1-38-16,0-1-15 16,10-1 10-16,4 0-144 15</inkml:trace>
  <inkml:trace contextRef="#ctx0" brushRef="#br0" timeOffset="10880.0619">2193 5961 254 0,'0'0'46'0,"0"0"4"16,0 0-47-16,0 0 29 15,0 0 5-15,0 0-27 16,-73-8 64-16,70 4-45 0,0 1-8 16,1-1 3-1,2 1-19-15,0 1 16 0,0 1-21 16,0-1 0-16,0 2-2 16,0 0 2-16,0-3 0 15,-3 0 0-15,0-1 4 16,-1-3-6-16,-1 2 2 15,-2-2 0-15,1 2-4 16,0-3 4-16,-3 2-10 16,2 1-2-16,-1-1 15 15,4 2-3-15,-1-3 0 16,1 3 16-16,-1-2-25 16,1 1 9-16,0-2 0 15,4 3 3-15,-2 1-1 16,-1 0 2-16,0 1-4 0,0 0 12 15,1 2 5-15,1 0-17 16,1-3 2-16,0 3 24 16,0 0-19-16,0 0 0 15,0 0-7-15,0-2-3 16,0 2-9-16,0 0 12 16,0 0-7-16,0 0 1 15,0 0 12-15,0 0-9 16,0 0 3-16,7 0 0 15,4 0-3-15,10 0 14 16,1 0-13-16,8 0 2 16,4-5 0-16,5-2 12 0,4 0-12 15,-1-1 0 1,0 0 7-16,3 2 1 0,1-1-8 16,8 0 0-16,6 1-4 15,6-2 4-15,4 3 0 16,0-3 16-16,2 0-18 15,4-1 2-15,-1-2 0 16,-2 0-4-16,-3 2 9 16,-6-1-12-16,-7 5 7 15,-2 0 0-15,-10-2 11 16,-1 4-11-16,-2-4 0 16,-1 0-14-16,0-3 21 15,-2 0-7-15,3-2 0 0,-1-1 0 16,-2 2 13-1,2 0-13-15,-3 0 0 0,-2 4-3 16,-5 2 8-16,-4 0-5 16,-3 1 0-16,-6 1 1 15,-2 1 6-15,-2-1-7 16,1 1 0-16,-3-1 27 16,-2 0-24-16,-1 0-2 15,3 0-1-15,-4 0 0 16,-1 3 7-16,-1-2-7 15,-6 0 0-15,3 2 9 16,-3 0-8-16,0 0 3 0,1 0-4 16,-1 0 0-16,0-1 23 15,0 1-4-15,0 0-11 16,0 0 31-16,0 0-37 16,0 0 9-16,0 0-11 15,0 0 0-15,0 0-3 16,0 0 5-16,-6 0-2 15,-5 0 0-15,-9 0-12 16,-8 0-5-16,-8 0 2 16,-10 5 11-16,-5 4-24 15,-1 2 28-15,-3 1-26 16,-2 2 22-16,-1 4-30 16,-3 0 1-16,-5 2-12 15,5-3-37-15,0-2 71 16,7-4-47-16,10-4 58 0,6-2-8 15,10 1 11-15,7-3-4 16,6-3 1-16,10 1 0 16,1-1 52-16,4 0-35 15,0 0 0-15,0 1-9 16,0-1-7-16,0 0-2 16,0 2-7-16,0-1 8 15,9 0 12-15,10 2-12 16,4-1 0-16,9 0 9 15,6-2 4-15,9 0-11 16,3 0-2-16,5 0 0 16,0 0 0-16,6 0 0 15,0 0 0-15,1 0 8 0,6 0-2 16,8 0 3-16,5 0-9 16,2 0 0-16,-1-4 13 15,-7-4-13-15,-1-2 0 16,-8-1-6-16,-5 1 24 15,-9 2-18-15,-10 1 2 16,-9 1 1-16,-6 3-3 16,-12 0 0-16,0 1 0 15,-5-1 12-15,0 3-11 16,-4-2 21-16,2 1-22 16,-2-1 9-16,2-1 14 15,-2-1-22-15,4 4 1 0,-4-4 11 16,-2 3-13-16,1-2 0 15,-1 3-1-15,-4-2 2 16,0 2-4-16,0 0 13 16,0 0-10-16,0 0 0 15,0 0-6-15,0 0 4 16,0-1 2-16,0 1-35 16,0 0 12-16,0 0-78 15,5 0-52-15,-1 0 2 16,2 0-49-16</inkml:trace>
  <inkml:trace contextRef="#ctx0" brushRef="#br0" timeOffset="12993.6533">12130 4830 456 0,'0'0'91'16,"0"0"-80"-16,0 0 33 16,0 0-12-16,0 0-3 15,0 0 33-15,14-50-33 16,-14 47 18-16,0-2-8 15,0-1-4-15,0 1 10 16,0-2-29-16,0-1-12 0,-8-3 27 16,-1-2-28-16,-2-1 5 15,-2-1-8-15,-2-3 8 16,-3-2-3-16,-1 0-5 16,1 3 6-16,-1 2 7 15,2 2-12-15,-3 2 3 16,0 2-4-16,-1-1-5 15,-3 3 4-15,-1 4 1 16,-2-1 0-16,-1 1 7 16,-1 2-7-16,-1 1 0 15,1 0-5-15,-1 0 0 16,0 0 5-16,0 0 0 16,-1 1 12-16,-1 6-19 15,0 2 7-15,0 2-6 0,4-2 5 16,3 1-5-1,3 1 5-15,2 2-2 0,-2 1 6 16,2 2-15-16,2 1 12 16,-1 3 0-16,4 0-6 15,-1 1 2-15,3-1 0 16,4 5 4-16,-1-3 0 16,6 3-16-16,1 0 19 15,1 4-3-15,2 0 0 16,0 5 6-16,0-3-14 15,0 1 8-15,6 1 0 16,2 0 7-16,3-4-7 0,2 1 0 16,3-3-1-16,2-2 5 15,7 1-4-15,0 1 0 16,5-3 8-16,6 3-15 16,0-4 7-16,2-2 0 15,0-1-2-15,-1-5 14 16,-2-2-12-16,3-4 0 15,1-1 5-15,0-2 5 16,0-3-9-16,-1-3-1 16,1 0 0-16,-1 0 11 15,1 0-9-15,-4 0-2 16,2-7 7-16,-2 0-7 16,-4-1 0-16,-1 1 0 15,-6 0 2-15,-6 0 7 16,-2-1 1-16,-1-4-9 0,0 0 5 15,2-5 7-15,-4-3-13 16,2-1 0-16,-4-1 0 16,-2-2 10-16,-2-2 5 15,-3 1-15-15,-1 1 0 16,-3 0 21-16,1 2-20 16,2 0-1-16,0 1 2 15,1 1 16-15,0 1-18 16,-3 1 0-16,-1 1 1 15,0-2 0-15,0-1-1 16,0-2 0-16,-6-1-8 16,-8-3 15-16,-1-1-7 0,-3 0 0 15,-2 1 0 1,-7-2-4-16,-1 0 4 0,-6-1 0 16,-1 3 0-16,0 3 4 15,0 2 0-15,3 4-4 16,0 0 0-16,2 5-2 15,2 4 2-15,3 2-9 16,2 1 5-16,-2 3 8 16,0 2-10-16,-5 0 6 15,-3 0-12-15,1 9 11 16,-3 8-40-16,0 7-16 16,-5 14-37-16,-2 9-36 15,-7-7-14-15,-3-6-208 0</inkml:trace>
  <inkml:trace contextRef="#ctx0" brushRef="#br0" timeOffset="15791.9185">11099 4877 204 0,'0'0'77'16,"0"0"-45"-16,0 0 14 0,0 0 17 15,0 0-45-15,19-86 4 16,-16 69 37-16,-3 0-26 16,0-2 41-16,0 2-36 15,0-1-31-15,0-2 1 16,0 2-8-16,0-1 0 16,0 4 0-16,0 2 1 15,0 4-1-15,0 0 0 16,0-1 4-16,0 4-18 15,0-4 11-15,0 3 3 16,0-1-4-16,0 2 11 16,0-4-7-16,0 2 0 0,0-1 0 15,0 1 14 1,0-3-5-16,0 0-3 0,0-4 17 16,-3 0-22-16,2 2 5 15,1 2-6-15,-3 3 2 16,1 2 21-16,0 3-18 15,-1 0 5-15,1 2 13 16,-1 1-12-16,2 0 3 16,-1 0-14-16,1 0 2 15,-3 0-17-15,-3 10 9 16,-2 10 3-16,-4 9-8 16,1 5 12-16,-3 5-1 15,3 4 0-15,-1 7 1 16,3 4 8-16,5 0-9 15,0-1 0-15,1-2 24 0,4-1-23 16,0-4 17 0,0 0-18-16,13-6 3 0,6 2 4 15,3-3-7-15,4 3 0 16,8-2 6-16,7-1 3 16,5-4-9-16,6-1 1 15,5-3 13-15,-1-1-19 16,-1-2 11-16,-6-3-12 15,-7-2-23-15,-8-1-57 16,-4 3-11-16,-7 0-113 16</inkml:trace>
  <inkml:trace contextRef="#ctx0" brushRef="#br0" timeOffset="16844.7347">12270 4381 302 0,'0'0'104'0,"0"0"-73"16,0 0-12-16,0 0 52 16,0 0-9-16,0 0-29 15,-12-15 7-15,12 15-36 16,0 0 12-16,0 0 2 15,0 0-15-15,0 0 15 16,0 0-18-16,9 1 0 16,9 10-10-16,7 5 21 15,4 1-10-15,3 1 22 0,1 2-9 16,2-2 35-16,-5-1-38 16,2 0 19-16,0 2 10 15,-2 0-39-15,-1 7 14 16,0 5-15-16,-3 11 1 15,1 8 18-15,-3 8-15 16,-4 3 2-16,-3 3-6 16,-3 1 2-16,2 2-2 15,-2 0 7-15,-1 4 4 16,-5-7-20-16,-4 2 9 16,-2-8 0-16,-2-2-2 15,0-5 6-15,0-3-4 16,0-7 0-16,0-5 2 15,-8-9 9-15,-6-8-6 16,-3-3 1-16,-12-7 11 0,-11-2-13 16,-14-5 10-16,-11-2-14 15,-4 0-55-15,5 0-51 16,-4 0-64-16,-3-17-415 16</inkml:trace>
  <inkml:trace contextRef="#ctx0" brushRef="#br0" timeOffset="37503.5522">2163 5724 289 0,'0'0'16'16,"0"0"38"-16,0 0-42 15,0 0 0-15,0 0-5 16,0 0-7-16,0 0 0 0,0 0 36 16,0-45-21-1,0 41-11-15,0 0 3 0,0 1 8 16,0 1 19-16,0 2-19 16,0 0-7-16,0 0 10 15,0 0-5-15,0 0-13 16,0 0-3-16,0 0 3 15,0 0-1-15,0-3 1 16,0 3 0-16,0 0 5 16,3 0 2-16,-3-2-7 15,6 1 0-15,0-2 4 16,4-1-4-16,4-3 0 0,2 4 9 16,4-3-11-1,-1 1 5-15,1 2-4 0,2 0 1 16,2 0 0-16,-1-3-8 15,3 2 8-15,-5 0 0 16,1 1-3-16,0 0 8 16,0 0-5-16,4 3 0 15,-1-4 0-15,1 3-3 16,2 1 3-16,-1-2 0 16,0 2-4-16,1-2 17 15,-4 0-17-15,2 1 4 16,-1-3 0-16,3 1 3 15,1-4-3-15,0 4 0 16,3-3-2-16,-1 2 5 16,0 0 2-16,4 1-5 0,-1-1 4 15,3-1-4 1,-1 2 0-16,-2-1 0 0,-1 3 0 16,-3-1 7-16,1 1-11 15,1-1 4-15,-4 1 0 16,2 0 13-16,-3-1-13 15,-2 2 9-15,-1-3-12 16,1 1 6-16,2 0 15 16,-3 1-18-16,4-1 0 15,-5 2 1-15,4 0-1 16,-2 0 0-16,-3 0 0 16,-1 0 3-16,2 0-4 0,-1 0 1 15,8 0 0-15,0 0-6 16,1 0 6-16,5 0 0 15,5-1 14-15,1 0-8 16,4-2-3-16,-4 1-3 16,-1 2 0-16,-1 0 3 15,-3 0-3-15,-3 0 0 16,2 0-9-16,2 0 16 16,1 0-7-16,-1 0 0 15,1 0 1-15,-1 0-8 16,1 0 12-16,-3 0-5 15,0-2 0-15,0 2 9 16,-3 0-16-16,1 0 7 0,-3 0 0 16,-1 0 7-1,-4 0-7-15,-3 0 3 0,-1 0 0 16,1 0 1-16,-6 0-7 16,6 0 3-16,1 0 0 15,0 0-2-15,2 0 2 16,-2 0 0-16,4 0 1 15,-6 0 3-15,2 0-7 16,-3 0 3-16,3 0 0 16,2 0 0-16,4 0 0 15,3 0 0-15,3 0-9 16,2 0 21-16,0 2-13 16,-1 1 1-16,2-1-6 15,1 0 6-15,-1-2 0 0,-2 2 2 16,-1-2-14-16,0 0 26 15,0 0-25-15,-3 0 11 16,2 0 0-16,3 0-5 16,-4 0 5-16,2 0 0 15,-1 0 2-15,-2 0 10 16,2 0-12-16,-1 0 0 16,2 0 2-16,-2 0 1 15,2 0 0-15,-2 0-3 16,2 0 5-16,-2 1 8 15,-2 1-15-15,2 3 2 16,-1-3 0-16,0 2-4 16,-3 0 4-16,-1 0 0 0,0-4-7 15,-3 3 20 1,0-3-15-16,-1 0 2 0,-2 0 0 16,0 2-4-16,3-2 4 15,-2 1 0-15,2 1 3 16,3 0 9-16,-1 0-21 15,-1 1 9-15,0-1 0 16,1 1-6-16,1-1 6 16,-3-1 0-16,3 1-7 15,-1-2 28-15,0 0-31 0,2 0 10 16,0 0 0 0,3 0 8-16,-2 0-8 0,2 0 0 15,-3 0-15-15,3 0 32 16,-2 0-19-16,3 0 2 15,1 0-2-15,-1 1-2 16,-2 2 4-16,0 0 0 16,2-1 7-16,-1 1 6 15,-2 0-21-15,-1-1 8 16,0 0 0-16,0 1-4 16,0 1 4-16,-2-1 0 15,3 1-4-15,-2-2 22 16,-3-1-19-16,-1 2 1 15,-1 0 0-15,4 0-14 16,-3-2 14-16,0 1 0 16,-5 0-2-16,2-2 11 0,-1 0-4 15,-2 0-5-15,1 0 3 16,1 0-9-16,-5 0 6 16,2 0 0-16,-3 0-2 15,-3 0 6-15,-3 0-4 16,0 0 0-16,0 0 1 15,-2 0-11-15,-2 0 10 16,1 3 0-16,2-3-3 16,1 1 13-16,4 1-3 15,1-1-7-15,0 1 3 16,1-2-20-16,-3 0 19 16,1 0-2-16,0 0 0 15,4 0 9-15,2 0-1 0,2 0-8 16,1 0-4-16,0 0 4 15,3 0 0-15,2 0-2 16,-5 0 2-16,6 0 1 16,-8-2 0-16,-1-1-1 15,3 2 0-15,-1 1-1 16,3-3 1-16,-3 1 0 16,0 0-5-16,-7-1 17 15,3 2-12-15,-3 1 0 16,-5 0 0-16,4 0-3 15,-1 0 3-15,6-2 0 16,-3 2-1-16,4-1 5 16,-5 1-1-16,-6 0-3 0,4 0 0 15,2 0-10 1,2 0 10-16,5 0 0 0,-3 0-1 16,0 0 12-16,-5 0-14 15,2 0 3-15,-3 0 0 16,-4 0-2-16,7 0 2 15,1 0 0-15,-1 0 0 16,0 0 2-16,0 0-2 16,-3 0 0-16,-4 0 0 15,2 0-3-15,0 0 3 16,0 0 0-16,0 0-7 16,2 0 20-16,1 0-19 0,-1 0 6 15,-3-2 0-15,1 1 0 16,1 1 0-16,2 0 0 15,-1 0-12-15,7 0 25 16,-5 0-13-16,2 0 0 16,1 0 0-16,-4 0-7 15,2 0 7-15,-1 0 0 16,-1-1-6-16,-6 1 13 16,-2 0-7-16,-4 0 0 15,-1 0 2-15,0 0-5 16,0 0 3-16,0 0 0 15,0 0-6-15,2 0 18 16,-2 0-24-16,0-2 8 0,0 2 4 16,7 0-21-1,-1 0 20-15,2 0 1 0,2 0 3 16,0 0 5-16,1 0-7 16,-3 0-1-16,-5 0 0 15,2 0-1-15,-3 0 1 16,-2 0-1-16,0 0-2 15,0 0 6-15,0 0-3 16,3 0 0-16,-3 0 0 16,0 0-10-16,0 0 10 15,0 0 0-15,0 0-8 16,3 0 13-16,0 0-6 16,3 0 1-16,0 0 0 15,-4 0 8-15,3 0-8 0,1 0 0 16,-3 2-17-16,0-2 39 15,-1 1-23-15,-2-1 1 16,0 0-5-16,0 0-2 16,0 0 7-16,0 1-20 15,0-1 18-15,0 2-36 16,0 1 21-16,3 1-26 16,0 4 4-16,-2 3 34 15,-1 6-94-15,0 0 27 16,-4 2-81-16</inkml:trace>
  <inkml:trace contextRef="#ctx0" brushRef="#br0" timeOffset="52169.6774">16499 6977 245 0,'0'0'106'0,"0"0"-74"15,0 0-18-15,0 0 31 16,0 0-2-16,0 0 14 15,0 0-24-15,-21-49-29 16,19 45 17-16,2 0 2 16,-1 1-2-16,1 2 15 15,0 1-14-15,0 0 1 16,0 0-23-16,0 0 8 16,0 0-14-16,0 0 6 0,0 0 0 15,0 0-3-15,0-2 10 16,0 2-6-16,0 0-1 15,0 0 0-15,0 0 2 16,0 0-2-16,0 0 0 16,0 0-5-16,0 0 14 15,3 0-9-15,10 0 0 16,1 0 1-16,2 0 10 16,2 0-11-16,4 0 0 15,2-3-4-15,4 1 21 16,2-3-20-16,0 1 3 15,1-1 0-15,1 0 7 16,4 1-7-16,-2-2 0 0,3 1 2 16,2 3 13-16,-2 1-18 15,2-1 3-15,2 2 0 16,-3 0 3-16,-1 0-3 16,-1 0 0-16,0 0-3 15,-3 0 6-15,0 0-3 16,-5 0 0-16,2 0 2 15,-2 5-3-15,-1-5 1 16,1 3 0-16,-1-1 9 16,-2-2-2-16,-2 3-7 15,-5-1-3-15,1-1 3 16,-2 2-4-16,2 0 4 16,-1 0 0-16,-2-1-3 15,1 0 17-15,-4 1-18 0,0-1 4 16,-2 0-13-16,3-1 12 15,0 1-45-15,4 1-45 16,3-1-38-16,0-2-154 16</inkml:trace>
  <inkml:trace contextRef="#ctx0" brushRef="#br0" timeOffset="53948.8677">18135 6936 327 0,'0'0'75'16,"0"0"-71"-16,0 0-4 15,0 0 29-15,0 0 1 16,0 0 0-16,-11-25 20 15,11 23-5-15,0 2 4 16,0 0-19-16,0-2-10 16,0 2 12-16,0 0-32 15,0 0 11-15,0 0-4 16,0 0 12-16,0 0 8 0,0 0-20 16,0 0-4-1,0-1 6-15,0 1-9 0,0 0 7 16,11-2-14-16,4 0 17 15,6 0-15-15,3 1 5 16,-2-1 0-16,0 2-3 16,2 0 3-16,0 0 0 15,0 2-6-15,0 1 15 16,1 4-17-16,1-4 8 16,-1 4 0-16,-1-2-3 15,-1 0-2-15,1 2 5 16,3-1 0-16,2 1 17 15,-1-3-19-15,-1 2 2 16,1-1 0-16,-1-2-5 16,-3 0 5-16,0 1 0 0,1-3 0 15,4 1 3-15,-1-2-6 16,2 0 2-16,-2 1-1 16,-4 0-4-16,-1 2 12 15,0-1-6-15,-2 0 4 16,3 1 1-16,-3-1-5 15,1-1 0-15,8-1 1 16,-2 2 6-16,4 0-4 16,-4-1-3-16,0 1-3 15,2-1 3-15,1-1 4 16,3 0-4-16,4 0 1 16,2 0 1-16,2 0-2 0,-1 0 0 15,1 0 1-15,0 0 1 16,-4-1-2-16,1-1 0 15,-2 2 0-15,-1 0 0 16,-1 0 0-16,1 0 0 16,1 0 2-16,-2 0 3 15,-1 0-9-15,-1 2 4 16,-2-1 0-16,-1 1 8 16,-3-1-8-16,0-1 0 15,-1 1-5-15,0-1 8 16,-1 2-4-16,1 0 1 15,-3-2 0-15,-2 1-4 16,0-1 4-16,2 2 0 0,-4-2-2 16,5 0 11-1,-4 0-13-15,5 0 4 0,-3 0 0 16,-2 0-7-16,-1 0 7 16,-4 0 0-16,6 0-2 15,-2 0 5-15,3 0 0 16,-2 0-3-16,1 0 0 15,-5 0-4-15,2 0 4 16,1 0 0-16,2 0-3 16,6 0 8-16,3 0-8 15,1 0 3-15,2 0 0 16,6 0-2-16,-1 0 2 16,1 0 0-16,-2 0 3 15,2 0 3-15,-3 0-11 0,0 0 5 16,0 2 0-16,-2-2 3 15,2 0-3-15,-4 1 2 16,1-1-8-16,-1 0 12 16,-1 0 5-16,-1 0-11 15,-3 0-6-15,1 0-4 16,-2 0 9-16,0 0 1 16,3 0-2-16,-2 0 16 15,4 0-17-15,-1 0 3 16,4 0 0-16,2 0-9 15,7 0 9-15,-3 0 0 16,2 0 8-16,-5 0 1 16,-7-1-15-16,-5 1 6 15,-7-2 0-15,-1 2-4 0,-5 0 7 16,-5-2-3-16,-2 2 17 16,-1-1-5-16,-4 1-9 15,0-2-3-15,0 2 0 16,0 0 19-16,0 0-19 15,0 0-9-15,0 0 7 16,0 0 2-16,0 0-4 16,0 0-66-16,5 0-91 15,-2 5-27-15,-3-5-92 16</inkml:trace>
  <inkml:trace contextRef="#ctx0" brushRef="#br0" timeOffset="61740.9887">6338 9269 258 0,'0'0'10'15,"0"0"5"-15,0 0-15 16,0 0 18-16,0 0-14 16,0 0-4-16,0 0 0 15,-21 2-13-15,21-2-9 16,0 0 22-16,0 0-10 15,4 0 10-15,-2 0 22 16,0 0-9-16,2-2 34 16,-2 2 11-16,-1 0-28 15,-1 0-7-15,0-1 9 0,0 1-32 16,0 0 23 0,0 0-23-16,2 0 0 0,4-4-1 15,4 1 8-15,5-4-7 16,3 0 0-16,0 1 4 15,-2 0 6-15,2 3-10 16,2-2-6-16,0 1 0 16,0 1 9-16,4-2-3 15,-2 1 0-15,0 0 5 16,1 1-8-16,1 0 3 16,4 0 0-16,2-1-5 15,-2 1 16-15,3 0-19 16,1-1 8-16,-4-3 0 15,2 4 2-15,-2-2-2 0,-3 2 0 16,-2 2-5-16,-4 0 7 16,-1-1-2-1,-3 2 0-15,1 0 1 0,-5 0-4 16,4 0-14-16,-4 0-33 16,2 3 24-16,0 3-97 15,-5-1 29-15</inkml:trace>
  <inkml:trace contextRef="#ctx0" brushRef="#br0" timeOffset="64416.8617">21677 1632 453 0,'0'0'58'16,"0"0"-17"-16,0 0-14 16,0 0 9-16,0 0-27 15,0 0 13-15,0 0 3 16,0 0-16-16,-5 0 25 15,5 0-34-15,0 0 0 16,0 0 9-16,0 0-9 16,0 0-7-16,0 0 6 15,0 0 2-15,0 0 0 16,0 0-1-16,0 0-2 16,0 0-9-16,0 0-4 15,0 0 14-15,0 0-25 16,-3 0-19-16,-3 5 42 0,-5 4-60 15,-6 7 28-15,-6-1-25 16,-4 1-146-16</inkml:trace>
  <inkml:trace contextRef="#ctx0" brushRef="#br0" timeOffset="65831.4101">21576 2346 384 0,'0'0'65'16,"0"0"-38"-16,0 0-27 15,0 0 48-15,0 0 7 16,0 0-16-16,-3-39-7 16,3 39 3-16,0 0-5 15,0 0-26-15,0 0-2 16,0 0-2-16,0 0 5 15,0 0-6-15,0 0 1 16,0 0 0-16,0 0 0 16,0 0 0-16,0 0-8 15,0 0 5-15,0 0 3 16,0 0 0-16,0 3-10 16,0 4 10-16,0 3 11 15,-1-3-11-15,1 0 0 0,0 0-4 16,0 1 4-16,-2 3 0 15,1 5-7-15,-3 7 17 16,1 9-1-16,2 6-9 16,-2 8 0-16,0 0 14 15,3 3-11-15,0 2 5 16,0 2 21-16,0 5-27 16,0 2 13-16,7 6 3 15,3 1-18-15,-4 1 14 16,-2 2-13-16,-1 5 6 15,-3 6-7-15,0-2 0 0,0 6 0 16,0-2 1 0,0-4-1-16,-3-8 8 0,3-7-5 15,0-10 8 1,0-7-11-16,3-8 0 0,6-6 2 16,-3-10-1-16,-2-8-1 15,1-8 0-15,-3-4 6 16,-1-1-6-16,-1-2 0 15,0 0 5-15,0 0 1 16,0 0-6-16,0 0 0 16,0 0 1-16,0 0 2 15,3 0-3-15,-3 0 0 16,0 0 0-16,0 0-16 16,0 0 15-16,0 0-17 0,0 0 18 15,0 0-8 1,0 0 8-16,6 0 0 0,3 0-13 15,13 0 7-15,11 0-7 16,20 0 13-16,15-4 0 16,15-5-21-16,11-2 20 15,9 2-12-15,10 4 13 16,6-1 4-16,7 3-4 16,8 3-4-16,7 0 1 15,0 0 6-15,6 6-3 16,0 6 0-16,2 5 0 15,5 0 9-15,-6-1-9 16,-1-3-2-16,-1-1 2 16,-11 0 1-16,-5-3 3 15,-11-1-8-15,-12 1 16 0,-11-4-10 16,-14-2-1-16,-14 0-1 16,-13-1 22-16,-13-1-16 15,-10-1 16-15,-10 0 4 16,-7 0-25-16,-3 0 36 15,-5 0-30-15,-4 0-1 16,-3 0 16-16,0 0-22 16,0 0 0-16,0 0-21 15,0-6-58-15,-12-8-42 16,-13-8-369-16</inkml:trace>
  <inkml:trace contextRef="#ctx0" brushRef="#br0" timeOffset="67414.4893">21528 3899 276 0,'0'0'0'15,"0"0"-10"-15,0 0 5 16,0 0 10-16,0 0 14 15,0 0 1-15,20 51-20 0,-13-48 19 16,0 2-18 0,0-4-1-16,-2 2 22 0,2-2-13 15,0 0 5-15,0 2-14 16,-2 1 0-16,1-2 12 16,0 1-12-16,1 0-1 15,1-1-4-15,-1 1 10 16,-2-3-4-16,-1 3 0 15,-3-3 4-15,2 1 26 16,-3-1-17-16,0 0 7 16,0 0 24-16,0 0-13 15,0 0 25-15,0 0-1 16,0 0-33-16,0 0 41 16,0 0-32-16,0 0 19 0,0 0 15 15,0-7-33-15,0-7-15 16,0-3-18-16,0-3 4 15,0-4 0-15,0 0-4 16,2-2 0-16,2-2 3 16,3 0 1-16,-2-4 2 15,2-2-6-15,0-7 0 16,-1 0 23-16,1-7-15 16,1-5-7-16,2 2 23 15,2-4-20-15,1-2 18 16,9 0-22-16,6 0 8 15,5 0-7-15,10 5-1 16,8 0 0-16,5 6-4 16,6 2 12-16,2 5-16 0,-2 3 8 15,4 5 0-15,-8 3-1 16,2 3 2-16,-2 3-1 16,-1 2 1-16,-1 1 5 15,-1 2-12-15,2 3 4 16,-2 2 2-16,-4 1 4 15,-1 2-4-15,-6 1 0 16,-2-3-7-16,-5 2 12 16,-1-2-6-16,-2-2 1 15,-1 2 0-15,-2 1-1 16,-1 0 1-16,-6 1 0 16,-6 2-4-16,-8 3 7 15,-5 1-6-15,-5 0-57 0,0 3-8 16,0-1-13-16,0 1-26 15,0 0-45-15,0 4 32 16,-3 3-94-16</inkml:trace>
  <inkml:trace contextRef="#ctx0" brushRef="#br0" timeOffset="68031.2727">21912 3802 264 0,'0'0'76'15,"0"0"-39"-15,0 0-10 16,0 0-27-16,0 0 2 16,0 0-11-16,-9 9 7 15,4-3 1-15,-1 1-2 16,-1 0 6-16,-2 3 0 16,-2-2-3-16,-3 2 3 15,1 0 12-15,-1-1-6 16,2-1-6-16,0 1-6 15,-3 1 6-15,7-3 9 16,1-3-12-16,1 0 2 0,3-1-6 16,2-2 4-1,-2 3 0-15,0-1-1 0,0 1 11 16,-1 2-11-16,0-4 1 16,-1 1 0-16,0 1 2 15,-1-1-2-15,0-1-12 16,0 1 4-16,1-2-48 15,1-1-22-15,1 0-26 16</inkml:trace>
  <inkml:trace contextRef="#ctx0" brushRef="#br0" timeOffset="68673.8369">21703 3959 208 0,'0'0'78'16,"0"0"-5"-16,0 0-29 15,0 0-40-15,0 0-1 0,0 0 42 16,0 0-9-16,0 0 21 15,0 0-22-15,0 0-10 16,0 0 34-16,0 0-29 16,0 0 0-16,0 0 7 15,0 0-17-15,0 0 5 16,0 0-18-16,0 0 1 16,0 0 15-16,0-1-19 15,0-4-2-15,0 2-2 16,0-4 2-16,0 1 5 15,3 0-5-15,3-2-2 0,1-2 0 16,5-3 1 0,6-2-1-16,4-4 5 0,2-4 5 15,5 0 3 1,5-6 4-16,2-5-15 0,6-3 23 16,5-11-22-16,3 0-1 15,2-1 6-15,0 0-2 16,3 8-4-16,-4 5-2 15,-2 6 0-15,-1 3 4 16,-1 2 1-16,1 1-5 16,-2-2 1-16,2 3 4 15,-2 3-5-15,3 0 0 16,3 0 0-16,1 2 0 16,-1 2 0-16,-3 1 0 0,-4 1 2 15,-6 3 0-15,-2-1-2 16,-1-1 0-16,-3 1-3 15,0-1 0-15,-1-1 3 16,-2 5 0-16,-4-4 7 16,2 3-6-16,-1 2-1 15,-6 0 0-15,-2 2-4 16,-4 3 4-16,-5 1 0 16,-2-1 0-16,-6 3-6 15,1 0 0-15,-3 0-4 16,0 0-41-16,0 0-31 15,0 0 2-15,0 6 0 16,-8 6 16-16,-11-1-65 0,-3-4-165 16</inkml:trace>
  <inkml:trace contextRef="#ctx0" brushRef="#br0" timeOffset="69966.3263">21728 3859 228 0,'0'0'14'16,"0"0"-11"-16,0 0 15 15,0 0 39-15,0 0 21 16,0 0-30-16,-51 10-41 16,51-10 1-16,0 1-2 15,0 2-6-15,0-1-26 16,0 6 21-16,0-2-5 16,0 1 7-16,0 2-1 0,5-5-1 15,-2 3-2-15,0-2 1 16,0-1-19-16,-2 1 24 15,-1 0-41-15,0-1 42 16,0 3 0-16,0 0-22 16,0-5 11-16,0 1 11 15,0-2 0-15,0-1-1 16,0 0 3-16,0 0 29 16,0 0 64-16,0 0-56 15,0 0 43-15,0 0-20 16,2 0-3-16,4 0-40 15,3 0-11-15,0-3 21 16,1 0-7-16,2 0-21 16,2-2 24-16,5 2-9 0,2-1-13 15,6-1 19-15,0-2-16 16,1 1-1-16,2-1 1 16,6-1-2-16,-2 0 11 15,4 0-12-15,3 1 4 16,0-2 5-16,3 2-7 15,1-3 6-15,2 2-11 16,1-1 0-16,6 1 12 16,0-1-12-16,-1 1 0 15,-3 1 1-15,-1 0 3 16,-2-2-3-16,-2-2-1 16,2-2-1-16,0 2-4 15,-1 0 5-15,1-4 0 0,-4 2 5 16,-1-3 0-16,-2-1-5 15,0 0-2-15,-4 2 2 16,-2-2 14-16,-4 3-14 16,-3-1 0-16,1 1 11 15,-1 0 1-15,-3-2-3 16,1 0-3-16,-1 1 0 16,0-2 15-16,1 1-18 15,-2 2-1-15,1 0 12 16,-5 3-12-16,-2 1 3 15,-3 3-5-15,0-1 1 16,4 1 5-16,-2 0-6 16,5 0 0-16,0 0 6 0,-6 1-2 15,-4 2 4-15,-1 2-8 16,-4-3 5-16,1 3-4 16,0-1-1-16,-2 3 0 15,-4-3 0-15,-1 3 0 16,0 0 0-16,0 0-1 15,0 0 5-15,0 0-7 16,0 0 3-16,0 0-17 16,0 0 4-16,0 0-28 15,0 0-14-15,0 0-59 16,0 0-53-16,-11 0-120 16</inkml:trace>
  <inkml:trace contextRef="#ctx0" brushRef="#br0" timeOffset="71800.4417">22410 2251 462 0,'0'0'72'16,"0"0"-33"-16,0 0 5 15,0 0-6-15,0 0 4 16,0 0 0-16,1-9-4 16,-1 8-7-16,0 1-21 15,0 0 10-15,0 0 5 16,0 0-15-16,0 0 5 16,0 0-15-16,0 0-7 0,0 0-5 15,0 0 3-15,0 3-5 16,0 10 12-16,0 3 4 15,2 2-4-15,-1 4 2 16,1-3 0-16,2 1 8 16,1 1-8-16,-2 0 0 15,5 4 3-15,-1-1 3 16,-3 0 4-16,2-2-10 16,-1-2 3-16,-2-1 11 15,2 2-11-15,0 1-1 16,-2-1-2-16,1 4 12 15,1-4-11-15,0 1 11 16,-1-5-8-16,2 0-5 0,-3-6 6 16,-2-4-4-1,1-3 4-15,-1-1-4 0,-1-3 3 16,0 0-2-16,2 0 1 16,-2 0 21-16,0 0-22 15,0 0 2-15,0 0-4 16,0 0 5-16,0 0-13 15,0-1-21-15,0-5-64 16,0 0-12-16,-15-1-72 16,-6-1-194-16</inkml:trace>
  <inkml:trace contextRef="#ctx0" brushRef="#br0" timeOffset="72605.0523">22259 2513 498 0,'0'0'102'15,"0"0"-79"-15,0 0-10 16,0 0 45-16,0 0-13 15,0 0-3-15,2-4 6 16,-2 3-8-16,1 1-21 16,-1 0 13-16,0 0-25 15,0 0 19-15,0 0-12 0,0 0 2 16,0 0 11-16,0 0-27 16,2 0 0-16,-2 0-7 15,1 0 7-15,4 0 0 16,2 7-6-16,6 6 13 15,-4 1-16-15,4 0 12 16,0 1-3-16,-3 2 0 16,3 2 14-16,1 1-16 15,-1-1 2-15,-1 0 0 16,2-2 6-16,-1-2-6 16,-2 0 0-16,2-3-6 0,-1-1 16 15,-1-3-9-15,2-2-1 16,-3-3 0-16,0 0 5 15,1-3-4-15,1 0 3 16,0 0-4-16,0 0 10 16,-1 0 1-16,0 0-11 15,-2-8 0-15,2-1 7 16,-1-5 1-16,-1 0-8 16,2-5 8-16,-1-4 0 15,2-2 2-15,0-1-10 16,-2-3 6-16,-1 5 6 15,1-1-12-15,0 3 0 16,-3 1-4-16,-2 4 11 0,-1 2-7 16,-1 3 0-1,1 2 0-15,-4 1 8 0,3 2-7 16,0 1-1-16,-3 2 0 16,2 1 4-16,-2 1-12 15,0 2 8-15,0 0 0 16,0 0-1-16,0-2 1 15,0 2-2-15,0 0-13 16,0 0 0-16,0 0-6 16,0 0 3-16,0 0-35 15,0 0 26-15,0 0-37 16,0 0-43-16,0 0-23 16,0 0-68-16,0 4-48 15</inkml:trace>
  <inkml:trace contextRef="#ctx0" brushRef="#br0" timeOffset="79414.0825">21770 4006 88 0,'0'0'88'0,"0"0"-64"16,0 0-18-16,0 0 19 15,0 0 6-15,0 0-10 0,0 0 49 16,12-10-25-1,-12 9-11-15,1-1 7 0,-1 1-41 16,0 0 47-16,0 1-46 16,2-2 17-16,-2 1-2 15,0-3-8-15,3 1-8 16,0 0 0-16,0 0 23 16,-2 0-35-16,2 1 12 15,-3-1 0-15,2 3 5 16,-2-3-5-16,0 3 0 15,0-1-3-15,0-1 14 16,0-1 1-16,0 0-12 16,1-2 19-16,-1 3 5 15,2-3-24-15,-2 3 0 16,0-1 3-16,1 2 2 0,-1 1 9 16,2-2-14-16,-2 2 0 15,0 0 11-15,0-1-11 16,0 1 0-16,0-1-3 15,0 1 8-15,0 0-5 16,0-2 2-16,0 2 6 16,0 0 9-16,3-1-15 15,-3 1-2-15,0-2 9 16,0-1-6-16,1 1 4 16,1-3-7-16,-1 3 0 15,1-5-1-15,4 4 1 16,-2-3 0-16,2 2-8 0,-2 0 14 15,1 1-6-15,-2 0 0 16,0 0 2-16,0 0-9 16,0-2 14-16,0 3-12 15,0-1 5-15,0 2 0 16,1-2 22-16,1-3-22 16,1-1-1-16,0 2 1 15,-3-1 6-15,4 1-6 16,-3-1 15-16,3 0-3 15,-4 1-12-15,3 1 0 16,1-1 4-16,-3 1-4 16,2-1 1-16,1 0-1 15,-1 1 0-15,1-1 0 16,-4 0 5-16,3 1-5 16,-2-1 0-16,-1 2 1 0,2-2-1 15,-2 3 0 1,-2-2 5-16,1 1 3 0,5 0 9 15,-4-4-17-15,0 5 0 16,2-1 4-16,-3 0-4 16,2-2 0-16,-1 1-2 15,0-2 6-15,1 2-4 16,-1 0 0-16,0-2 5 16,0-2-3-16,0 2-2 15,0 1 0-15,2 1-2 16,-2 1 12-16,0-1-10 15,2 0 0-15,-2-2 0 0,3 0-5 16,0 2 5-16,-1-1 0 16,0 0-2-16,2 0 9 15,0-2-7-15,-1 3 0 16,2-2 1-16,0-1-6 16,-3 4 5-16,1-1 0 15,-2 2-3-15,1-4 6 16,1 1-3-16,1-1 0 15,-2-1 0-15,1 1 3 16,0 2-3-16,-2 1 0 16,7-5-5-16,-4 1 11 15,1 0-6-15,-1-1 0 16,1 0 2-16,5-2-4 0,-1 3 2 16,-2-3 0-1,1 3-8-15,-5 2 16 0,1-2-13 16,-2 0 5-16,-1 3 0 15,1-3 6-15,-1 4-6 16,1-1 0-16,0 1-7 16,-2-1 14-16,2 1-10 15,-2 0 3-15,1 0 0 16,3-1 3-16,-3 0-3 16,3 1 0-16,-2 0-1 15,-1 1 5-15,2 1-7 16,2-2 3-16,0 0 0 0,2 1-6 15,-1-3 6 1,4 2 0-16,-3 0 0 0,3 1 0 16,1-2 0-16,-3 1 0 15,5-1 0-15,-5 3-3 16,-4-1 4-16,3 0-1 16,-2 1 0-16,-2-2 1 15,2 0-1-15,-1 1 0 16,0-1 7-16,1 0-14 15,-1 0 7-15,-1 0 0 16,5 0 5-16,-3 1 0 16,6-1-8-16,-2 0 3 15,-1 0 0-15,-3 0 0 16,-2 0 1-16,-1 3-1 16,-4 0 0-16,1-3 2 0,-1 3-2 15,2-2 0 1,0 2 3-16,1-2 12 0,1 1-15 15,1-1 0-15,-1 1 18 16,1 0-12-16,-2-1 3 16,1-1-9-16,0-1 0 15,0 3-7-15,1-2 12 16,0 0-5-16,2 0 6 16,2 0-4-16,0 1 3 15,0-3-5-15,0 1 2 16,3-1-9-16,2-1 5 15,0 1 2-15,1-3 5 0,1 2 2 16,-3 1-7-16,-1-1 0 16,-2 3 0-16,3-3 0 15,1 1 0-15,-2-1 0 16,2 3-4-16,-5-4 12 16,0 3-15-16,-1 0 7 15,4 0 0-15,-3-1 7 16,2 2-7-16,-1 0-2 15,-1-1-1-15,0 1 0 16,-2-1 3-16,-3 1 0 16,-1 3 13-16,-1-2-16 15,0 2 3-15,-1-1 0 16,2 0 0-16,-1-1 9 16,-2 1-9-16,1-1 0 15,5 0 1-15,-1-1-13 0,5-2 5 16,-1 1-36-16,1 0 3 15,0 0-33-15,-3-1-23 16,-7-2-108-16</inkml:trace>
  <inkml:trace contextRef="#ctx0" brushRef="#br0" timeOffset="81430.7312">22380 2331 192 0,'0'0'125'0,"0"0"-53"16,0 0-71-16,0 0 28 15,0 0-27-15,0 0 19 16,0 0 15-16,-3-18-28 16,1 15 5-16,1 1-13 15,1-1 9-15,0 3 4 16,-3 0-13-16,3-4 0 16,0 1 8-16,0 2-2 0,0-3-6 15,0 1 10-15,0 1-1 16,0-1-9-16,0-1-1 15,0 3 1-15,0-2 10 16,0 0 0-16,0 0 18 16,-1 0-15-16,-2-1-7 15,3 3 5-15,0-2-11 16,0 2 0-16,-2-1-3 16,2 1 6-16,0 0-2 15,0 1-1-15,0 0 6 16,0 0 0-16,0 0-6 15,0 0-5-15,0 0-4 0,0 0 18 16,-1 0 5-16,1 0-14 16,0 0 9-16,0 0 13 15,0 0-22-15,0 0 0 16,0 0 1-16,0 0 18 16,0 0-19-16,0 0 0 15,0 0-3-15,0 0-2 16,0 0 5-16,0 0 0 15,0 0-15-15,0 0 27 16,0 0-27-16,0 0 16 16,0 0-1-16,-2 0 0 15,1 0-5-15,-2 5 5 16,1 1-2-16,-1 2 4 0,2-1-2 16,-3 2 0-16,3-1 15 15,-1 2-18-15,1-1 3 16,-3 2-8-16,1 0 2 15,3 2 9-15,0-1-3 16,0 1 0-16,0-1 0 16,0 3-2-16,0 0 10 15,0-1-8-15,0 0 0 16,0-2 8-16,0-2-9 16,0 0 1-16,0-3 0 15,0 2-14-15,3-1 14 16,1-1 0-16,-1 3 5 0,-2 0 1 15,3-1-6 1,-3 0-1-16,1-1 1 0,-1 0-3 16,1-3 9-16,1 2-6 15,-2-2 0-15,2 1 13 16,-1-1-11-16,-2 1-2 16,4 1 2-16,0-2 0 15,-2 4-2-15,1-2 0 16,-2 1-12-16,1-4 29 15,-1 4-29-15,1-1 13 16,0-2-1-16,0 2 0 16,1 1 4-16,1-1-4 15,-1 1 0-15,0 0 3 16,1 2-4-16,-1 0 1 16,-2 0 0-16,2-1 11 0,-1 0-11 15,-1-1-3-15,2 2 3 16,0-3-4-16,-1 3 4 15,1-3 0-15,-3 3 0 16,3-4 9-16,-2 1-9 16,2-1-4-16,0-1 1 15,-3 0 3-15,0 0 10 16,3-2-10-16,-3-1 0 16,2 1-12-16,-2-3 12 15,1 0 0-15,1 0 14 16,-1 0-14-16,0 0 0 15,-1 0-5-15,2 0 0 0,3-3 2 16,-2-12-67 0,4 0-115-16,-7-2-192 0</inkml:trace>
  <inkml:trace contextRef="#ctx0" brushRef="#br0" timeOffset="82471.9099">22167 2638 355 0,'0'0'67'0,"0"0"-57"16,0 0 1-16,0 0 13 15,0 0 35-15,0 0-10 16,0-15-32-16,0 13 13 15,0 1-11-15,0 0 7 16,0 1-9-16,0-2-15 16,0 2 21-16,0 0-8 15,0 0-13-15,0 0 22 16,0 0-24-16,0 0 7 16,0 0-15-16,0 0 19 0,0 0-10 15,0 0-1-15,0 0 0 16,0 0-13-16,4 0 13 15,-1 0-17-15,2 0 17 16,2 4 6-16,4 5-3 16,-1 4-3-16,5 1 0 15,-2 3-8-15,1 1 8 16,1 2 0-16,0-2-6 16,1-1 14-16,-2-1-8 15,0-3 0-15,-2-4-4 16,3-1 4-16,-3-2 0 15,3-3 7-15,-2 0-6 0,-2-3 2 16,2 0 3 0,-2 0 1-16,0 0-7 0,-1-2 37 15,-1-5-24-15,1-4 5 16,0 0 4-16,1-1-22 16,1-3 13-16,0 1-13 15,-2-1-1-15,3 1 0 16,-2-1 1-16,1 3 0 15,-3-2-1-15,0 2 1 16,-5-1-1-16,1-1-2 16,-1 2 3-16,-2-2 11 15,-2 1-11-15,0 1 0 16,0 1 0-16,0 1 8 16,0 3-8-16,0 4 0 0,0-2 0 15,0 5 1-15,0 0-1 16,0-2 0-16,0 2-8 15,0-1-4-15,0-1-1 16,0 2-18-16,0 0-20 16,0 0 29-16,0 0-36 15,0 0-10-15,0 5 33 16,0 5-37-16,0 2 2 16,0-3-45-16</inkml:trace>
  <inkml:trace contextRef="#ctx0" brushRef="#br0" timeOffset="85331.1627">7028 9140 299 0,'0'0'47'15,"0"0"7"-15,0 0-46 0,0 0 6 16,0 0-13 0,0 0 10-16,0 0 0 15,-21-8 44-15,19 5-39 0,0 2 17 16,-1 1 1-16,1 0-31 15,0 0 6-15,-3 0-9 16,-1 0 7-16,-2 0-7 16,3 0 1-16,2 0 5 15,0 0-12-15,1 0 16 16,1 0-6-16,1 0-4 16,0 0 4-16,0 0 12 15,0 0-16-15,0 0 0 16,0 0-7-16,0 0 7 15,9 0 0-15,15 0 8 0,8 0-1 16,12 0 35-16,11-5-40 16,11-1 3-16,7 0-4 15,12 1 11-15,10-2-11 16,9 0-1-16,8 0 4 16,6-2-7-16,-3-2 3 15,0-1 0-15,-3-5 5 16,-2 0-4-16,-2-5 14 15,-1-2-5-15,-2-2 14 16,5 1 13-16,0 3-28 16,3 0-1-16,2 4 1 15,1 1-7-15,-1-1 9 16,-2 2-11-16,0 1 4 0,-6 1 0 16,-7 2-4-16,-3 1 0 15,-3 2-1-15,-1-3 0 16,-2 0 1-16,-2 1 0 15,-4-1 13-15,-12 1-16 16,-9-1 4-16,-5 2-1 16,-9 2 6-16,-9 0 2 15,-8 5-6-15,-8 0-2 16,-4 0 0-16,-9 2 9 16,1-2-7-16,-3 1 4 15,2 1 5-15,2 0-6 16,1-2 2-16,-2 3 18 15,-1-2-23-15,-3 1 11 0,-6 1-13 16,-3 0-2-16,0 0 1 16,0 0 1-16,0 0 12 15,0 0-12-15,0 0 1 16,0 0 13-16,0 0-14 16,0 0 8-16,0-2 14 15,0 1-17-15,0 1 15 16,3 0-10-16,-3 0-8 15,0 0 15-15,0-2-17 16,0 2 0-16,0 0-2 16,0 0-2-16,0 0-12 15,0 5-123-15,0 10-141 16,-33-5 90-16</inkml:trace>
  <inkml:trace contextRef="#ctx0" brushRef="#br0" timeOffset="87685.5828">23834 3724 415 0,'0'0'97'16,"0"0"-90"-16,0 0 21 15,0 0 25-15,0 0-5 0,0 0-11 16,0 0-7-16,0 3-22 15,0-3 29-15,0 0-29 16,0 0 15-16,0 0-3 16,-1 0-18-16,-5 0 13 15,-2 0-15-15,-1 0 7 16,-4-2-4-16,-2-2 2 16,-1 1-5-16,-2-2 4 15,-7 2-4-15,2-2-2 16,-2 0 1-16,-1-2 2 15,0 1 13-15,2-1-10 16,1-2 4-16,1 2 7 16,4 0-15-16,2 0 5 15,4 2-5-15,1-2 8 16,1 4 3-16,1-3-9 0,1-2-2 16,-2 2 3-16,-1-3 2 15,-1 1-3-15,-1-5-2 16,-1 3 0-16,0-3-1 15,0-1 9-15,1 3-8 16,1 0 0-16,1 2 6 16,1 1-14-16,1 2 10 15,3 3-2-15,1 1 9 16,4 2-9-16,1 0 0 16,0 0 3-16,0 0-1 15,0 0-2-15,0 0 0 16,0 0-19-16,0 4 14 0,0 11-89 15,0 2 54-15,0-1 18 16,0 2-48-16,1-2-13 16,7-8-73-16,-1-5-78 15</inkml:trace>
  <inkml:trace contextRef="#ctx0" brushRef="#br0" timeOffset="88384.0165">23606 3566 434 0,'0'0'66'0,"0"0"-37"15,0 0-11-15,0 0 9 16,0 0 31-16,0 0-6 16,0 1-22-16,0-1 33 15,0 0-44-15,0 0-3 16,0 0 9-16,-7-1-25 16,-4-6 10-16,-2-1-10 15,-4 0 3-15,-4-1-2 0,-2 2 4 16,-1 0-5-16,1 0 0 15,-2 0 12-15,5 1-11 16,1-3-1-16,6 2 1 16,2 3 28-16,3-3-27 15,2 4 17-15,2 0-15 16,1 2 7-16,3 1-11 16,0-2 0-16,0 2 11 15,0 0-14-15,0-1 3 16,0 1 0-16,0 0-3 15,0 0 8-15,0 0-19 16,0 0 14-16,-1 0 0 16,-4 1-9-16,1 10 9 15,-3 6-7-15,-1 1 2 16,2 2-2-16,0 0 7 0,3-2-3 16,0 1 3-16,-1-2-7 15,4-3 7-15,0 2 0 16,0-2-3-16,0-2 9 15,0-1-11-15,0-2 5 16,0-1 0-16,0-3-17 16,5 2 25-16,-1-3-8 15,-2-1 2-15,2 0 5 16,0 0-7-16,2 2 0 16,4-1-27-16,2 1 18 15,6-2-43-15,0-3-32 16,3 0-25-16,1 0-203 0</inkml:trace>
  <inkml:trace contextRef="#ctx0" brushRef="#br0" timeOffset="89921.9399">24137 3525 460 0,'0'0'61'16,"0"0"-26"-16,0 0-19 15,0 0 21-15,0 0-28 16,0 0 12-16,-6 12-21 0,5-1-11 16,-5 7 11-16,3 1-1 15,-3 1 3 1,3 1 27-16,-2 2-21 0,-1 0 7 16,2 1 11-16,-1 2-24 15,1 1 22-15,1 1-20 16,-2 2-1-16,2 1 25 15,0 1-27-15,-2 0 13 16,2-4-14-16,0-5 6 16,-2-4-6-16,3-4-3 15,0-7 3-15,0-4 11 16,2-2-11-16,0-2-2 16,0 0 2-16,0 0 10 15,-2 0 25-15,2-8 41 16,-1-7-51-16,1-7 13 0,0 0-36 15,-2 0 0-15,2-4 24 16,0 3-22-16,0-2-1 16,0 4-3-16,0 0-7 15,0-1-5-15,5 2 12 16,-1 0-2-16,0-1 2 16,-1 1 0-16,1 1-3 15,1 0-5-15,2-2 8 16,-1 1-2-16,1 1 2 15,-1 2-5-15,1 5-2 16,0 2 14-16,0 0-14 16,2 4 4-16,3-3-7 15,-1 3 2-15,3 1 4 0,-2-2 2 16,2 3-10 0,-1 0 18-16,-2 1-10 0,-2 3 4 15,-1 0-6-15,-2 0-5 16,-2 0-4-16,-1 0-6 15,-3 1 21-15,3 9-25 16,-3 3 21-16,0 1-8 16,0 3 2-16,0-1 7 15,0-2 3-15,0 0 0 16,0 0 1-16,0 0 8 16,0-1-9-16,-3 0-8 15,-8 2 8-15,-4-3 2 0,1-1-2 16,-6 1 8-16,3-1-1 15,-4-5-5-15,1 2 2 16,5-6-4-16,0 0 0 16,4-1 9-16,4-1-9 15,2 2 9-15,1-2-6 16,4 0 5-16,0 0 0 16,0 0-8-16,0 0 3 15,0 0-12-15,0 0 9 16,9 0-12-16,6 0 12 15,6 0 0-15,4-2 0 16,-2-1 0-16,-4 1-28 16,-3 2 28-16,-2 0-6 15,-5 0 0-15,1 5-2 16,-4 7 3-16,-1 4-2 0,-2 0 6 16,1 1 2-16,-1-2-15 15,-1 1 14-15,0-1 0 16,-2 2-3-16,0-1 10 15,0 1-7-15,0 0 1 16,0-3 2-16,-8 0-3 16,-2-1 2-16,-4-1 5 15,2-1 1-15,-6 0-7 16,1-2 7-16,-3-1 10 16,-2-1-15-16,0-3 23 15,-3-3-26-15,3-1 9 16,-2 0-2-16,4 0-6 0,2-3 7 15,5-8-8-15,3-7-36 16,8 0-42-16,2-4-234 16</inkml:trace>
  <inkml:trace contextRef="#ctx0" brushRef="#br0" timeOffset="91825.953">22648 2121 241 0,'0'0'48'0,"0"0"-29"0,0 0-19 16,0 0 0-16,0 0 74 15,0 0-35-15,0-47 7 16,0 43-39-16,0-3 1 15,1 4 12-15,1-1-16 16,-2-1 12-16,0 0 17 16,0 5-25-16,0-2 29 15,0 0-27-15,0 2 4 16,0-3 5-16,0 0-6 16,0 1-7-16,0-3-6 15,0-1 22-15,0 3-17 0,0 0-5 16,0 0 4-16,0 3 9 15,0 0 3-15,0 0-13 16,-2 0 16-16,2 0-19 16,0 0 0-16,0 0 0 15,0 0 12-15,0 0-20 16,0 0 8-16,0 0 0 16,0 0-7-16,0 0 10 15,0 0-9-15,0 0 6 16,0 0 0-16,0 0-5 15,0 6 5-15,0 5-1 16,0 2 1-16,5 2-1 0,0 0-1 16,4 3 2-1,-3-1 0-15,3-3 28 0,0 1-28 16,-3-1 0-16,1-2 0 16,0 0 10-16,-2-3-10 15,1 2 0-15,-1-5 5 16,-4-1-12-16,1-2 5 15,-1-3 2-15,-1 0 1 16,0 0 18-16,0 0-19 16,2 0 0-16,-1 0 12 15,-1 0-12-15,3 0 3 16,-3 0 11-16,1 0 4 16,2 0 3-16,0 0 31 15,1-5-3-15,3-6-41 16,-4-1 13-16,7 1-21 0,-5 0 1 15,-1 3-3-15,2 1 13 16,-1 0-12-16,-2 4 1 16,0-1 0-16,-2 4-4 15,-1-2 10-15,0 2-8 16,0 0 2-16,0 0-3 16,3 0-5-16,-3 0 8 15,1 0-6-15,1 0-9 16,-1 0 3-16,4 0 5 15,1 6-2-15,-1 2 3 16,6 1 4-16,-1 3 2 16,-1 3 0-16,5 0 4 0,-5 1-4 15,0-2-1 1,0-3 1-16,-3-2-4 0,-2-1 4 16,1-4 0-16,-2-3 7 15,-1 1-7-15,-2-2 0 16,0 0 2-16,3 0 0 15,1 0 3-15,3-3 10 16,4-9 22-16,5-2-35 16,1-3 15-16,0 0-17 15,-2-2 0-15,-1-1-1 16,-4 1 13-16,1 2-2 16,-1 2-10-16,-2 4 0 15,-4 5 0-15,1 1 0 16,-5 3-7-16,1 2 2 15,-1 0 5-15,0 0-10 0,3 0-30 16,-1 0-48-16,3 0 0 16,1 13-38-16,0 1 53 15,-1-4-30-15,-2-1-115 16</inkml:trace>
  <inkml:trace contextRef="#ctx0" brushRef="#br0" timeOffset="94498.5087">22665 2224 347 0,'0'0'85'0,"0"0"-12"15,0 0-5-15,0 0-12 16,0 0-7-16,0 0-32 0,-12-28 29 16,0 19-42-16,-1-6 0 15,-4 2 24-15,-1-1-26 16,-3-3 3-16,-3 1 5 16,-2 2 2-16,-2 0-2 15,0 3-7-15,0 1 6 16,3 3 1-16,-2 2-6 15,-1-2-1-15,-4 3 45 16,1 1-42-16,-2 2-4 16,0-1-2-16,0 2 4 15,0 0-8-15,-2 0 4 16,1 0 0-16,-5 0-2 16,-2 0 13-16,-2 3-16 15,0 4 5-15,0 2 0 16,1 0 7-16,2 2-7 15,5 0 1-15,2 0-8 0,10 3 9 16,-1 3-4-16,1 2 2 16,1-1 0-16,3 1-13 15,1 0 13-15,-3-2 0 16,1 2-4-16,-1 0 4 16,-2 2 0-16,0 2 0 15,-2-1 7-15,0 4-19 16,3 2 10-16,2 2 2 15,2 3-3-15,-1 0 6 16,2 3-4-16,0-2 1 16,1 0 0-16,0-1-4 15,1-2 4-15,-1 0 0 16,2-1-2-16,-2-2 9 16,4-2-7-16,0 0 0 0,3-2 1 15,0-4-3-15,1 1 2 16,-3-3-1-16,-1 3-8 15,-4 2 18-15,0 0-9 16,-1-1 0-16,-2 0 0 16,0 1 0-16,-1-1 0 15,1-3 0-15,-3 1 0 16,0-2 11-16,1 1-12 16,-6 3 1-16,-3-1 0 15,-1 0 2-15,1 1-2 16,0-4 0-16,5 1 9 15,3-4-7-15,0-1 6 0,6 1-8 16,0-3 0-16,1 4-6 16,-1-2 6-16,-1 2 0 15,-4 1-5-15,-1-3 11 16,-1 1-6-16,-5-1 0 16,-5 5 1-16,-8 1 2 15,-4-1-3-15,-6 1 0 16,-3 1 5-16,-4-1-4 15,-1 3 2-15,-4 0-3 16,-3-1 0-16,2-1-2 0,1 2-2 16,1-4 4-16,4-2 5 15,3 1-1 1,1-4-1-16,4 2-3 0,4-2 0 16,3 0-8-16,0-1 8 15,0-3 0-15,-5 3-2 16,-3 1 11-16,-10 0-6 15,-2-2-3-15,-5 4 0 16,-2-2 0-16,-4-1 0 16,2-3 0-16,-2 0-2 15,5-6 7-15,4 1-5 16,8-2 0-16,4 2 6 16,-1 2-15-16,-3 2 9 15,-4 4 0-15,-4 1-2 16,-4 2 2-16,-2 4 0 0,-1-1 0 15,-2-1 1-15,3-2-11 16,2-3 20-16,10-1-10 16,5-2 0-16,8-2 4 15,4-1-4-15,2-1 0 16,2 0 7-16,-1 2-19 16,-2-2 14-16,-2 5-2 15,-5 0 4-15,2 3-2 16,-2 2-4-16,3-2-3 15,-6 3 5-15,1-1-2 16,-5-1 2-16,0 0 0 16,1 1-2-16,0-2 7 15,-1 2-10-15,-4 0 3 16,-1 1 2-16,-3 0-3 0,-6 3 11 16,-1 0-8-16,-1 1 3 15,3 2 1-15,3 0-7 16,2-1 3-16,3-1 0 15,4-3-2-15,5 1 2 16,5-4-1-16,4 3-1 16,2-1 0-16,-1 3 2 15,1 0-1-15,-3 3 1 16,-2 1 0-16,-2-2 0 16,0 1 0-16,-2-2 1 15,1-2 2-15,4 1-3 0,1-3 0 16,0-2 0-16,5-1-8 15,-5-3 13-15,-5 3-5 16,-4 3 5-16,-6 0-5 16,-2 0 0-16,-1-1-1 15,3-2 2-15,-1-4 4 16,-2 2-5-16,2-3-4 16,-1-2 3-16,4 1 2 15,3 1-2-15,2-1-2 16,-4-1 3-16,-7 0 5 15,-1-2-5-15,-6 2 0 16,0-1-7-16,4-2 15 16,-2-1-8-16,4-1 0 15,4-2 6-15,2 2 0 16,6 1-6-16,2 2 0 0,4-3-4 16,3 0 9-16,7-1-5 15,0 1 0-15,1 3 3 16,-4 0 2-16,-6 2-5 15,-4 0 0-15,-3 2-9 16,1-3 17-16,8 1-16 16,3-1 7-16,2 2 1 15,1-4 7-15,-1-1-7 16,2 0 0-16,0-3-2 16,5 0 9-16,7 0-8 15,7 0 1-15,9 0 0 16,2 0 1-16,4 0-1 0,-1 0-2 15,1 0-2-15,-1 0-2 16,2 0 4-16,0 0 0 16,0 0-2-16,0 0-9 15,-1 0-23-15,1 0-19 16,0 0 11-16,0 0-22 16,0 0-10-16,0 0-55 15,0 2-30-15,-5-2 45 16</inkml:trace>
  <inkml:trace contextRef="#ctx0" brushRef="#br0" timeOffset="95783.0337">13918 4831 495 0,'0'0'78'0,"0"0"-78"15,0 0 0-15,0 0 13 16,0 0 9-16,0 0 1 15,-91-29-4-15,79 27-9 16,-3 1 9-16,0 1-19 16,-1 0 2-16,-6 0 4 15,-1 3-6-15,-2 8 0 16,0 0 0-16,4-1 8 16,4-3-9-16,2-1 1 15,6-5 0-15,1 1 37 16,2-2 8-16,1 0-17 0,2 0-20 15,0 0 0-15,2 0 1 16,-2 0-9-16,3 0 0 16,0 0-3-16,0 0 11 15,0 0-13-15,0 0 5 16,0 0-11-16,0 0 4 16,0 0-13-16,0-2-13 15,3-3 4-15,3-4-18 16,0-1-5-16,-1-3-12 15,1-1 7-15,-1-1 33 16,-1-4-12-16,-1 5 36 16,-1 2-10-16,0 5 23 0,-2 1-13 15,0 3 51 1,0-1-33-16,0 3 40 0,0 1-38 16,0 0 20-16,0 0 8 15,0 0-42-15,0 0 9 16,0 0-15-16,0 0-7 15,0 5-6-15,-8 16 13 16,-6 12 0-16,-6 6 8 16,-1 4-4-16,1-2 2 15,-1-3-6-15,1 0 11 16,0 0-3-16,-4 4-6 16,0 2 1-16,-1 1 11 15,-1-3-14-15,4-3 18 0,0-4-18 16,4-6 2-1,3-6 6-15,2-5-8 0,7-5 0 16,2-3-1-16,4-4 10 16,0-1-16-16,0 0 7 15,0-1 0-15,0-1 6 16,0 4-6-16,0-3 0 16,5 0-4-16,-2 1 9 15,2-1-7-15,4 0 2 16,1 0 0-16,6-2-5 15,9 0 5-15,6-2 0 16,13 0 21-16,8-5-18 0,7-11 25 16,6-2-10-1,0-1-18-15,3 4 26 0,-4-1-24 16,-1 4-2-16,-8 1 0 16,-9 3 6-16,-8 5-12 15,-4 3 6-15,-3 0-55 16,1 0 14-16,-4 12-56 15,-10 2-68-15,-14-6-72 16</inkml:trace>
  <inkml:trace contextRef="#ctx0" brushRef="#br0" timeOffset="99912.8089">22786 5361 547 0,'0'0'7'0,"0"0"2"16,0 0 3-16,0 0-6 16,0 0-1-16,0 0 20 15,0 0-21-15,0 2-4 16,0 1 0-16,9-1 7 0,4 2-7 15,4 2 0-15,3-1 0 16,5 2 35-16,5 2-27 16,2-2-2-16,2 3 19 15,4-1-20-15,3 2 2 16,3 3 1-16,2 3-6 16,0 0 22-16,3 5-24 15,-4 3 0-15,1 3 11 16,-2 2-6-16,0 2-2 15,1 7-3-15,1 5 3 16,0 6 14-16,0 2-17 16,-5 2 0-16,-4-2-3 15,-5-1 8-15,-7 0-5 16,-3-2 0-16,-5-1 4 16,-4 0 1-16,-4-2-5 0,0 0-7 15,-2-2 7-15,-1 2 9 16,-3 4-8-16,-1 4-2 15,-2-1 3-15,0 3-10 16,-2-3 9-16,-10 2-1 16,-7-4 17-16,-3 3-15 15,-2 0 16-15,-4 3 0 16,-2 3-8-16,-3-4 20 16,-3-3-22-16,-1-4-8 15,1-4 15-15,-6-3-4 16,2 2 7-16,-4 1-18 15,-3 4 7-15,-1-3-7 0,-1 0 0 16,-2-9 0-16,-7 0 5 16,-7-4-3-16,-17 0 6 15,-9-4-2-15,-9-1-3 16,-11-2 8-16,-8 4-11 16,-5 0-6-16,-7 2 4 15,-4 1-30-15,-8 1-29 16,-3-5 9-16,-4 3-55 15,-9-2 68-15,0 1-100 16,-10 1-81-16</inkml:trace>
  <inkml:trace contextRef="#ctx0" brushRef="#br0" timeOffset="103837.7824">1349 5875 394 0,'0'0'55'15,"0"0"-30"-15,0 0-19 16,0 0-5-16,0 0 24 15,0 0 78-15,0 0-76 16,0 0-3-16,0-47-9 16,-3 47 4-16,3 0-4 15,-2 0-12-15,-1 0-1 16,0 0 24-16,-1 0-21 0,-1 0-5 16,-8 0 18-16,-11 0-17 15,-9 0-1-15,-10 17-7 16,-8 9 7-16,-1 3-1 15,-3 5 1-15,7 0 0 16,-3 5-2-16,2 4 2 16,3 0-4-16,6 4 4 15,4 1 0-15,10 6 5 16,7 1-5-16,7 5-14 16,4 2 14-16,8 3 7 15,0 7-6-15,0 3-1 16,8 5 3-16,4 6 8 15,3 9-11-15,0 9 0 0,4 3 5 16,4-3 3-16,4-3-3 16,7-3-5-16,6-9 4 15,3-5 8-15,5-9-12 16,3-7 0-16,7-7 14 16,5-5-8-16,3-12-6 15,8-7 0-15,1-10 3 16,5-9 1-16,14-8-2 15,6-10-2-15,7 0 19 16,-2-8-10-16,-4-10-6 16,-10-3-3-16,-10 4 0 15,-10 0-14-15,-10 2-36 16,-6 11-51-16,-17 4-64 16</inkml:trace>
  <inkml:trace contextRef="#ctx0" brushRef="#br0" timeOffset="118768.1878">6864 11327 154 0,'0'0'43'0,"0"0"-22"0,0 0-20 16,0 0 25-16,0 0-1 15,0 0 20-15,0 0 89 16,0 0-74-16,0 0-48 16,0 0-9-16,0 0 4 15,0 0 50-15,0 0-56 16,0 0 5-16,0 0 9 15,0 0-8-15,0 0 18 16,0 0-21-16,0 0 3 16,0 0 21-16,0 0-23 0,0 0 4 15,0 0 18 1,0 0-24-16,0 0 20 0,0 0-23 16,0 0 6-16,0 0 1 15,0 0-7-15,2 0 0 16,-2 0-4-16,1 0 4 15,1 0-5-15,-1 0 5 16,-1 0 0-16,0 0-2 16,2 0 2-16,2 0-11 15,6 0 8-15,3 0 6 16,-3 0-2-16,2 0-1 16,3 0 0-16,0 0-1 15,3 0 1-15,4 0 0 16,-1 0-2-16,5 0 6 15,2 0-4-15,0 1 0 0,4 6 1 16,-4-5-4-16,3 0 3 16,-2 0 0-16,-4-2 0 15,0 0 1-15,0 0-1 16,0 0 0-16,-2 0 2 16,1 0-2-16,0 0 0 15,0 0 0-15,0 0-1 16,1 0 8-16,-1 0-9 15,0 0 2-15,-3 0 0 16,0-2 8-16,-2 1-8 16,1 0 0-16,0-1 7 15,0-3-3-15,-2 5-5 16,1-5 1-16,-3 2 0 16,2 2-6-16,0-2 6 0,-1 3 0 15,0 0 0-15,-1 0 4 16,-1 0-1-16,-1 0-3 15,1 0 6-15,-4-3-8 16,2 2 2-16,-4 0-6 16,-1-1 0-16,-1 1 12 15,0 1-4-15,-2 0-2 16,1-2 0-16,-3 1-4 16,-1-1 4-16,0 2-11 15,-2 0-2-15,0 0-21 16,0 0-9-16,0 0-41 15,0-2-126-15</inkml:trace>
  <inkml:trace contextRef="#ctx0" brushRef="#br0" timeOffset="119758.3078">6672 11451 192 0,'0'0'74'0,"0"0"-21"0,0 0-39 15,0 0 66-15,0 0-59 16,0 0 24-16,0 0 16 16,0 0-48-16,0 0 13 15,0 0-26-15,0 0 1 16,0 0-6-16,0 0 5 15,2 0 0-15,-1 0-7 16,2 0 12-16,1 0-5 16,1 0 0-16,1 0 3 15,5 0-3-15,0 0 7 0,1-3-5 16,8 2 1 0,6-3 5-16,4 0 17 0,6 0-22 15,2 0 4-15,6 1 1 16,4 0-8-16,1-3 0 15,-1 2 19-15,4 3-15 16,-4 0 7-16,-3 1-11 16,-5 0 4-16,3 0 1 15,-6 0-5-15,-1-2 0 16,-1 2 12-16,-4-1-10 16,2-1 10-16,1 2-12 15,-1 0 10-15,1 0-10 16,-1 0 0-16,-3 0 0 0,-4-1-2 15,-4 1-3 1,-5 0 5-16,-3 0 0 0,-2 0 14 16,0 0-24-16,1-2 10 15,-1 2 0-15,4-4 11 16,1 1-8-16,-1 1 1 16,1-2-4-16,-1 1 3 15,-5 2 1-15,3-1-4 16,-6 1 0-16,-2-1-6 15,-4-1 13-15,0 2-10 16,0 1 3-16,-2 0 0 16,0 0 9-16,0 0-9 15,0 0-5-15,0 0 2 16,0 0 4-16,0 0-1 0,0 0 0 16,0 0-7-16,0 0-10 15,0 0-42-15,0 0-98 16,0-1-209-16</inkml:trace>
  <inkml:trace contextRef="#ctx0" brushRef="#br0" timeOffset="124917.4103">21558 14275 395 0,'0'0'40'0,"0"0"24"16,0 0-57-16,0 0-4 16,0 0-3-16,0 0 0 0,0 0 47 15,70-26-4-15,-64 26 7 16,3-1-5-16,11 1-27 15,9-2 23-15,19 1-9 16,18-3-26-16,24 1 42 16,20-3-27-16,18 3-3 15,5 3 1-15,5 0-14 16,-2 0-5-16,-3 0 0 16,-8 0 3-16,-16 7-14 15,-19 3 10-15,-25 2-47 16,-22-1-10-16,-23 4-42 15,-20 5-26-15,-20 1 6 16,-35 4 17-16,-24 1-143 0</inkml:trace>
  <inkml:trace contextRef="#ctx0" brushRef="#br0" timeOffset="125185.8569">21906 14780 369 0,'0'0'87'0,"0"0"-21"15,0 0-43-15,0 0-13 16,0 0 48-16,0 0-16 16,-44 42-25-16,95-42 60 15,30 0-5-15,23 0-31 16,21-1-35-16,4-6 0 0,-1 1 9 16,-3-2-15-1,-11 1-1-15,-14 1 1 16,-14 2 1-16,-22 4-1 0,-19 0-46 15,-20 0-25-15,-13 0 3 16,-12 0-85-16,-25 10 25 16,-27 5 47-16,-20 2-137 15</inkml:trace>
  <inkml:trace contextRef="#ctx0" brushRef="#br0" timeOffset="125413.9111">22098 15020 346 0,'0'0'82'15,"0"0"-18"-15,0 0 5 16,0 0-58-16,0 0 6 16,0 0 26-16,21 17 24 0,45-17 19 15,19 0-38 1,12 0-44-16,8 0 11 0,1-5-15 16,-5-2-6-16,-8-1-10 15,-14 2-20-15,-20 0-16 16,-16 4-9-16,-21 2-39 15,-19 0-6-15,-3 2-55 16,-29 10 19-16</inkml:trace>
  <inkml:trace contextRef="#ctx0" brushRef="#br0" timeOffset="125657.9383">21828 15374 567 0,'0'0'167'15,"0"0"-152"-15,0 0-12 16,111 4-5-16,-44-4 8 16,4 0-4-16,1 0 8 15,4 0-6-15,2 0 1 16,0 0-5-16,-1-6 0 16,-2 0 0-16,-4-1-2 15,-9 5-32-15,-9 0 16 16,-19 2-49-16,-20 0 12 15,-14 0-104-15,-29 7-28 0,-28 8-20 16</inkml:trace>
  <inkml:trace contextRef="#ctx0" brushRef="#br0" timeOffset="125837.8096">21940 15566 401 0,'0'0'77'15,"0"0"-28"-15,0 0-41 16,0 0 1-16,0 0 58 15,125 28-11-15,-34-28-14 16,12 0-35-16,2-1 1 16,0-5-8-16,-8 5 0 15,-10 1-3-15,-15 0-51 16,-22 7-54-16,-30 5-73 16</inkml:trace>
  <inkml:trace contextRef="#ctx0" brushRef="#br0" timeOffset="126280.4828">22134 15970 347 0,'0'0'92'0,"0"0"-83"16,0 0 15-16,0 0 18 16,0 0 45-16,133 35-39 15,-56-35-22-15,5-5-11 16,-1-3-15-16,-10 6 0 0,-14 2-11 15,-19 0 16 1,-22 2-10-16,-16 11-29 16,-8 4-15-16,-33 5 46 0,-21 4 3 15,-15 6-1-15,-14 3 1 16,-2 0-15-16,7 1 6 16,18-7 1-16,26-3 8 15,17-6 34-15,21-3-34 16,4-4 0-16,4-1 13 15,28-4 18-15,17-4 34 16,20-4-14-16,13 0-36 16,7-10 27-16,-1-4-41 15,-10 1-1-15,-12 3 6 16,-10 3-5-16,-14 1-2 16,-12 2-4-16,-11 1 5 0,-7 2-4 15,-7 1 3-15,-5 0-74 16,0 2-31-16,0 8 10 15,-10 3-21-15,-6-4-94 16</inkml:trace>
  <inkml:trace contextRef="#ctx0" brushRef="#br0" timeOffset="128658.5828">21751 13941 307 0,'0'0'116'16,"0"0"-79"-16,0 0-21 15,0 0 44-15,0 0-26 16,0 0 14-16,0-49-18 16,0 48-6-16,0 1 30 15,0 0-36-15,0-2 10 16,0 1 8-16,-4-1-17 16,1-1 14-16,-3 0-33 15,-1-2 4-15,0-1 15 16,-2 1-14-16,-5-3-5 0,1 3 4 15,-5 0 0-15,-3-2-4 16,-1 5 0-16,-4-1 1 16,3 3-5-16,-3 0 4 15,4 0-2-15,-7 0 2 16,1 5 2-16,-2 2-2 16,0 2-7-16,4 0 7 15,0 1 7-15,3 1-7 16,1-1-10-16,2 1 10 15,0 0 6-15,4-1-6 16,-2 4-8-16,0 0 8 16,-4 1-3-16,1 2 6 15,-3 0-3-15,3 2 0 16,-2 3 9-16,0-1-11 16,2 2 2-16,0-2 0 0,2 3-7 15,2-2 7-15,1 2 0 16,2 0-8-16,-2 1 10 15,2 1-2-15,1 2 0 16,1 0 6-16,3-1-9 16,0-1 3-16,2 1-5 15,4 0 2-15,0-1 6 16,-1-1-2-16,3 1-1 16,0 1 1-16,-1-1-6 15,2-1 5-15,0 1 0 16,0-4-2-16,0 2 7 15,0 1-5-15,0-2 0 0,4 3 1 16,1 1 8-16,0-3-9 16,-2 3-3-16,1 2 3 15,-1-2-3-15,0 0 3 16,2-5-3-16,-5-1 6 16,1 1-5-16,-1-2 2 15,0-1 0-15,0 1-2 16,0-2 23-16,0 2-21 15,0 0 0-15,0 1 2 16,0 3-4-16,0 4 2 16,0 3 0-16,0 4 0 15,0 4 0-15,0 0-5 16,0 2 5-16,0 0 1 16,-1-2 5-16,-8-3-6 15,0-2 0-15,3-3-10 0,0-3 31 16,3 0-21-16,-1 1 0 15,4-3 0-15,0 2-1 16,0-3 1-16,4-2 0 16,3 1 6-16,1 2-3 15,4-1-3-15,0 2 0 16,1 3 2-16,0 0-4 16,0 3 2-16,1 3 0 15,-2-4 1-15,-1 0 2 16,0-3-3-16,-3-4 0 15,0 0 0-15,-1 0-1 16,0 1 1-16,-1-1 0 0,2 2 0 16,-3 2 3-1,3 0-4-15,-2 2 1 0,0-5 0 16,2 1-7-16,-2-4 11 16,3 0-4-16,-2 1 4 15,2-1-4-15,1 2-3 16,-1 0 2-16,4 2 2 15,0 0 7-15,-1-1-8 16,2-2-7-16,-1 0 6 16,-1-1 2-16,1 0 6 15,-1-1-7-15,0 0 0 0,1 0-6 16,-1-3 10 0,2 2-7-16,-1 1 4 0,2 3-1 15,0-3 0 1,1 2-1-16,-1-3 1 0,2-1-1 15,-1-1 1-15,2-4 0 16,0-1 9-16,-2-2-3 16,0-3-6-16,0-1 0 15,4 1 1-15,0-1-8 16,-1-3 7-16,0 0 0 16,-2-3-1-16,1 1-8 15,-3-3 8-15,3 0-10 16,4 0-19-16,8 0 21 15,13 0-96-15,14-5-1 0,12-10-88 16</inkml:trace>
  <inkml:trace contextRef="#ctx0" brushRef="#br0" timeOffset="130982.6424">23231 13805 293 0,'0'0'91'0,"0"0"-39"0,0 0-6 15,0 0-25-15,0 0 15 16,0 0 6-16,-1-19-28 16,1 15 46-16,0 1-57 15,0-2 16-15,0 3-8 16,0-1 3-16,0 2-9 15,0-1-5-15,3 1 4 16,3 0-3-16,3 1-1 16,6 0 0-16,2 0-3 15,6 0 8-15,3 0-9 16,0 4 4-16,0 4 0 0,-1 1-2 16,-2-3 2-1,-4 3 0-15,0-1-2 0,-4-1 7 16,1 0-5-16,1 3 0 15,2-1 0-15,-1 4-2 16,2 1 2-16,-3 1 0 16,-1 2-5-16,-2-1 7 15,0 4-6-15,-2 2 4 16,3-2 0-16,-5 3-2 16,2-3 2-16,-3 2 0 15,-1-1-3-15,-2-2 8 16,1-1-6-16,-1 1 1 0,-2 0 0 15,1 2 0 1,1 2 0-16,-3-1 0 0,3 2-4 16,-3 0 10-16,0 2-6 15,0-1 0-15,-1-1 4 16,0 0-7-16,0-1 3 16,-2-1 0-16,1 1-5 15,-1-1 16-15,0 2-10 16,0-3-1-16,0 1 0 15,0 1-7-15,0-4 7 16,0 0 0-16,0-5 3 16,0 1 0-16,0-3 2 15,0-2-5-15,0 2 3 16,0 0-10-16,0 1 12 16,0 3-5-16,0 1 1 0,0 4 3 15,0 1-4 1,0 7 0-16,0 2 4 0,0 0-6 15,0-4 2-15,0-4 0 16,0-8 6-16,0 0-5 16,0 1-1-16,0-1 0 15,0 1 0-15,0 4-1 16,0 3 1-16,0 4 0 16,0 5-7-16,0 0 16 15,0 3-10-15,0 2 1 16,0-1 0-16,0 3-6 15,0-2 6-15,0 1 0 0,0-2 2 16,0 0 3-16,0-1-6 16,0-5 1-16,0 0 0 15,0-5 0-15,-3-3 0 16,1 1 0-16,1-1 1 16,-2-1 1-16,0 0 3 15,0 3-5-15,0 1 0 16,1 0-9-16,0-1 17 15,2-2-8-15,0 0 0 16,0-3 7-16,0-1-10 16,0-1 3-16,0-1 0 15,0 1 0-15,0-2 0 16,0 2 0-16,-1 1-2 16,-1 2 8-16,0 0-9 15,-1-1 3-15,0 3 0 0,1-2-6 16,0 0 9-16,-1 0-3 15,0 0 5-15,0-3-5 16,-1 1 0-16,1-1-4 16,0 0 4-16,-2-1 10 15,1 1-10-15,1 0-2 16,-2 2 2-16,2-1 1 16,-3 0 2-16,0 3-3 15,-1 1 3-15,1 2-9 16,-4-1 6-16,0-1 0 15,0-1-1-15,0-4 8 16,1-3-7-16,1-1 0 0,1-4 9 16,2 1-16-16,-1-1 7 15,0-1 0-15,2-2 7 16,-1 1 5-16,1 0-20 16,-1-1 8-16,-2 5 0 15,-2-2 0-15,1 4 5 16,-2 0-5-16,0-1 15 15,1 0-14-15,-2 0-1 16,1-2 0-16,1-2 9 16,1 0-19-16,0-2 18 15,1-1-8-15,0 2 12 16,-1 0-10-16,0-1 21 16,-3 3-23-16,2-1 7 0,-1 1 4 15,-1 1-8-15,1 1-3 16,-2 0 5-16,0 3-5 15,-1-2 0-15,1-1-2 16,3-1 10-16,-3 0-19 16,3-7 19-16,1 4-8 15,0-3 12-15,-1-1-12 16,-2 0 24-16,-2 1-24 16,-2 0 3-16,-3 0 5 15,0 1-8-15,-2 2 0 16,3-2 1-16,3-1 1 15,4-1-2-15,1-1 0 0,4-2 6 16,2 3-16 0,2-3 10-16,-2 0-15 0,-3 0-13 15,-5 0-26-15,-2 2-2 16,-4 2-21-16,1 2-20 16,2-1-3-16,6-3-30 15</inkml:trace>
  <inkml:trace contextRef="#ctx0" brushRef="#br0" timeOffset="132490.0291">22217 16480 363 0,'0'0'185'0,"0"0"-130"16,0 0-8-16,0 0-10 15,0 0-5-15,0 0 17 0,2-13-21 16,-2 13 14 0,0 0-30-16,0 0-9 0,0 0-6 15,0 0 1-15,4 15 2 16,-1 9 2-16,-2 5 0 15,3 6 21-15,-1 3-1 16,-2 2-20-16,1 2 20 16,4-1-18-16,-3 2 4 15,1 2 7-15,2 0-12 16,-3 0 15-16,3 0-18 16,-1 5 5-16,1-6 2 15,-2 2-4-15,3-7-3 16,-1-4 2-16,-2-8-2 15,0-7 3-15,1-4-3 0,-4-8 1 16,-1-3 2-16,2-1 0 16,-2-4-2-16,0 0 11 15,0 0-12-15,0 0-3 16,0-4-24-16,0-6-40 16,-3-6-85-16,-10-1-67 15,-4 3-108-15</inkml:trace>
  <inkml:trace contextRef="#ctx0" brushRef="#br0" timeOffset="133053.3106">21883 16947 553 0,'0'0'82'0,"0"0"-28"16,0 0-54-16,0 0 0 16,0 0 22-16,0 0 3 15,0-3-6-15,0 3-13 16,0 0-2-16,0 7 12 16,2 12 1-16,8 5-7 15,-1 6 18-15,2 3-19 16,0 1 15-16,5 0-2 15,-2-5-19-15,3 1 16 16,2-2 3-16,2-1-9 0,2 4 9 16,3-2-11-16,0 0 1 15,0-2-12-15,1-8 0 16,-1 1 4-16,-4-8 1 16,4-2-5-16,-4-6 11 15,2-1-11-15,-1-3 13 16,-1-3 0-16,-2-13-12 15,2-8 15-15,4-3-7 16,-2-5 0-16,1-2 4 16,-1-2 2-16,-3 0-4 15,-3-1 4-15,1 2-13 16,-4 5 21-16,2 3-22 16,-6 6-1-16,-2 4 2 0,-3 6 3 15,-1 7-10-15,-4-1 3 16,2 1-10-16,-3 3-10 15,0 1-28-15,0 0-31 16,0 0-22-16,0 5-98 16,-1 7-12-16</inkml:trace>
  <inkml:trace contextRef="#ctx0" brushRef="#br0" timeOffset="134658.016">20951 17799 568 0,'0'0'57'0,"0"0"-51"16,0 0-10-16,0 0 19 15,0 0-1-15,100-59 24 16,-69 34-18-16,0-3 16 16,-1-1-28-16,-1 2 3 15,-5-5 14-15,-5 1-22 16,-1-1 14-16,-4-1-12 15,-3 3-5-15,-6 9 24 16,1 7-13-16,-5 9 21 0,-1 2 10 16,0 1-18-16,0 2-1 15,0 0-23-15,0 0-1 16,-12 10-7-16,-13 13 5 16,-5 9 3-16,-6 7 7 15,-4 7-5-15,0-3-1 16,4 3 0-16,5 0-1 15,3-2 13-15,8 2-13 16,6 1 2-16,5 2-1 16,9 0 3-16,0-3-4 15,2-5-2-15,16-5 2 16,5-7 3-16,3-9-3 16,1-11 3-16,1-6-3 0,2-3 14 15,0-3-11-15,0-14-3 16,-8-5 0-16,-1-2-3 15,-9 0-18-15,-3-1 4 16,-3-2 14-16,-6-1 1 16,0 2-8-16,0-1 0 15,0 6 4-15,-8 6-4 16,-6 3 10-16,0 7 0 16,-1 1 4-16,0 2-4 15,1 2-5-15,0 0 1 16,1 6-7-16,4 7-14 15,5-4-74-15,4 3-22 0,8-8-92 16</inkml:trace>
  <inkml:trace contextRef="#ctx0" brushRef="#br0" timeOffset="135189.3537">21848 17509 536 0,'0'0'114'15,"0"0"-102"-15,0 0 45 16,0 0 4-16,0 0-11 0,-87-7 19 15,70 8-40 1,-2 8-7-16,0 5-8 0,1 1 4 16,-3 5 18-16,1 3-21 15,3 4-8-15,2 2 19 16,3 5-16-16,6 1 1 16,4 5-3-16,2 1-1 15,0-1-4-15,16 2-3 16,4-5-1-16,4-1-2 15,4-7 6-15,2-8-6 16,4-6-25-16,4-7-42 16,5-8-52-16,0 0-93 15,1-14-325-15</inkml:trace>
  <inkml:trace contextRef="#ctx0" brushRef="#br0" timeOffset="136166.5745">22022 17815 391 0,'0'0'276'15,"0"0"-220"-15,0 0-53 0,0 0 17 16,0 0 29-16,0 0-2 15,-11-20-27-15,11 8 28 16,0-2-17-16,0 2-11 16,2-4 11-16,7 2-30 15,2 2 10-15,2 1-11 16,3-2-3-16,4 3-1 16,2-1-2-16,0 2 0 15,1 2 2-15,-5 4 5 16,-2 2-2-16,-3 1-9 15,-2 0 0-15,-2 0 7 0,0 8-4 16,-3 5 6-16,-3 4-9 16,-2 0 17-16,-1 1-7 15,0 3 0-15,0 4 2 16,0-3 15-16,-6-1-10 16,0-1 1-16,0-6 15 15,1-2-19-15,0-1-4 16,3-8 5-16,2-1-8 15,0-2 6-15,0 0-2 16,0 0 11-16,0-1 42 16,0-14-28-16,11-3-21 15,4-2-5-15,0 2 0 16,1 2 2-16,-2 3-2 16,0 0-4-16,0 2 0 0,0 5-2 15,0 0 5-15,-1 2-17 16,-2 4 2-16,0 0 14 15,0 0-9-15,-1 0 1 16,5 0 8-16,-1 10-12 16,0 3 8-16,1 2 2 15,-5 4 4-15,-1 1-2 16,-2 0 2-16,-1 2 0 16,2-1 0-16,0-2 4 15,0-2-7-15,0-4 3 16,-1-4-11-16,3-9-5 15,4 0-33-15,4-3-23 0,5-17-44 16,-1-3-173 0</inkml:trace>
  <inkml:trace contextRef="#ctx0" brushRef="#br0" timeOffset="136587.0298">22789 17509 486 0,'0'0'76'0,"0"0"-72"15,0 0-4-15,0 0 8 16,0 0 43-16,0 0-2 16,49 49-31-16,-34-32 20 15,2 3 12-15,3 2-39 16,-5 6 14-16,-1-2-15 16,-1 7 3-16,-5 3 5 15,-4 4-16-15,-4-1 12 16,0 3-10-16,-12 2 2 0,-12-4 21 15,-6 2-18 1,-8-1 13-16,-7 1-18 16,-8-2 2-16,-6-3-6 0,-5-2-44 15,1-7-72-15,-5-8-69 16,-2-7-228-16</inkml:trace>
  <inkml:trace contextRef="#ctx0" brushRef="#br0" timeOffset="160199.9218">6860 11321 255 0,'0'0'2'15,"0"0"-2"-15,0 0 6 16,0 0 35-16,0 0 46 15,0 0-55-15,0 0-7 16,0 0 30-16,-13-10-23 16,13 10-21-16,0-1-4 15,0 1-6-15,0 0 27 16,-2 0 0-16,2 0-27 0,0 0 16 16,0 0-4-16,0 0-13 15,0 0 0-15,0 0 0 16,0 0-6-16,0 0 6 15,0 0 0-15,0 0 10 16,0 0-10-16,0 0 0 16,0 0-9-16,0 0 9 15,0 0 0-15,0 0 0 16,0 0 8-16,0 0-20 16,0 0 11-16,0 0 1 15,0 0 0-15,0 0 13 16,0 0-4-16,0 0-7 15,0 0-4-15,0 0 4 0,0 0-1 16,0 0 9-16,0 0-2 16,6 0-7-16,3 0 23 15,3 1-24-15,2 6 1 16,2-3 6-16,3 2-7 16,7 1 2-16,2-4 12 15,4 1-11-15,6-2-3 16,-1-2 6-16,2 0-14 15,2 0 16-15,0 0-8 16,-2 0 10-16,1-3-10 16,0-3 2-16,-5 1-7 15,-4 0 5-15,0 4 0 16,-7-1-1-16,-4 2 3 16,-4 0-11-16,-4 0 9 0,-3 0 0 15,3 0-1-15,0 2 1 16,3 1 0-16,0-2-1 15,-1 1 2-15,-2-2-2 16,-3 0-4-16,-3 0-20 16,-1 0 4-16,-5 0-36 15,0 0-64-15,-5 0-81 16</inkml:trace>
  <inkml:trace contextRef="#ctx0" brushRef="#br0" timeOffset="160814.038">6763 11422 377 0,'0'0'108'16,"0"0"-67"-16,0 0-33 0,0 0 27 15,0 0 7 1,0 0 10-16,-4 0-25 0,4 0-24 16,1 0 4-16,15 0-1 15,10 0-6-15,5 0 5 16,9 3-2-16,8 0-3 15,6 2-3-15,6 1 3 16,3 0 4-16,5 2-4 16,2-1 0-16,0 0-1 15,-3 1 3-15,-7 0-8 16,-5-2 6-16,-9-2 0 16,-7 0-9-16,-6-1 17 15,-9-3-16-15,-5 0 8 16,-9 0 0-16,-5 0 21 15,-2 0-9-15,-3 0-8 0,0 0 37 16,0 0-34-16,0 0 11 16,0 0-9-16,0 0-4 15,0 0-9-15,0 0 4 16,0 0 0-16,0 0-8 16,0 0 7-16,0 0-8 15,3 0-23-15,2 3 18 16,-1 0 12-16,3 1-19 15,-4-3 3-15,-1 2 10 16,-1-3-40-16,1 0-28 16,-2 0 41-16,0 0-70 15,0 0-45-15</inkml:trace>
  <inkml:trace contextRef="#ctx0" brushRef="#br0" timeOffset="163163.3013">9400 11292 506 0,'0'0'74'16,"0"0"-45"-16,0 0-13 15,0 0 12-15,0 0 11 16,0 0 21-16,0-3-26 15,0 3-4-15,0-2 5 0,0 2-21 16,0 0 5-16,0 0 7 16,0 0-20-16,0 0 18 15,0 0-23-15,0 0 4 16,0-1 8-16,3 0-11 16,15-1 3-16,9 1-5 15,6-1 0-15,3 2 7 16,-1 0-7-16,0 0 0 15,-2 0-1-15,-5 0 6 16,2 0-4-16,-3 0-1 16,-7 0 0-16,-5 0 0 15,-3 0 0-15,-3 0 0 0,-3 0 5 16,-3 0-1 0,0 0-4-16,-1 0-1 0,0 0 1 15,-2 0-8-15,2 0-13 16,-2 0-34-16,3 0-27 15,4 0-34-15,6 0-2 16,3 0-67-16</inkml:trace>
  <inkml:trace contextRef="#ctx0" brushRef="#br0" timeOffset="164364.0068">10076 11456 357 0,'0'0'65'16,"0"0"-60"-16,0 0 23 15,0 0 31-15,0 0-18 0,0 0 21 16,0 0-35-16,0 0-4 16,0 0 11-16,0 0-34 15,0 0 13-15,0 0-6 16,7-1-6-16,4 0 25 16,2 0-25-16,4-1 11 15,3 2 6-15,2-3 8 16,2 0-2-16,4 2-13 15,1 1-9-15,3 0 7 16,1 0-7-16,-2 0 2 16,-1 0-4-16,-2-1 5 15,0 1-1-15,-1-1-2 16,0-2 11-16,1 0-8 16,2 1-5-16,-2-2 2 0,4-1 8 15,-1-1-8-15,3 1 1 16,1-1-3-16,-2 1 3 15,0 0-4-15,-1 0 1 16,0 0 0-16,1-3 10 16,-2 1 0-16,-1-2-10 15,-3 0 0-15,-1 1 0 16,-2 0 21-16,0 4-19 16,-3-3 11-16,-2 1 12 15,-1 2-24-15,-6 1 13 0,0 1-13 16,0 0 2-1,-3 1 1-15,0-1-4 16,0 1 0-16,-2-1-3 0,-1 2 7 16,0-1-4-16,1 1 2 15,0-1 0-15,-1-1 10 16,0 1-12-16,-2 1 3 16,-1-2 1-16,1 2 4 15,-4 0 3-15,0 0-9 16,0 0 1-16,0 0 24 15,0 0-24-15,0 0 25 16,0-1-16-16,0 1-1 16,0 0-1-16,2 0-6 15,-2 0 2-15,0 0-10 16,0-1 8-16,0 1-4 0,0 0 0 16,1 0-2-16,-1 0 1 15,0 0 1-15,0 0 0 16,0 0 6-16,0 0-6 15,0 0 3-15,0 0-11 16,0 0 17-16,0 0-10 16,0 0 1-16,0 0-8 15,0 0-3-15,0 0-6 16,0 0-35-16,0 0-11 16,0 0-49-16,-8 0-62 15,-9 0-124-15</inkml:trace>
  <inkml:trace contextRef="#ctx0" brushRef="#br0" timeOffset="167437.3254">10215 10444 137 0,'0'0'51'0,"0"0"-34"16,0 0-11-16,0 0 21 0,0 0 47 15,0 0-12 1,0 0-8-16,0 0-54 0,0 0 2 15,0 0 21 1,0 0 0-16,0 0 41 0,0-2-42 16,0 0-4-16,0-1 10 15,0 2-20-15,0-2-1 16,0 0 6-16,3-2-10 16,-3-1 18-16,4 1-14 15,1-4 5-15,5 0-2 16,-1-1-10-16,-3 1 0 15,6 1 20-15,-3-1-19 16,0 1 7-16,-1-2-8 16,5-2 0-16,-3 1-3 15,3 0 6-15,2-3-3 0,5 1 0 16,-2 0 6 0,3 2-6-16,-2 0 0 0,-1 2 6 15,6 1-6-15,-2 0 0 16,2 0 0-16,-3 2 2 15,4 1 2-15,1-1-4 16,0 0 0-16,0 2 5 16,0-1 3-16,-1 0-8 15,3-2 3-15,-1 3 6 16,0 1-5-16,-2 2-4 16,-1 1 0-16,-2 0 3 15,1 0-6-15,-3 0 3 16,0 0 0-16,2 0-2 15,-1 0 6-15,0 3-4 0,-5-1 0 16,4 0 1-16,-5 1 10 16,1 0-9-16,-2-1 4 15,-1 1-6-15,-4084 0 2 16,8163 0-2-16,-4082 0 0 16,-1 2 0-16,0-3-1 15,0 2 1-15,0-1 0 16,-2-2 4-16,1 1 0 15,1-1 6-15,0-1-3 16,-2 1-1-16,-1 2 4 16,1-3-10-16,-2 2 0 15,0-2-2-15,-4 0 5 16,1 3-4-16,-2-3 1 0,0 0 0 16,1 1 2-16,-1-1-2 15,0 0 0-15,0 0 6 16,0 0 1-16,0 0-3 15,0 0 1-15,0 0-1 16,0 0 12-16,-6 0-16 16,-4 0 0-16,-2 0-2 15,0-3 8-15,-1 0-9 16,-3 3 3-16,-2-4 0 16,-1 1-1-16,-2 1 1 15,-2-1 0-15,-4 0-3 16,-3-2-3-16,-3 3 6 0,-7 0 0 15,-3 1-7-15,-1 1 0 16,2-2 5-16,3 1 2 16,4-2-4-16,2 0 14 15,5 1-10-15,3 1 0 16,6-1 0-16,2 0-14 16,3 2 17-16,-1 0-3 15,3 0 0-15,-1 0-4 16,1 0 4-16,-2 0 0 15,-2 0-6-15,0 9-3 16,2-2-15-16,2 1 24 16,0 2-4-16,2 0 4 15,1-1-1-15,-1 4-3 16,2-4-4-16,1 1-17 0,3 1 25 16,-1 1 0-16,2-1-5 15,1 0-1-15,1 0 3 16,1-2-3-16,-2 0 4 15,1-2-12-15,1 0 14 16,0-3-8-16,0 0 5 16,0-1-8-16,0-1 10 15,0-2-4-15,0 0 5 16,0 0-2-16,0 0 13 16,0 0-11-16,0 0 4 15,0 0-3-15,0 0 13 16,4-9-14-16,8-4 1 15,2-1-1-15,3-4 0 0,7-2 0 16,5 2-4-16,3-2 8 16,3 4-4-16,2 2 0 15,0 2 2-15,1 1-9 16,-1 3 7-16,-1 0 0 16,-2 0-1-16,-1 4 6 15,3 2-6-15,0 1 1 16,-2 1 0-16,4 0-2 15,-2 0 2-15,0 0 0 16,-1 3-7-16,0 3 14 16,1 2-14-16,-3-2 12 0,-2 2-5 15,-4 1 0 1,-3-2 1-16,0 2-1 0,-2-2 0 16,-2 2 4-16,-1-3-8 15,-3 3 0-15,-2-1 4 16,-3-1-2-16,-1 0 2 15,-1 0 0-15,-5-1-2 16,1 0 3-16,-1-1-1 16,-1-3 0-16,0 1 0 15,-3-1-8-15,0-2 8 16,0 2 0-16,0-2-8 16,0 0 16-16,0 0-8 15,0 0 0-15,0 0 4 16,0 0-4-16,0 0 0 0,0 0 3 15,1 0-14-15,-1 0 24 16,0 0-13-16,0 0 0 16,0 0-27-16,-7-4-116 15</inkml:trace>
  <inkml:trace contextRef="#ctx0" brushRef="#br0" timeOffset="171486.3271">12501 11279 446 0,'0'0'48'15,"0"0"-27"-15,0 0 12 0,0 0-11 16,0 0 4-16,0 0 28 16,0 0-23-16,-7-13-4 15,7 13 4-15,-2-3-17 16,2 2 10-16,0-1 8 16,0 2-15-16,0-3 8 15,0 3-25-15,0 0 0 16,0 0 0-16,0 0 3 15,0 0-6-15,0 0 3 16,0 3-9-16,0 6 0 16,7 4 5-16,8-1 4 15,0-1 0-15,5 2 7 16,5-6-7-16,1 3 0 0,6-3 4 16,6 1 1-16,2 0-3 15,3-2-2-15,-2-1-3 16,-3-1 3-16,-2-1-2 15,3 0 2-15,-5-3 0 16,0 0 4-16,-2 0-2 16,-4 0-2-16,-3 0 0 15,-4 0 2-15,-3-4 5 16,0-3-7-16,-3 0 0 16,0-2 18-16,-3 1-13 15,0 1 4-15,-2 0 3 16,-2-1-12-16,-5 4 17 0,3-1 1 15,-5 2-18-15,-1 1 24 16,0 2-24-16,0 0 0 16,2 0 12-16,-2 0-9 15,0 0-1-15,0 0-2 16,0 0 14-16,0 0-10 16,0 0 3-16,0 0 6 15,0 0-11-15,0 0 0 16,0-1-2-16,0 1 0 15,0 0 2-15,0 0 2 16,0 0-4-16,0 0-1 16,0 0-5-16,0 0 9 15,0 0-3-15,0 0 0 16,0 0 5-16,0 0-5 16,0 0 0-16,0 0-2 0,0 0-4 15,0 0 7-15,0 0-1 16,0 0 0-16,0 0-5 15,0 0 3-15,0 0-12 16,0 0-5-16,0 0 6 16,0 0-13-16,1 0 4 15,-1 0-16-15,2-2-7 16,2 1-21-16,2 1 1 16,0 0-43-16,0 0-26 15,-1 0-116-15</inkml:trace>
  <inkml:trace contextRef="#ctx0" brushRef="#br0" timeOffset="173612.0129">16931 11327 274 0,'0'0'132'16,"0"0"-110"-16,0 0 2 15,0 0-21-15,0 0 18 16,0 0 30-16,-5 0-31 16,5 0 3-16,0 0-14 0,0 0-7 15,0 0-3 1,0 0 1-16,0 0 0 0,0 0-6 16,0 0 13-16,0 0-2 15,0 0-5-15,0 0 0 16,0 0 16-16,0 0-7 15,0 0-9-15,0 0 0 16,0 0 2-16,0 0-1 16,0 0-1-16,0 0 10 15,0 0-17-15,2 0 14 16,3 1-7-16,1 1 1 16,1 0-1-16,1 1 0 15,1 0-7-15,4 1 20 16,0-2-16-16,4 4 6 0,1-2-2 15,3-3-1-15,1 0 4 16,-2 1-4-16,2 1 9 16,-2-3-4-16,2 3-6 15,0 2 1-15,2-2 0 16,-3 4-1-16,1-1 3 16,-1-1-7-16,0-1 5 15,-5-1-20-15,2-3 20 16,-7 0 0-16,-1 0 2 15,-4 0-4-15,-3 0 11 16,-2 0-7-16,0 0 20 16,-1 0-2-16,0 0 4 15,0 0-23-15,0 0-1 16,0-1 0-16,2-1-6 16,1 0-18-16,0-1-74 0,-1 0-75 15</inkml:trace>
  <inkml:trace contextRef="#ctx0" brushRef="#br0" timeOffset="176281.237">5931 12244 288 0,'0'0'42'0,"0"0"17"16,0 0-57-16,0 0 48 16,0 0-8-16,0 0 7 15,0-14-5-15,0 12-27 16,0 2 0-16,0 0-3 0,0 0-10 15,0 0 27-15,0 0-21 16,0 0-1-16,0-1 23 16,0 1-31-16,0 0-1 15,0 0 0-15,0 0 10 16,0 0-12-16,0 0 2 16,0 0 0-16,0 0 2 15,0 0-2-15,0 0 0 16,0 0-3-16,1 0 4 15,1-1-1-15,2-1 0 16,4 1 4-16,-1-1-12 16,4-1 8-16,-2 3 0 0,-2-2-1 15,3 0 2 1,-2 2-1-16,4-1 0 0,0-1 0 16,-3 2-3-16,0-1 3 15,1 1 0-15,1 0-1 16,-2 0 5-16,1-1-5 15,0 1 1-15,1 0 0 16,2-2-3-16,-3 1 3 16,-2 1 0-16,1-2 0 15,-6 2 5-15,0 0-5 16,-1 0 0-16,-1 0 2 16,-1 0 3-16,0 0-5 15,0 0 0-15,0 0-1 16,0 0 3-16,0 0-5 0,0 0 3 15,0 0 0-15,0 0-7 16,0 0 7-16,0 0 0 16,0 0 2-16,0 0 5 15,0 0-6-15,-3 0-1 16,-6 0 6-16,0 0-7 16,2 0 1-16,-1 0 0 15,2 0-4-15,2 0 11 16,-6 0-7-16,6-3 0 15,-2 3 5-15,2 0 0 16,-2-3-3-16,-1 2 1 16,-1 0-3-16,-1-1 6 15,0 1-6-15,2 1 0 16,-3-2 1-16,3 2-2 16,-1 0 1-16,0 0 0 0,3 0-9 15,1 0 9-15,-2 0 0 16,3 0 0-16,-1 0 1 15,2 0-2-15,1 0 1 16,1 0 0-16,0 0-5 16,0 0 10-16,0 0-12 15,0 0 7-15,0 0-5 16,0 0 0-16,0 0-12 16,3 0-1-16,7 3 15 15,-1 4 6-15,6-4-3 0,-4 3 0 16,3-2 0-16,2 0-3 15,0-1 3-15,1-3 0 16,3 0 0-16,-4 0 5 16,5 0 1-16,-3 0-6 15,-2 0 0-15,1 0-3 16,-4 0 3-16,-2 0 0 16,0 0 9-16,-6 0-8 15,3 0-1-15,-4-3-8 16,-2 3 8-16,1 0 7 15,-2 0-6-15,-1-2 1 16,2 2-2-16,2 0-3 16,-4 0-1-16,1 0 4 0,-1 0 0 15,0 0-2 1,2 0 2-16,-2 0 0 0,0 0-4 16,0 0 12-16,0 0-9 15,0 0 1-15,0 0-31 16,0 0-3-16,0 0-43 15,0 0-67-15,-10 0-63 16</inkml:trace>
  <inkml:trace contextRef="#ctx0" brushRef="#br0" timeOffset="178986.5938">8377 12310 130 0,'0'0'339'16,"0"0"-317"-16,0 0-7 0,0 0 0 15,0 0-10 1,0 0 30-16,-12-17 5 0,12 17-4 15,0 0 2-15,0-2-33 16,0 2 7-16,0 0-12 16,0 0 0-16,0 0-3 15,0 0 3-15,0 0 0 16,0 0-2-16,0 0 5 16,8 0-6-16,2 0 3 15,5 0 0-15,3 0 2 16,-1 0-2-16,5 5 1 15,1-4-3-15,3 4 6 16,-1-2-4-16,5 2 0 16,0-3 8-16,5 1-8 15,0-1 0-15,2 1 4 16,1-1-12-16,-1-2 8 16,0 4 0-16,-3-3-3 0,-1 2 10 15,-5-1 1-15,-6 1-8 16,-3-2-6-16,-8 0 3 15,5 1 6-15,-7-2-13 16,-1 0 10-16,0 0 0 16,-2 0 4-16,0 0-3 15,1 0 1-15,1 0-2 16,-5 0 12-16,-3 0-12 16,0 0 3-16,0 0 1 15,0 0 30-15,0 0-24 0,0 0 5 16,0-2 3-16,0 1-15 15,0-2 5-15,-3 2-8 16,-2-2 2-16,-3 0-6 16,0-1 11-16,-1 2-7 15,-3 1 0-15,3-2-3 16,-3 0 1-16,0 2 2 16,3-1 0-16,-1 0-6 15,-2-1 6-15,-2 3 0 16,-5-2 4-16,-1 2-2 15,-3 0 1-15,-3 0-3 16,-2 0-4-16,-4 0 4 16,1 0 0-16,0 0-7 15,2 0 7-15,-1 0 4 16,7 0-4-16,-2-1-5 0,2 1 5 16,1-2-1-16,3 1 13 15,4 1-12-15,1-2 0 16,7 1 3-16,-1 1-5 15,4 0 2-15,4 0 0 16,0-3-4-16,0 3 4 16,0 0 0-16,0 0 0 15,0 0-12-15,0 0 11 16,0 0-3-16,0 0-5 16,0 0 5-16,0 0 4 0,0 0-8 15,0 0 5 1,0 0 2-16,0 0-4 0,0 0-3 15,0 0-1-15,0 0 0 16,0 0-5-16,0 0 7 16,4 0 4-16,4 0 6 15,1 0-3-15,3 0 0 16,0 0 0-16,2 4-1 16,0 1 1-16,1-2 0 15,0 2 0-15,1 0 2 16,-1-1-2-16,0-1 0 15,-4 0 0-15,5-2 11 16,-2 2-11-16,2-3-7 16,-2 0 1-16,2 0 12 15,-2 0-8-15,-4 0 4 16,3 0-1-16,-7 0-1 16,-4 0 2-16,2 0-2 0,-3 0 0 15,1 0 4-15,-2 0-4 16,0 0 0-16,0 0 2 15,0 0-8-15,0 0 6 16,0 0 0-16,0 0 0 16,0 0 12-16,0 0-10 15,0 0-2-15,0 0-1 16,0 0-2-16,0 0 3 16,0 0-21-16,0 0-38 15,0 0-117-15</inkml:trace>
  <inkml:trace contextRef="#ctx0" brushRef="#br0">8293 13866 264 0,'0'0'70'0,"0"0"-26"16,0 0-38-16,0 0 31 16,0 0-21-16,0 0 10 15,0 0 17-15,-16-7-30 16,16 7 24-16,-1 0-7 0,1 0-27 15,0 0 4 1,0 0-7-16,0 0 0 0,0 0-3 16,0 0 7-16,0 0-8 15,0 0 4-15,0 0 0 16,0 0-10-16,0 0 10 16,0 0 0-16,0 0-3 15,0 2 9-15,3 3-11 16,4 1 5-16,5 5 0 15,2 0 8-15,7 3-7 16,5 3 1-16,2 2 20 16,4 4-14-16,-1 1-2 15,8 1 12-15,4-1-11 16,-1 0 18-16,3-1-23 16,2-2-2-16,4-4 28 0,3-3-28 15,4-6 4 1,3-5-4-16,-1-3 0 0,-5 0 15 15,-4-4-15-15,-5-10-1 16,-3-1 1-16,-2-2 7 16,3-4-1-16,-7 4-11 15,-1-2 24-15,-2-1-23 16,-5 3 13-16,-2 0-11 16,-4 3 4-16,-2-1 11 15,2 1-12-15,-5 2-2 16,-3 2 6-16,-4 0 6 15,-5 4-11-15,-1 2 0 0,-3 0 9 16,-2 4-8 0,0-3 13-16,0 2-14 0,0 0 0 15,0 0 19-15,0-1-13 16,0 2 0-16,0 0-6 16,0 0 1-16,0 0-1 15,0 0 0-15,0-1 0 16,0 1-3-16,0 0 2 15,0 0 1-15,0 0 0 16,0-2 5-16,0 2-5 16,0 0 0-16,0 0 4 15,0 0-17-15,0 0 20 16,0 0-7-16,0 0 1 16,0 0-1-16,-5 8-8 15,-1 3 7-15,-4 0 1 0,-1 1 9 16,-3 1-9-16,-3 1-3 15,-2-2 3-15,-4 0 4 16,-2 1 0-16,-1-4-4 16,-8 5 4-16,-2-4-3 15,-13 1-1-15,-7 0 0 16,-9-2-3-16,-8 3 7 16,-6-4-2-16,2-4-2 15,5-3 0-15,12-1-2 16</inkml:trace>
  <inkml:trace contextRef="#ctx0" brushRef="#br0" timeOffset="186041.8492">8238 13730 219 0,'0'0'69'16,"0"0"-59"-16,0 0 0 15,0 0 46-15,0 0 0 16,0 0-22-16,0 0 27 16,-35 5-42-16,27-5 17 15,-2 0-32-15,-1 0-1 16,-1 0 22-16,2 0-18 15,0 0 0-15,0 0-7 0,0 2 1 16,2-1 5-16,-2 1-2 16,4-1-4-16,3-1 1 15,0 0-1-15,3 0 4 16,0 0-11-16,0 0 12 16,0 0-10-16,0 0 10 15,0 0-3-15,0 0-2 16,0 0-18-16,0 0 7 15,0 0-53-15,2-6-72 16,11-5 10-16,2-3-125 16</inkml:trace>
  <inkml:trace contextRef="#ctx0" brushRef="#br0" timeOffset="186112.6635">8238 13730 340 0</inkml:trace>
  <inkml:trace contextRef="#ctx0" brushRef="#br0" timeOffset="186583.0275">8238 13730 340 0,'-33'-80'99'0,"33"78"-43"0,0 0-25 15,-6-1-9-15,-1 3 31 16,3-2-20-16,1 2-31 16,-2 0 24-16,2 0-22 15,-3 0 0-15,-4 0-4 16,-1 2 2-16,-1 6-2 16,-4 1 0-16,2 1 8 15,-3 0-7-15,-3-1 3 16,1 3-5-16,-7-2 1 0,1 2 0 15,-2-2 31 1,1 0-31-16,3-3 0 16,-1 2 38-16,3-2-34 0,5 1 1 15,-1-3 2-15,5-1-4 16,-2-1 11-16,4 2-14 16,-1 0 0-16,0-1-6 15,-1 1 12-15,-1 3-4 16,-1-1-2-16,-3 2 0 15,0 1-5-15,-1 0 5 16,-4 0 0-16,1 2-6 16,-4 0 10-16,-2-1-4 0,4-3 0 15,5 1 3 1,2-3-4-16,3 1 1 0,-2-1 0 16,4 3-7-16,1-2 18 15,1 2-22-15,3-4 11 16,6-1 0-16,-3-3 3 15,3 2-3-15,0-1-2 16,0-2-6-16,0 1-8 16,0-1-18-16,0 1-25 15,-5 2-12-15,-11-3 0 16,-9 0-179-16</inkml:trace>
  <inkml:trace contextRef="#ctx0" brushRef="#br0" timeOffset="187423.2223">7446 13571 407 0,'0'0'79'0,"0"0"-73"15,0 0-6-15,0 0 90 16,0 0-45-16,0 0-6 15,5-13 17-15,-5 11-54 16,0 2 32-16,0 0-34 16,0 0 0-16,0 0 10 15,0 0-7-15,0 0-3 16,0 0 0-16,0 0-2 16,0 0-2-16,0 12-6 15,-5 5 10-15,-5 7-6 16,2 5 10-16,-1 5-4 15,-1 1 3-15,-2 2 6 16,1-1-2-16,0 1-7 0,-3-3 5 16,1 0-3-16,-1-5-2 15,2-2 0-15,2-1 9 16,4-4-2-16,-1-2-7 16,5-4 0-16,-1-2 2 15,3-2-3-15,0-1 1 16,0-2 0-16,0-1-7 15,0 2 16-15,0-3-10 16,0 0 1-16,3 0 0 16,5 3 1-16,1-3-1 15,1 3 0-15,0-2 0 16,1 1 4-16,2-1-4 16,-2-2 0-16,2-1 0 0,2-2 9 15,4-2-8-15,8-1-1 16,4 0 25-16,5 2-14 15,6-1 20-15,4 1-31 16,-1 0 9-16,1-1-9 16,-5 2 0-16,-1 1-5 15,-3-3 5-15,-3 1 0 16,-4-2-1-16,-6 0 1 16,-3 0 0-16,-5 0 2 15,-5 0-2-15,1 0-1 16,-5 0-9-16,-1 0 6 15,0 2-46-15,-1 2-22 0,2 2-18 16,-7 1-4-16,0-2-105 16</inkml:trace>
  <inkml:trace contextRef="#ctx0" brushRef="#br0" timeOffset="200681.0021">10712 13679 304 0,'0'0'78'16,"0"0"-58"-16,0 0-8 15,0 0-4-15,0 0 22 16,0 0-26-16,0 0-1 0,0 0 29 15,-10-12-30 1,9 10 31-16,1 0-19 0,0 2-5 16,0 0 16-16,0 0-12 15,0 0-3-15,-2 0 3 16,2 0-8-16,0 0-6 16,0-1 1-16,-1 1 0 15,-1 0 13-15,-2-4-6 16,1 3 4-16,-6-2-11 15,-3 0-1-15,1 0 0 16,-4 1 1-16,1-1 0 16,-3 1 0-16,5 1-1 0,2-1 1 15,4 2 1 1,2 0 7-16,2 0-2 0,0 0-6 16,1 0-11-16,1 0 11 15,0 0 0-15,0 0-4 16,0 0 4-16,0 0 1 15,0 0-1-15,0 0-13 16,0 0 11-16,0 0-4 16,0 0 12-16,0 0-6 15,0 0 0-15,0 0 0 16,0 0-5-16,0 0-5 16,0 0 10-16,0 0 3 15,3 0-3-15,5 0 4 16,1 0 8-16,4 2 12 15,1-1-6-15,6-1-14 0,1 2-2 16,2-2 27-16,3 0-29 16,-2 0 0-16,-2 0 8 15,2 0-2-15,-4-3 0 16,1 0-6-16,-2 0 1 16,-2 2 1-16,-3-1-2 15,-3 0 6-15,1 2-22 16,-4-3 34-16,-1 1-18 15,-1-1 0-15,0 2-3 16,0-4-2-16,1 2 5 16,-1 0 0-16,0-1 0 15,-3 2 6-15,0 2-6 16,-1 0 0-16,-2 0 2 16,0 0-10-16,0 0 8 0,0 0 0 15,0 0-11-15,0 0 8 16,0 0 2-16,0 0-6 15,0 0-1-15,0 0-2 16,0 0 7-16,0 0 3 16,0 6-2-16,-2 2 7 15,-4 1-4-15,-2 3-1 16,-1 1 0-16,-1-2 7 16,1 0-7-16,0-2 0 15,-1 0 8-15,-2 1-7 16,-4-4 14-16,-1 1 5 15,-4 0-14-15,5-4 22 16,-4-1-27-16,0-1 15 0,-2-1-3 16,-1 0-10-16,-6 0-3 15,-1 0 0-15,-1 0 5 16,1 0-9-16,5 0 4 16,6 0 0-16,4-6-3 15,4-1 19-15,1 2-13 16,5-3-3-16,2 6 0 15,2-1 1-15,1 1-1 16,0 2-9-16,0-1 9 16,0 1-1-16,0-2-5 15,0 2 1-15,0 0-22 16,0 0 24-16,0 0-34 0,0 0 33 16,0 0-8-16,5 0 12 15,2 0 0-15,6 0 0 16,-3 0-9-16,3 0 9 15,2 3 0-15,0 4 6 16,7-2-7-16,0-2 3 16,2 1-4-16,-1-3-8 15,-3 1 10-15,0-2 6 16,-5 0-6-16,-2 0 0 16,-1 0-2-16,-3 0 8 15,0 0-4-15,-5 0-2 16,1-2 0-16,-1-2-2 15,-1 3 2-15,2-2-26 0,4 1-37 16,3 2-50-16,0 0-19 16,2 0-131-16</inkml:trace>
  <inkml:trace contextRef="#ctx0" brushRef="#br0" timeOffset="203184.9047">11628 13856 282 0,'0'0'78'0,"0"0"-57"16,0 0 4-16,0 0-5 15,0 0 28-15,0 0-28 16,-17-7 55-16,14 5-1 16,0 2-44-16,1 0 21 15,2-1-44-15,-1 1-6 0,1-2 17 16,0 0-15-16,0 2 31 15,0-1-25-15,0 1-2 16,0 0 15-16,0 0-22 16,0 0 0-16,0 0 2 15,0 0-2-15,0 0-7 16,1 0 5-16,10 0 2 16,6 3-2-16,2 4 2 15,4 0 0-15,6 1 9 16,2-3-3-16,6 0-3 15,5 2-3-15,1-4 6 16,6 2 5-16,2-2-11 16,3-2 0-16,-2 0 15 15,-2 0-10-15,-1 2-3 16,-2-3-2-16,-2 0 0 16,-3 0 6-16,0 0-6 0,-5-4 0 15,-4-3 2-15,-3-2 0 16,-4 1-1-16,1-1 3 15,-3-2-4-15,-3 1 8 16,-2 2-8-16,-5 1 0 16,-4 2 4-16,-4-1 1 15,-3 2-4-15,2-3-1 16,-1 2 2-16,1 1 6 16,0-3-8-16,-2 0-3 15,-1 1-9-15,1 1 24 16,-1 0-18-16,-1 4 6 0,1 0 0 15,-2 1-1 1,0 0-3-16,0 0 4 0,0 0-3 16,0 0 11-16,0 0-15 15,0 0 7-15,0 0 0 16,0 0-6-16,0 0 6 16,-3 0 0-16,-5 0 12 15,-5 0-12-15,-2 4 0 16,-5 2 0-16,1 2 1 15,0 1-5-15,-4-1 4 16,0 1 0-16,-3 2 2 16,-4 2-1-16,-4 1-2 0,-5-1-2 15,-4 0 3 1,-5 0 7-16,0-3-7 0,-1-1 2 16,-6-4-11-16,-1 0 12 15,1-3-5-15,3-1 2 16,6-1 0-16,7 0-1 15,8 0 1-15,3 0 0 16,5-8 0-16,2-4 7 16,0-2 0-16,5-1-7 15,1-2 0-15,5 0-14 16,-1 2 11-16,4-1 3 16,1 4 0-16,0 0-8 15,-1-1-18-15,0 2 17 16,2 2-12-16,-2 1 6 0,1 3-26 15,1 2 30-15,3 2 7 16,1 1 7-16,1 0-7 16,0 0-6-16,0 0 10 15,0 0-7-15,0 0 5 16,0 0-12-16,0 0-7 16,0 4 8-16,3 11 10 15,8 5-11-15,5 1 28 16,3 3-32-16,2 2 18 15,1-1 0-15,5 0 0 16,3 0 3-16,3 0-3 16,1-3 0-16,5-1 19 15,-1-3-13-15,6-3 0 16,6-4-6-16,3-4 18 16,-1-3-16-16,0-2 6 0,-1-2-8 15,-6 0 5-15,1-2-1 16,-6-7-4-16,-1-1 0 15,-5-4 8-15,-4 4-7 16,-4-3-1-16,-4 2 0 16,-3 1 0-16,-4 0-5 15,-3 1 5-15,-3-1-4 16,-3 4 4-16,-1-2 0 16,-2 5 1-16,-3-2-1 15,0 4 8-15,0-2-11 16,0 2 3-16,0 1 0 15,0-2-3-15,0 2 2 16,0-2 1-16,0 2 0 0,0 0 5 16,0 0-17-16,0 0 12 15,-2 0-1-15,-4 0-5 16,-5 0 2-16,-5 5 4 16,-5 4 0-16,-1 3 1 15,-5 1-3-15,-1-1 2 16,-6 1-6-16,-1-2 4 15,-8 1 4-15,-2 1-4 16,-4-4 2-16,-2-2 0 16,-3-2 4-16,-1-1-4 15,-1-3 0-15,2-1 5 16,3 0-4-16,0 0 5 0,1 0-6 16,-1-3 17-16,5-5-29 15,2-3 19-15,5-2-7 16,7-1 0-16,2-5 7 15,2 2-7-15,13 0 0 16,4 2 0-16,4 3-6 16,7 6 6-16,0 1 0 15,0 2-8-15,0-2 4 16,7 1-2-16,9-2-2 16,7 2-9-16,-2 3 16 15,-2 1-17-15,-2 0 5 16,-4 0 13-16,0 0 0 15,-2 3-11-15,0 5 4 0,2 3 1 16,-1 1-2-16,3 5 8 16,-2-1 0-16,5 2-4 15,-3 4 8-15,4-1-4 16,4 0 0-16,1 1 7 16,6 0-12-16,1-2 5 15,9 0 0-15,-3-4 11 16,4-2-9-16,2-3 7 15,-3-5-9-15,2-4 2 16,0-2 7-16,-5 0-9 16,-1-6 0-16,-5-4 11 15,-6 1-11-15,-4 1 7 0,-7 4-16 16,-5 0 17 0,-5 3-8-16,-1 1 0 0,-3 0 7 15,0 0-14-15,0 0 16 16,0 0-14-16,0 0 5 15,0 0-43-15,0 0 32 16,0 0-31-16,0 0-47 16,0 0-4-16,0 0-98 15</inkml:trace>
  <inkml:trace contextRef="#ctx0" brushRef="#br0" timeOffset="205632.8542">12198 15407 535 0,'0'0'37'16,"0"0"-1"-16,0 0-30 16,0 0 14-16,0 0-10 15,0 0 58-15,10-65-25 16,-21 60-20-16,-3 4 15 15,-11 1-38-15,-11 0 0 0,-10 15-8 16,-3 12 16 0,1 6-8-16,9 1 0 0,11 5 5 15,7-3-8-15,12 0 3 16,8-9-2-16,1-9-4 16,3-8 12-16,14-9-6 15,8-1 0-15,4-3 5 16,10-15 16-16,0-7-21 15,-2-2 0-15,-4-1 5 16,-5 0-2-16,-5 0 4 16,-7 5-7-16,-3 3 0 15,-8 8 3-15,-1 4-3 16,-2 5-4-16,-2 3 0 16,0 0-6-16,0 9 6 0,-2 15-12 15,-8 12 16-15,-3 1-3 16,2 4 3-16,1 2 0 15,-2-4-3-15,-2 2 8 16,-1-5-6-16,-1-4 1 16,-2-5 0-16,3-8-1 15,-6-4 1-15,1-3 0 16,-2-4 10-16,-1-3-8 16,3-2-3-16,7 0 1 15,7-3 0-15,6 0 1 16,0 0-1-16,0 0-34 0,0 0 33 15,1 0 2 1,20-3 2-16,14-6-3 0,14-1 0 16,9 0 51-16,8 1-39 15,8 1-2-15,-1 0 0 16,-2-2-7-16,-10 2-1 16,-15 2-2-16,-13 3-53 15,-8 2-25-15,-10-2-75 16,-3-4-149-16</inkml:trace>
  <inkml:trace contextRef="#ctx0" brushRef="#br0" timeOffset="205966.4907">13017 15379 645 0,'0'0'62'16,"0"0"-60"-16,0 0 0 15,-80 29 12-15,51-1 6 16,2 4 27-16,2 4-28 0,4 5 20 15,8 0-39-15,1-1 4 16,9 0 6-16,3-4-10 16,0-2 0-16,9-4-3 15,9-6-29-15,7-7-63 16,7-14-44-16,2-3-245 16</inkml:trace>
  <inkml:trace contextRef="#ctx0" brushRef="#br0" timeOffset="206431.9976">13147 15763 678 0,'0'0'107'0,"0"0"-103"0,0 0 64 16,0 0 18-16,0 0-28 15,0 0-39-15,-3-47-18 16,15 24 10-16,9-5-11 15,1-3 0-15,5 4-3 16,-1 3 3-16,0 6 0 16,-2 6-4-16,-6 7 9 15,-3 2-10-15,-3 3 0 16,-4 0 2-16,0 14-17 16,-2 6 14-16,-6 4 5 15,0 2-5-15,0 1 12 16,-13 0-4-16,2-5-2 15,2-6 0-15,5-8-9 16,2-5 9-16,2-3-2 0,0 0-7 16,0 0-15-16,6-3 22 15,10-10-2-15,6-1 0 16,2 2-17-16,-2 3 21 16,-1 6-2-16,1 3 2 15,-2 0-5-15,2 10 1 16,-1 10 4-16,-3 1 0 15,-6 1-8-15,-2-3 8 16,-4-2-2-16,0-7-81 16,-1-8-71-16,1-2-126 15</inkml:trace>
  <inkml:trace contextRef="#ctx0" brushRef="#br0" timeOffset="206709.8137">13806 15484 392 0,'0'0'307'15,"0"0"-273"-15,0 0-3 16,0 0-15-16,87-16 4 16,-54 18 20-16,4 15 32 15,-1 4-59-15,-8 7-8 16,-7 5 5-16,-5 6 7 15,-8 1-13-15,-7 2 1 0,-1 3-3 16,-8-2 2-16,-13 2-6 16,-12-3 2-16,-9-3-39 15,-7 4-15-15,-9-4-139 16,0-8-173-16</inkml:trace>
  <inkml:trace contextRef="#ctx0" brushRef="#br0" timeOffset="207842.7023">11287 15369 487 0,'0'0'145'0,"0"0"-102"15,0 0-43-15,0 0-1 16,0 0-1-16,0 0 2 16,-1 36 21-16,-10-11 0 15,0 3 41-15,-3 1-44 0,-1 3 6 16,-3 1-20-16,-3-1 0 15,3-1 10-15,-1-4-6 16,1-3-8-16,4-7 0 16,1-2-6-16,1-8-11 15,2-3-47-15,-4-4-24 16,-1 0-25-16,-1-11-254 16</inkml:trace>
  <inkml:trace contextRef="#ctx0" brushRef="#br0" timeOffset="208044.9432">11005 15586 326 0,'0'0'295'16,"0"0"-216"-16,0 0-43 16,0 0-30-16,0 0 5 15,0 0-4-15,45 1 28 16,-18 15 54-16,3 4-81 0,1 0 6 16,-1 2-3-16,0-1-7 15,-2 0-8-15,-1-3 2 16,-2-2 2-16,-1-5-10 15,-4-5-42-15,-1-3-44 16,-2-3-10-16,-3 0-168 16</inkml:trace>
  <inkml:trace contextRef="#ctx0" brushRef="#br0" timeOffset="208832.3021">10290 15445 585 0,'0'0'64'16,"0"0"16"-16,0 0-80 15,0 0 25-15,0 0 14 16,0 0-28-16,-30-4-2 16,8 7-9-16,-4 7 16 15,-4 4 2-15,0 5-18 16,0 5 3-16,0 1 7 15,3 1 1-15,4 6 12 16,1 0-19-16,5 2-2 16,3 1 24-16,6-3-19 15,3-1-7-15,5-1 5 16,0 1-2-16,13-2 7 0,10 0-7 16,7-2 0-16,6-3 44 15,10-3-39-15,4-4 15 16,1-5-2-16,0-4-20 15,-7-8 11-15,0 0-12 16,-7-5 2-16,-4-10-13 16,-3 1 4-16,-8 4-57 15,-10 2-19-15,-3 1-45 16,-9-3-39-16</inkml:trace>
  <inkml:trace contextRef="#ctx0" brushRef="#br0" timeOffset="209564.5332">9452 15071 645 0,'0'0'5'0,"0"0"5"15,-82 4-7-15,44 22-3 16,-13 16 0-16,-4 11 11 16,4 14 0-16,-1 11 34 15,0 13-13-15,5 6-16 16,4 7 42-16,10 4-58 0,15 8 0 16,18-4 26-16,12-6-22 15,39-9-8-15,27-10-5 16,32-19 9-16,36-9-3 15,31-17-2-15,27-18 5 16,25-14-54-16,11-10-34 16,12 0 10-16,4-26-111 15</inkml:trace>
  <inkml:trace contextRef="#ctx0" brushRef="#br0" timeOffset="210332.0433">14135 14867 637 0,'0'0'25'0,"0"0"-21"16,110 23 17-16,-62-4-18 15,2 5 54-15,2 4-56 16,-2-1 29-16,2 10 2 15,0 3-21-15,-2 7 19 16,-3 7-22-16,-6 4-4 16,0 3 36-16,-7-1-27 15,-4 3 2-15,-10-1 4 16,-9 1-17-16,-9 2 25 0,-2-1-27 16,-15-2 4-16,-14-3 25 15,-7-1-29-15,-6 0 0 16,-4-3 5-16,-3-7-4 15,-2-9 12-15,-3-10-12 16,-4-8-1-16,-5-8 0 16,-4-6-91-16,0-6-28 15,3-1-13-15,8 0-40 16,12 0 61-16</inkml:trace>
  <inkml:trace contextRef="#ctx0" brushRef="#br0" timeOffset="218236.467">10737 13744 124 0,'0'0'123'16,"0"0"-110"-16,0 0 13 16,0 0-17-16,0 0 9 15,0 0 47-15,0 0-58 16,-25-23 22-16,24 20-27 16,-2-1 4-16,0 3 12 0,2-2-15 15,-1 0-3 1,1 3 23-16,-1-1-20 0,-1-1 2 15,2 2-5-15,-2 0 2 16,0-3-6-16,1 1 4 16,-3 0 0-16,3 1 1 15,1-1 4-15,-2 2 2 16,-1-3 17-16,0 2-5 16,2 0-8-16,1-1-9 15,-2-1-2-15,3 3 8 16,-2-2 4-16,2 2-4 15,0 0-8-15,0-2-4 16,0 2 2-16,0 0 2 0,0 0-1 16,0 0 0-1,-1 0-6-15,1 0 6 0,0 0-1 16,-2 0 2 0,-3 0 11-16,-1 0-11 0,-3 0-3 15,0 4 3-15,0-1-8 16,4-1 17-16,2-2-22 15,2 0 24-15,1 0-11 16,0 0 2-16,0 0 1 16,0 0-4-16,0 1 1 15,0-1 0-15,0 0-8 16,0 0 16-16,0 0-21 16,0 0 13-16,0 0 0 15,0 0 12-15,0 0-6 0,-5 0-3 16,-1-6-5-16,-4-2 14 15,3 3-24-15,-3-3 6 16,4 4 6-16,-1-1 31 16,3 4-11-16,-1-2-19 15,1 1-1-15,2 0 0 16,0 2 1-16,2 0-1 16,0 0-5-16,0 0-6 15,0 0 11-15,0 0-14 16,0 0 14-16,0 0-9 15,0 0-4-15,0 0 23 16,0 0-10-16,-1 0 0 16,0 0-3-16,1 0 3 0,-2 0-2 15,2 0 7 1,0 0 12-16,0 0-5 0,0 0-8 16,0 0 4-16,0 0-5 15,0 0-3-15,0 0 0 16,0 2-3-16,0 4 3 15,0 3-4-15,2 0-3 16,4-1 7-16,-2 2 3 16,2-3-3-16,-1 0-10 15,0 0 10-15,0-4-4 16,-1-1 4-16,4 3 0 16,3-3-7-16,5-1 18 15,2 2-11-15,3-1 0 16,2-1 0-16,3-1 24 0,-1 0-24 15,-2 0-5-15,1 0-4 16,-2 0 18-16,-3 0-7 16,1 0-2-16,-3-9 0 15,-1 2 1-15,-2-3-1 16,-2 2 0-16,-4-1 10 16,1 1-7-16,-3-1 16 15,-3-2 2-15,-3-2-17 16,1 2 20-16,-1 0-15 15,0 1-11-15,0 1 2 16,0 4-3-16,0 2 2 16,0 2 1-16,0 1 0 15,0 0 6-15,0 0-6 0,0 0-6 16,0 0 1 0,0 0-5-16,0 0 4 0,0 0-10 15,0 0 6-15,0 0 5 16,0 0-16-16,0 2 21 15,0 9-4-15,0 3 10 16,-4-2-5-16,-1 1-1 16,-1-1 3-16,-4-1-3 15,-1 0 0-15,-8 1 0 16,-2 0 14-16,-7 0-14 16,-4 0 10-16,-1-2 6 15,-4-2-7-15,2 1-8 16,-1-2-1-16,1-2 0 15,4 0 0-15,3-3 8 0,5-2-16 16,5 0 11-16,4 0-3 16,4 0 2-16,2 0 11 15,3-2-13-15,2-4 0 16,-1 0 12-16,4-1-25 16,0 0 13-16,0 2 0 15,0-5-2-15,0 4-5 16,0-3 7-16,0 0-4 15,0-1-8-15,0 0 8 16,0 0 2-16,3 2 2 16,0 2-5-16,-2-1 5 0,1 3 0 15,-1 1 1 1,-1 0 14-16,0 3-24 0,0 0 9 16,0 0 0-16,0 0-10 15,2 0-8-15,2 0-3 16,2 2 1-16,5 7 20 15,3 3 0-15,1 1-4 16,2 2 13-16,1-1-12 16,3 2 3-16,-1-1-2 15,2-2-3-15,3-2 5 16,-3-3 1-16,0-2 3 16,0-3 2-16,4-3-10 15,3 0 9-15,2 0-5 16,2-6 12-16,-2-4-10 0,-3 0 4 15,-2 1-6-15,-3 0 11 16,-2-2-21-16,-4-1 10 16,-1-2 0-16,-4-3 3 15,-4 1 3-15,2-1-8 16,-6 1 2-16,-1 2 0 16,-3 2 12-16,0 1-12 15,0 6 0-15,0-1 7 16,0 4-3-16,0 1-2 15,0 1-2-15,0 0 0 16,0 0-7-16,0 0 7 16,0 0-12-16,0 0 9 15,0 0-11-15,0 0 14 16,0 0-13-16,0 0-1 16,0 0 6-16,-4 6 8 0,-6 4 0 15,-3 1 0-15,-4 1 4 16,-3 3-4-16,-4-1 2 15,-2 1 0-15,-3-1 1 16,-2-2-3-16,0 1 0 16,-2-4 2-16,-2 0-2 15,3-3 2-15,-1-1-6 16,1 0-18-16,6-5 16 16,4 0-51-16,9 0-46 15,10-5-87-15</inkml:trace>
  <inkml:trace contextRef="#ctx0" brushRef="#br0" timeOffset="221536.4564">11069 12758 232 0,'0'0'16'0,"0"0"-14"15,0 0 24-15,0 0 0 16,0 0-26-16,0 0 3 16,0 0-1-16,-4-5-3 0,1 7 1 15,-2 6-1 1,1 4-12-16,1-3 13 0,0 1 0 16,2 0-4-16,-2 0 1 15,3-2 3-15,0 0-2 16,0 3-5-16,0-2-2 15,0 2-32-15,0 0-7 16,-2 1-37-16</inkml:trace>
  <inkml:trace contextRef="#ctx0" brushRef="#br0" timeOffset="222165.7781">11036 12976 254 0,'0'0'71'15,"0"0"-30"-15,0 0-32 16,0 0 10-16,0 0-5 15,0 0 6-15,20-34 0 16,-17 29-18-16,-2 1 26 16,1-1 2-16,-1 2-11 15,-1 3 42-15,0-3-24 16,0 3 3-16,0 0-5 16,0 0-35-16,0 0 21 0,0 0-21 15,0 0 0-15,0 0-10 16,0 0 9-16,0 11-9 15,0 3 10-15,-6 5 0 16,-2 2 0-16,-1 1-5 16,1 3 5-16,-3-2 16 15,3-1-16-15,-2 0 0 16,1-2 0-16,1-1 11 16,2 0-9-16,-1-2-2 15,5-4 1-15,-1-1 0 0,1-5-1 16,1 2 0-16,1-4-4 15,-2-1 15-15,2-1-11 16,-1 0 0-16,1-1 0 16,0-2 1-16,0 0-1 15,0 0 0-15,0 0-4 16,0 0 8-16,0 0-5 16,0 2 1-16,0 1 0 15,-2 1-3-15,0-1 3 16,2 0-7-16,0-3-22 15,0 0-14-15,-2 0 21 16,-1 0-66-16,-1 0-33 0</inkml:trace>
  <inkml:trace contextRef="#ctx0" brushRef="#br0" timeOffset="222864.9564">10916 12980 82 0,'0'0'71'15,"0"0"-17"-15,0 0-48 16,0 0 45-16,0 0-3 16,0 0 55-16,0 0-40 15,0 0-3-15,0 0-22 16,0-2-26-16,0-1 0 16,0 0 18-16,0 3-23 15,0 0 1-15,0 0 3 16,0 0-11-16,0 0-5 15,0 0 2-15,1 0-2 16,1 0-8-16,1 4 13 16,1 4 0-16,2 1-5 15,0 2 16-15,-1 1-11 0,4 1 0 16,-3 1 3-16,2 1 6 16,-1 0-9-16,3 1 0 15,1 1 9-15,2 2 3 16,1-2-8-16,1 0 0 15,5 0 3-15,-4 3 2 16,1-3-9-16,-3 4 0 16,-3-4 2-16,1 0 5 15,-3 0-5-15,-3-5-2 16,0 0 3-16,-2-2-1 16,-1-4 7-16,0-1-9 15,0-1 5-15,0 0-3 16,0-3 9-16,-1-1 1 0,1 2-11 15,-1 0 30-15,3-2-28 16,-2 3 2-16,0-3 11 16,0 1-9-16,0 1-5 15,-1-1-2-15,-1-1 1 16,0 2-6-16,1-2 5 16,1 0-57-16,1 0-24 15,-4 0-115-15</inkml:trace>
  <inkml:trace contextRef="#ctx0" brushRef="#br0" timeOffset="227438.0659">15700 13766 379 0,'0'0'58'16,"0"0"-22"-16,0 0-36 16,0 0 10-16,0 0 26 0,0 0-17 15,0-23 6-15,0 21-6 16,0 1-1-16,0 1 33 16,0 0-12-16,0 0-8 15,0 0 5-15,0 0-16 16,0 0 19-16,0 0-18 15,0 0-18-15,0 0 14 16,0 0-14-16,0-2 2 16,0 2 3-16,0 0-2 15,0-1 3-15,0-1-9 16,8 0 1-16,10-1-8 16,6 0 7-16,4 2 0 15,4-2-17-15,0 1 18 0,1-1-1 16,0 1 0-16,-6 2 5 15,-2 0-1-15,-2 0-4 16,-6 0 6-16,-2 0-13 16,-5 0 5-16,-3 0 2 15,-6 0 0-15,1 0 5 16,-2 0-18-16,0 0 13 16,0 0 0-16,0 0 9 15,0 0-9-15,0 0 0 16,0 0-1-16,0 0 7 15,0 0-12-15,0 0 5 16,1 0-7-16,6-3-46 0,6-6-77 16,6-5-69-16,2 0-28 15</inkml:trace>
  <inkml:trace contextRef="#ctx0" brushRef="#br0" timeOffset="230425.5234">17489 13813 415 0,'0'0'24'16,"0"0"2"-16,0 0-39 15,0 0 13-15,0 0 0 16,0 0 21-16,0 0-20 15,0 0 19-15,0 0-8 16,0 0-7-16,0 0 38 16,0 0-37-16,0 0-4 15,-2 0 9-15,0 0-11 16,-3 0 8-16,1 0-8 16,-3 0 19-16,3 0-4 15,1 0-15-15,0 0 0 16,-1 2 7-16,1-1-2 0,1 0-3 15,-1 1-2-15,2-1 0 16,-1-1 6-16,2 0 4 16,0 0-10-16,0 2 0 15,0-2-9-15,0 3 9 16,0 4-11-16,6-3 18 16,6-1-7-16,2 2 5 15,3-2 2-15,5 2 29 16,3-1-29-16,0 1-2 15,-1 0-5-15,3-3 1 16,-3 1 7-16,-2 0-8 16,-1-2 0-16,-5 0-11 0,-7 1 15 15,-4-2-4-15,-4 2 0 16,-1-2 9-16,0 0-1 16,0 0 25-16,0 0 1 15,0 0-1-15,-6 0-14 16,-10 0-11-16,-4 0-8 15,-6-2 2-15,-4-1-11 16,-3 2 11-16,-4 1-2 16,-1-2 0-16,-1 2 1 15,-1-1 5-15,-3 1-6 16,4 0-1-16,2 0-2 16,5 0 6-16,12-2-3 15,8 2 0-15,6 0 0 0,6-1 3 16,0 1-3-1,0-2 1-15,0 2-9 0,0 0 2 16,13 0-1-16,11 0 7 16,9 2 0-16,4 1 2 15,4 0 4-15,2-2 6 16,-1-1-10-16,0 0-2 16,1 0-2-16,-2 0-7 15,3 0 6-15,-4 0 2 16,-4 1-6-16,-6 3-28 15,-7-1 6-15,-3-1-39 16,-10 4-34-16,-4-2-27 16,-6 1-54-16</inkml:trace>
  <inkml:trace contextRef="#ctx0" brushRef="#br0" timeOffset="233934.1698">6765 13073 239 0,'0'0'10'16,"0"0"-10"-16,0 0 0 16,-81-30 3-16,62 23-3 15,-1-3 10-15,4 1-24 16,-2-2 24-16,3 0-10 15,-5-1 13-15,0-3-2 16,0 3-11-16,-5 3-11 16,0 1-28-16,-4 0-42 15</inkml:trace>
  <inkml:trace contextRef="#ctx0" brushRef="#br0" timeOffset="234825.7508">6571 12317 374 0,'0'0'10'0,"0"0"27"15,0 0-37-15,0 0 7 16,0 0 33-16,-90-12-23 16,69 12 7-16,0 0-4 15,-4 0-13-15,0 0 18 16,-5 11-25-16,-4 2 1 16,7 0 9-16,-6 1-10 15,6 1 0-15,2 0 8 16,-2 2 7-16,2 2-4 15,-1 3-11-15,-4 6 2 16,-1 4 19-16,-2 7-21 16,5 8 0-16,-1 5 14 0,4 3-9 15,1 3 17-15,2-2-11 16,3 5-11-16,2 0 36 16,2-2-34-16,3-1 1 15,5-7 6-15,5 2 9 16,2-5-13-16,0 1-5 15,2 0 6-15,8 4 9 16,7 3-13-16,-2 2 5 16,2 1 12-16,3 3-18 15,-4 1 7-15,5 0-8 16,0-1 8-16,6-6-7 16,4-8-1-16,9-7 0 0,6-4-7 15,10-8 21-15,11 0-12 16,11-5-2-16,6-2 10 15,2-3-8-15,-1 0-2 16,-2-1-31-16,-4 4-25 16,2 4-33-16,-4 8-24 15,-5 2-30-15,-2-2-150 16</inkml:trace>
  <inkml:trace contextRef="#ctx0" brushRef="#br0" timeOffset="236426.9675">17544 12426 432 0,'0'0'9'16,"0"0"2"-16,0 0 11 15,0 0-11-15,0 0 15 16,0 0 37-16,-3-24-33 16,3 23 8-16,0 1 0 15,0-1-21-15,0 1 28 16,0-3-45-16,14 3 2 16,7 0-2-16,11 0 0 15,9 0 0-15,15 0-6 16,7 6 16-16,4 5-2 15,-2-2-2-15,-3 4 7 16,-2 1-12-16,-5 1-1 16,-3 1 0-16,-7 1 0 0,-2 1 11 15,-8 2-12 1,0 3 1-16,-4 1 0 0,-2 2-1 16,-4 4 1-16,-1 4 0 15,-2 5 0-15,1 7 3 16,-6 7-2-16,-5 5-1 15,-2 4 0-15,-6 0 7 16,-2-4-7-16,-2-5 0 16,0-6-2-16,0-2 10 15,0-4-8-15,-9 0 0 16,-2-2 1-16,-3-1 15 16,1 1-16-16,-2 0 0 0,-3 0 11 15,-2 1-5-15,-4 4 3 16,-6 1-6-16,-3 2 4 15,-4-4 1-15,-5-1-7 16,-3-6 8-16,0-3-9 16,1-2 9-16,3-6-13 15,2-3 5-15,8 0-1 16,3-5 0-16,1 2 5 16,3-2-5-16,1-1 0 15,-1 0 13-15,3 1-29 16,0-2 14-16,-1 0-22 15,0 1 16-15,-6-4-50 16,-5 2-52-16,-4-3-35 0,-2-9-238 16</inkml:trace>
  <inkml:trace contextRef="#ctx0" brushRef="#br0" timeOffset="244570.8254">10892 12262 352 0,'0'0'18'16,"0"0"-18"-16,0 0 13 0,0 0-6 15,0 0 29-15,0 0-36 16,0 0 6-16,0 0 17 16,0-11-11-16,0 10-12 15,0 1 11-15,0 0 2 16,0 0 1-16,0 0-14 16,0 0 0-16,0 0 4 15,0 0 7-15,0 0-11 16,0 0 0-16,0 0-7 15,0 0 3-15,0 4-10 16,0 4 14-16,1 3-16 16,4 2 16-16,0 0 0 15,2 0-6-15,-1 1 29 0,0-3-26 16,0 2 3-16,1-2 0 16,-3 1 43-16,0 3-37 15,0-2-3-15,-1 0 15 16,0 1-12-16,-1-1 13 15,1-1-19-15,-3 2 0 16,4 0-8-16,-3 0 9 16,1 0-1-16,-1-2 5 15,-1 2 4-15,0-2-4 16,0-3-5-16,0-1 0 16,0-4-1-16,0-1 1 15,0-1 0-15,0-1-5 16,0-1 17-16,0 0-12 0,0 0 0 15,2 0 0-15,-1 0-4 16,1 0 4-16,-2 0-7 16,0 0 1-1,-6-1-52-15,-21-5-92 0</inkml:trace>
  <inkml:trace contextRef="#ctx0" brushRef="#br0" timeOffset="245208.0073">10577 12472 370 0,'0'0'56'16,"0"0"-41"-16,0 0 33 15,0 0-28-15,0 0-15 16,0 0 57-16,0-7-62 16,0 7 0-16,0 0-2 15,8 0 10-15,3 10-10 16,5 4 2-16,6 3 0 15,-3 2-11-15,4 1 11 0,-3-1 0 16,-4 1-2-16,6 0 17 16,-5-1-25-16,0 0 10 15,1 1 0-15,0-2 4 16,1 0-4-16,0 0 0 16,-2 1-9-16,-1-5 28 15,-2-3-25-15,-1-2 6 16,-2-3 0-16,-2-4 2 15,4-2 6-15,1 0-8 16,5 0 17-16,2-11-7 16,1-6 0-16,0-3-10 15,-1 0 0-15,-6-4-5 16,-2 3 5-16,-3 2 0 16,-6 0 7-16,-1 1 0 0,-3 3 1 15,0 1-8-15,0 1 0 16,0 4 0-16,0 0 0 15,0 4 0-15,0 0-5 16,0 3-30-16,0-1 25 16,2-1-32-16,0-2-57 15,5 1 61-15,0-4-100 16,-3 1-3-16</inkml:trace>
  <inkml:trace contextRef="#ctx0" brushRef="#br0" timeOffset="249503.906">12100 13916 327 0,'0'0'55'0,"0"0"-48"16,0 0 0-16,0 0-7 15,0 0 0-15,0 0-30 16,-63 0 17-16,46 0 13 16,-3 0-11-16,-1 0 14 15,2 0-6-15,-1 0-5 16,3 0 8-16,3 0-23 15,1 0 23-15,2 0 0 16,2 0 2-16,-1 0 11 16,5 0 0-16,1 0 0 15,-1 0 23-15,2-2 13 0,0-1-37 16,0 1 8-16,2 2-6 16,-3-1 3-16,2-1-15 15,-1 1-2-15,2 0 0 16,1-3 4-16,-3 1-4 15,0 1 0-15,3-2 2 16,-2 1 16-16,0-2 2 16,2 2-20-16,0 1 8 15,0 2 1-15,0 0-9 16,0 0 0-16,0 0 5 16,0 0-5-16,0 0-13 15,0 2 10-15,4 9 3 0,12 3-12 16,8 2 12-16,6 1 0 15,4 3 6-15,3-1 3 16,0 1-18-16,1 1 8 16,2-2 1-16,5-2 31 15,0 0-27-15,1-5-4 16,3-5 8-16,-4-6 0 16,-3-1 4-16,-1 0-11 15,-3-12 4-15,-2-5 16 16,2 0-21-16,2-2 0 15,-1-1-7-15,-1 1 21 16,5-4-7-16,0 0-7 16,0-2 0-16,-6 3-15 0,-7 3 26 15,-10 2-11 1,-4 3 0-16,-5 0 0 0,-3 3 3 16,-2 0-3-16,-3 6 10 15,-1 1-11-15,-2 3 16 16,0-1-14-16,0 2 6 15,0 0 1-15,0 0 13 16,0 0-21-16,0 0-10 16,-9 3-11-16,-6 10 17 15,-3 4 4-15,-4 4 0 16,-2 0 13-16,0 2-21 16,-2-1 8-16,-4 3 0 15,-5-5-28-15,-5 0 36 16,-9 0-8-16,-11 0 0 0,-9 5 6 15,-8-1-25-15,-7-5 10 16,4-8 9-16,2-6 1 16,2-5 0-16,3 0-1 15,2 0 2-15,9-7 22 16,10-5-25-16,9-1 1 16,13-1 0-16,7 2-9 15,12-1 9-15,5 4 0 16,3 0 0-16,3 1 12 15,0 1-12-15,0 0 0 16,0-3 5-16,0 4-27 16,9-1 29-16,0 1-15 15,1 1 8-15,1 0-18 0,-1 3 12 16,3 2 4 0,2 0 0-16,3 0-6 0,3 7 8 15,2 8 0-15,2-1-21 16,2 6 33-16,3 1-12 15,2 0 0-15,1 1 11 16,-1-2-27-16,0-3 16 16,4-4 0-16,0-2-2 15,3-8 12-15,0-3-11 16,2 0 1-16,-1-8 0 16,1-9 17-16,0-5-17 15,1-6 0-15,-7 2-2 0,-4-1 9 16,-4 5-17-1,-11 0 10-15,-1 4 0 0,-6 4-2 16,-3 3 8-16,-2 5-6 16,-2 2 0-16,-2 1 3 15,0 2 17-15,0-1-20 16,0 2 0-16,0-1-13 16,0 1 13-16,0 0-10 15,0 0 6-15,0 1-8 16,0 10 3-16,-2 5 8 15,-5 4 1-15,-1 2-15 16,-2 0 17-16,-2 0-2 16,-1-4 0-16,-1 1 14 15,-4-5-15-15,-5 0 1 16,-4-2 0-16,-9 0 12 0,-4-2-12 16,-8-5 0-16,-5-1-7 15,-12-2 21-15,-7-1-16 16,-9-1 2-16,4 0 0 15,6 0-2-15,12-8 25 16,12-5-23-16,10 0 0 16,11 1 2-16,8-2-17 15,9 1 15-15,5-1-8 16,4 3-20-16,0 0 28 16,7 1-10-16,19 0 2 15,7 4-10-15,7 2 17 16,2 2 1-16,1 2-6 0,-2 0-31 15,-3 0 37-15,-5 8-4 16,-5 1 3-16,-4 1 0 16,-5 4 1-16,1-2 0 15,-6 2 8-15,1-1-30 16,-4-3 22-16,1 2-25 16,-2-3 19-16,1-1-24 15,1-1-7-15,-2-2-16 16,1-5-109-16</inkml:trace>
  <inkml:trace contextRef="#ctx0" brushRef="#br0" timeOffset="252803.5382">8463 14011 269 0,'0'0'105'0,"0"0"-98"16,0 0-7-16,0 0 56 15,0 0-56-15,0 0 0 16,0 0 8-16,-2-43-4 16,-1 33 6-16,3-2-10 15,-2-1 6-15,1 2 17 16,1 0-8-16,-2 0-15 15,-1 3 38-15,1 1-34 16,-2-2 21-16,2 4-25 16,1-2 0-16,-2 1 7 0,3 2-7 15,0 1 0-15,0 1-1 16,-1 0 10-16,1 2-12 16,-2 0 3-16,2 0 0 15,0 0-8-15,0 0 8 16,0 0 0-16,0 0-7 15,0 0 15-15,0 0-15 16,9 8 7-16,6 5 0 16,4 2 7-16,1 2-7 15,7 4-5-15,-2-3 3 16,6 1 4-16,5 0-4 16,7-2 1-16,7-2 1 15,11-3 16-15,6-1-16 16,6-4 0-16,0-1 9 0,-3-5 5 15,-1-1-16-15,-7 0 2 16,-1 0 0-16,-4-9 2 16,-3 0-1-16,-6-3-1 15,-2 0 3-15,-7 2 12 16,-6-2-17-16,-8 1 2 16,-1 1 0-16,-9 2 12 15,-2 1-12-15,-7 2 0 16,-1 0 2-16,-4-1 2 15,-1 1 22-15,0-4-23 16,0 1-3-16,-6 0 12 16,-3-1-7-16,-1 1-5 15,-1 3 8-15,1 2 5 0,-2 2-4 16,-2 1-9 0,-2 0 5-16,-4 0-19 0,-3 11 14 15,-7 6 0-15,-2 3-4 16,0-1 15-16,-3 1-7 15,-1-3-4-15,1-1 0 16,-2 1-9-16,-4-2 9 16,-3 2 0-16,0-1-4 15,-3 1 15-15,-1-3-13 16,-3-4 2-16,-1-5 0 16,-1-2 2-16,7-3-2 15,-1 0 0-15,5-4-11 16,3-10 22-16,3 0-11 15,1-3 0-15,5-2 2 0,5 4-2 16,5-1 0-16,4 5 0 16,5 2-3-16,5 4 3 15,2-1-8-15,1 3 8 16,-3-2 0-16,6 0-30 16,-3 2 30-16,3 2 0 15,0 0-3-15,0-1 12 16,0 2-18-16,0 0 9 15,0 0 0-15,0 0-25 16,0 0 20-16,0 0-15 16,0 4 16-16,16 9 8 0,1 3-14 15,4 1 10 1,4 5 0-16,3-2-5 0,4 1 5 16,11-1 0-16,4-2 10 15,10-2-2-15,4-4-13 16,2-2 5-16,-2-3 0 15,-3-2 8-15,-7-2-8 16,-2-3 0-16,-8 0-2 16,-4 0 8-16,-8 0 2 15,-4-8-8-15,-3 0 0 16,-6-1-19-16,-4 2 19 16,-6 2 0-16,-2 2 18 15,-2 1-16-15,-2 2 3 16,0-2-5-16,0 2 21 0,0 0-6 15,0 0-14-15,0 0-1 16,0 0 4-16,0 0 7 16,0 0-6-16,0 0-5 15,0 0 5-15,0 0 9 16,0-1-10-16,0 1-4 16,0 0 19-16,0 0-13 15,0-2 7-15,0 2-13 16,0 0 0-16,0 0-6 15,0 0 6-15,0 0 0 16,0 0-5-16,0 0 17 16,0 0-18-16,0 0 6 15,0 0 0-15,0 0-30 16,0 0 15-16,0 0 2 0,0 0 8 16,0 0-15-16,0 0 16 15,0 0-5-15,0 0-14 16,0 0 8-16,0 0-31 15,0 0 0-15,0 0 19 16,0 0-6-16,0 2 18 16,0 1 15-16,0 0-47 15,0 1 33-15,0-2-22 16,0 3 11-16,0-5 25 16,0 3-11-16,0 0 6 15,0-3 5-15,0 3 0 0,0-1-14 16,6-1 14-16,2 2 0 15,4-1-3-15,4 1-11 16,6-3 8-16,1 3-52 16,4-1-69-16</inkml:trace>
  <inkml:trace contextRef="#ctx0" brushRef="#br0" timeOffset="254133.3065">15065 12439 235 0,'0'0'48'16,"0"0"29"-16,0 0-48 16,0 0 31-16,0 0-48 15,0 0-5-15,0-10 4 0,0 10-11 16,2 0 0 0,0 0-1-16,3 0-42 0,6 0-10 15,3 0-31-15,2 0 8 16,0 0 65-16</inkml:trace>
  <inkml:trace contextRef="#ctx0" brushRef="#br0" timeOffset="255542.8608">15353 12436 458 0,'0'0'0'0,"0"0"0"0,0 0 4 15,0 0-4-15,0 0-2 16,0 0-4-16,-7 0 12 16,7 0 23-16,-2 0-16 15,2 0-9-15,0 0 56 16,0 0-50-16,0 0-10 15,0 0 42-15,0 0-39 16,0-3 17-16,0-2-20 16,0-4 3-16,0-1-8 15,0-2 5-15,2-2 0 16,10-1 24-16,4-2-16 0,5-4 10 16,0 1-18-16,3 3 0 15,-1-3-15-15,3 4 15 16,2-3 0-16,3 2 1 15,2-3 14-15,5 3-21 16,4-2 6-16,5 1 0 16,4 2 2-16,0 0-2 15,1 2 0-15,4 5-11 16,9-1 28-16,0 1-22 16,4 4 5-16,2-1 0 15,-5 2-10-15,-3-3 10 16,-4 4 0-16,-7-1 8 0,-7-1 0 15,-7 1-12 1,-5 3 4-16,0-1 0 0,-1 2-12 16,2 0 12-16,1 0 0 15,2 0-3-15,7 0 18 16,3 0-17-16,8 0 2 16,5 3 0-16,4 6 8 15,2 1-8-15,-1 2 0 16,0 1 1-16,-6 1 10 15,-7 0-11-15,-7-1 0 16,-9-2 0-16,-10-1-3 16,-7-1 3-16,-3-1 0 15,-7-3-2-15,-2 2 11 16,1-5-10-16,-7 1 1 16,1-2 0-16,-2 0-6 0,0-1 6 15,0 0 0-15,0 2-2 16,0-2 14-16,0 0-5 15,0 0-7-15,0 0 0 16,-15 0 50-16,-10 0-50 16,-14 0 0-16,-13 0-7 15,-11-3 28-15,-1-3-29 16,-5-4 8-16,-1 1 0 16,-5-1-21-16,-1 0 21 15,-6 0-10-15,-1 1 6 0,-2 4 8 16,3 0-6-16,-5 5 2 15,2 0 0-15,3 0-8 16,3 0 8-16,2 7 0 16,2 4-10-16,-1 1 22 15,4 4-18-15,7-1 6 16,6 1 0-16,7 1-10 16,6 0 10-16,3 0 0 15,8 0-4-15,6 2 7 16,5-2-6-16,6 0 1 15,6-2 2-15,4-4-13 16,4-1 13-16,2-5 0 16,2 1 0-16,0-5 0 0,0 1-8 15,0-2 8 1,0 0 0-16,0 0 0 0,0 0 2 16,0 0-2-16,0 0 11 15,3 0-5-15,20-2-12 16,8-10 5-16,11-4 1 15,7-4-4-15,5-1 4 16,3 0 0-16,5 0-6 16,8 2 19-16,1 2-14 15,7 3 1-15,2 0 0 16,6 4-9-16,7 1 9 16,1-2 0-16,1 3-3 15,-2-1 22-15,-4-2-38 16,-4 0 17-16,0 3 2 0,-5 2-5 15,-6 3 5-15,-7 3 0 16,-6 0-5-16,-6 6 21 16,-6 5-27-16,-8 3 11 15,-6 3 0-15,-5 2-2 16,-6 3 2-16,-3 0-6 16,-9 4-6-16,-4 0 24 15,-1-3-24-15,-4 0 12 16,-2-7-13-16,-1-1-13 15,0-3 6-15,0 3-28 16,-1-1-9-16,-13-6-91 16</inkml:trace>
  <inkml:trace contextRef="#ctx0" brushRef="#br1" timeOffset="633216.9575">7108 10149 315 0,'0'0'36'15,"0"0"-22"-15,0 0-4 0,0 0-9 16,0 0 53-16,0 0-54 15,0 0 18-15,0-42-10 16,0 36 2-16,0 1 6 16,0-1-7-16,0 3 52 15,0 3-23-15,0 0-32 16,0 0-2-16,0 0 39 16,0 0-38-16,0 0 14 15,0 0-11-15,0 0-6 16,0 0 16-16,0 0-18 15,0 0 0-15,0 0 23 16,0 0-18-16,-2 0 1 16,-6 0-12-16,3-1 6 0,-4 1 0 15,1-2 1 1,-2 2 4-16,4-2 4 0,1 1 5 16,-2 1-25-16,-2 0 11 15,0 0 0-15,-3 0 13 16,-3 0-13-16,5 0 0 15,-6 0-4-15,3 0 4 16,-4 0 0-16,3 1-3 16,2 1 10-16,3-2-7 15,0 2 0-15,2-2 0 16,-2 1-6-16,-1 2 14 16,6 0-12-16,-2 3 4 15,-4 2 0-15,0 3-5 16,-4 0 5-16,1 3 0 0,-1-1-7 15,-2 2 14-15,2 0-10 16,0 1 3-16,-1 0-3 16,1-2 0-16,5-5 3 15,2-4 0-15,5-2 4 16,1-1 2-16,-5 5-10 16,2 3 4-16,-4 2 0 15,2 0-3-15,0 4 3 16,-3 0-8-16,3-1 8 15,0 1 6-15,2-2 1 16,-4 1-7-16,3 1 0 16,0-1-16-16,0 0 22 0,2-1-6 15,-1 1 5-15,1-2-2 16,1-4-3-16,-1 3 0 16,2-2-8-16,-3 2 3 15,4 2 8-15,-3 0-3 16,0 1 6-16,1 0-6 15,2-3-3-15,-3 3 0 16,3 0 3-16,-3 1-4 16,3 0 4-16,0 2 0 15,-2-1 6-15,2 2-6 16,0-2 4-16,-1 2-13 16,-2 0 14-16,1-1-5 15,1-2 0-15,-1-1 8 0,2 2-13 16,-1-3 5-1,1 3-2-15,0-2-2 0,0-1 8 16,0 3 4-16,0 1-8 16,0 3 0-16,0 1-8 15,0 0 0-15,3 1 8 16,0 0 8-16,0-1-4 16,0-2-4-16,0 0 0 15,0 0 9-15,0-3-11 16,0 3 6-16,3 1-8 15,-2-2-2-15,2 1 6 16,0-1 11-16,0-2-11 0,-2 0 0 16,4-5-8-16,-3 3 11 15,1-1-3-15,3 3 0 16,-1 0 9-16,3 0-9 16,-2 0 0-16,3-3 6 15,-2 1-6-15,2 0 0 16,-1-3-1-16,-1-1-4 15,-1 0 5-15,1-3 11 16,-2 1-11-16,4-2 5 16,-1 0-6-16,2 1 1 15,0 3 0-15,1-2-5 16,3 2 15-16,3-2-22 16,1 2 15-16,1-2-3 0,-2-2 10 15,-1-3-10 1,-4-1 0-16,2-3 0 0,0 0 7 15,-2 0-5-15,1 0-2 16,-1 0 0-16,2 0 6 16,1 0-6-16,-2 0 0 15,2 0-6-15,0 0 11 16,3 0-5-16,-5 0 0 16,2 0 0-16,2 0-6 15,0 2 6-15,3 0 0 16,-1-1-1-16,1 1 3 15,0-2-4-15,2 0 2 0,2 0 0 16,0 0-1 0,0 0 1-16,-1 0 0 15,-3 0-1-15,1-3 5 0,-1-1-5 16,-2 1 1-16,4-1 0 16,0-2-1-16,-2 2 4 15,3-2-3-15,-3-1 0 16,1 0 6-16,1 1-7 15,-2-2 1-15,2 2 0 16,-3 0-1-16,4 1 1 16,-1 0 0-16,0-2-4 15,-1 2 11-15,-1 1-7 16,2-3 0-16,-3 1 0 16,-1-1-11-16,-3 0 20 15,1-2-9-15,-2 2 0 0,2-2 4 16,-1 1-4-16,-1 2 0 15,2-3 0-15,-1 1 1 16,0-2-1-16,1-1 0 16,-8 0-1-16,2 2 2 15,-3-1-1-15,-3-3 5 16,3 0 2-16,-1-1-3 16,-3 2-4-16,1-1 0 15,1 1 0-15,-1 0 6 16,-1 0-9-16,2-1 3 15,-1 1 0-15,3-1 1 16,-2 0-1-16,1 1 0 0,0-2-4 16,1-1 11-16,-1 0-11 15,0-2 4 1,-2-2 0-16,-2-3-1 0,-2-2 1 16,-3-1 0-16,0-3-6 15,0-1 13-15,-3 2-12 16,-3 0 5-16,-3 4 0 15,3 2 4-15,-1-2-4 16,1 1 0-16,-4 2-2 16,1-3 6-16,1 0-1 15,-5-3-3-15,4 2 0 16,-1-1-1-16,-1-2 1 16,0-1 0-16,1 4-3 15,-4 1 13-15,5 0-11 16,-1 1 1-16,0-1 0 0,-1 2 2 15,2 1-2-15,-3-1 0 16,3-1-2-16,-1-4 2 16,-2 1 0-16,1-4 0 15,-3 3 4-15,2-1 3 16,-2 1-7-16,1 2 0 16,1 2-7-16,-5 1 5 15,2 1 2-15,-2 0 0 16,-3 1 11-16,2 2-19 15,-1-1 8-15,5 4 0 16,1 2 22-16,3 0-21 16,-1 3 9-16,-4 2-9 0,3-1-1 15,-5 1 14-15,6 0-14 16,-2 0 0-16,-1 0-6 16,-1 1 16-16,0-2-10 15,-2-1 0-15,-2-2 0 16,-1 1-3-16,-1 2 3 15,3-1 0-15,2 3-1 16,2 0 8-16,-1 1-7 16,5 2 0-16,-5-2 0 15,3 1-5-15,1 1 5 16,-2 1 0-16,1-1-10 16,-1 3 20-16,1-4-10 15,0 3 0-15,-6-1 1 0,0 2-15 16,0 0 16-1,2 0-2-15,-1 0 0 0,-1 0 0 16,5 0 4-16,-3 2-4 16,5 1 0-16,2-1-2 15,2 1 2-15,1-3 0 16,-3 2-3-16,-6 1 11 16,0 1-11-16,-6 1 3 15,-1 4 0-15,-1-1-3 16,1 4 3-16,0-2 0 15,3 1-9-15,2 0 16 16,3-1-8-16,1 0 1 16,1-1 0-16,-2 1-4 0,1-3 4 15,0 0 0 1,-1 0-3-16,-2 1 5 0,-1 2-2 16,0 1 0-16,0-5 0 15,5 3-3-15,1-3 3 16,3 0 0-16,2-1-3 15,-1-3 9-15,7-2-6 16,0 2 0-16,-2-2 5 16,2 0-14-16,0 0 9 15,0 0 0-15,0 0-4 16,0 0 11-16,0 0-7 16,0 0 0-16,0 0 0 15,0 0-5-15,0 0 5 16,0 0 0-16,0 0 2 0,0 0 10 15,0 0-24-15,0 0 12 16,0 0-32-16,0 0 17 16,0 0-39-16,0 0 13 15,0 0-19-15,5 0-79 16,9 0 5-16,-1 0-1 16</inkml:trace>
  <inkml:trace contextRef="#ctx0" brushRef="#br1" timeOffset="635007.6941">11223 9244 258 0,'0'0'44'0,"0"0"25"15,0 0-48-15,0 0-4 0,0 0 36 16,0 0-29-16,0 0-12 15,-17-51 38-15,17 43-36 16,0 0 23-16,-1 2-37 16,1 0 9-16,-2 1 19 15,2 2-26-15,0 0-2 16,0 1 13-16,-2-1-11 16,2 2 11-16,-2-3-13 15,2 0 8-15,0 1-9 16,-1 0 1-16,-1-2 0 15,0 2-1-15,1-4 6 16,0 3 6-16,-1 0 12 0,1 2-23 16,-1-1 41-16,2 3-38 15,0 0 4-15,-1 0-7 16,1 0-1-16,-2 0-2 16,1 0-2-16,-2 4-3 15,-4 10 3-15,0 6 5 16,-2 5-4-16,-1 4 2 15,-2-2 2-15,1 2 0 16,1-4 0-16,-3 3 0 16,2-5-2-16,-1 3 2 15,0-1 0-15,3-3-5 16,1 1 16-16,0-4-7 16,0 1-4-16,1 1 8 15,0 1-2-15,1 1-6 16,0-1 0-16,1-2-7 0,1-3 14 15,0 0-7-15,3-3 0 16,-3-3 0-16,2 0-2 16,-2 2 2-16,1 1 0 15,0-2 4-15,-3 5 1 16,1-4-4-16,-1 1-1 16,-1 3 0-16,3-3 0 15,-2-2 9-15,2 1-9 16,1-4 2-16,0 0-2 15,2-1 0-15,-3-1-6 16,1 0 12-16,0 1 3 16,0 0-9-16,0 1 0 15,-2 3-20-15,2-2 32 0,2-1-12 16,-3-2 0-16,3 0 10 16,-3-1-13-16,2 3 3 15,-1-1 0-15,2 1-6 16,-1-1 16-16,1 2-11 15,-1-2 1-15,1-2-3 16,-2 0 3-16,3-3 0 16,0 0 1-16,0-2-14 15,0-1 18-15,0 0-5 16,0 0 0-16,0 0-7 16,0 0-4-16,0 0-32 15,0 0-33-15,0 0-24 0,0 0-69 16,3-4-134-1</inkml:trace>
  <inkml:trace contextRef="#ctx0" brushRef="#br1" timeOffset="635938.5203">10787 9617 414 0,'0'0'20'16,"0"0"-12"-16,0 0 32 16,0 0 0-16,0 0 27 15,0 0-31-15,0 0-16 16,0 0 10-16,0 0-26 16,0 0 1-16,0 0-5 15,0 0 0-15,-1 0-5 0,-2 7-9 16,3 6 14-16,0 6-2 15,-3 4 11-15,1-1-9 16,0 3 3-16,-2-2-3 16,3 0 0-16,0 1-1 15,-1-1 6-15,2 2 4 16,0 5-4-16,0-2-5 16,0 0 11-16,0 2-6 15,0-3-5-15,0 0 0 16,0-1 3-16,0 1-1 15,0-5 0-15,0-1-2 16,3-2 0-16,0 1 5 16,1-3-5-16,-1 2 0 0,-1-2 8 15,4-1-4 1,-3-5-4-16,1-3 0 0,-2-4 0 16,-1-4 6-16,-1 0-11 15,2 0 10-15,-2 0-3 16,1 0 22-16,1 0-13 15,4 0-11-15,6 0 27 16,5-8-18-16,6-6 3 16,2-2-12-16,-2 1 10 15,0 0-2-15,-3-4-8 16,4 0 0-16,0-1 0 16,-1-3 9-16,0 0-12 15,1-1 3-15,-3 0 0 16,-5 0 2-16,-1 0-2 0,-4 2 0 15,-1 1-10-15,-4 1 23 16,-2 4-13-16,-1 3 0 16,0 4 2-16,-3 3 2 15,0 4-4-15,0-1 0 16,0 3-8-16,0 0 21 16,2 0-8-16,-2 0-5 15,0 0 0-15,0 0-17 16,0 0 18-16,0 0-2 15,0 0 1-15,0 0-48 16,0 0 19-16,0 0-17 0,1 0-56 16,2 0-20-1,2 0-53-15</inkml:trace>
  <inkml:trace contextRef="#ctx0" brushRef="#br1" timeOffset="646749.564">5865 12315 36 0,'0'0'193'16,"0"0"-185"-16,0 0-8 15,0 0-4-15,0 0 4 16,0 0 40-16,0 0-34 16,0 0 34-16,-3-19-22 15,3 16 14-15,0 3 0 16,0-4-18-16,-3 1-3 0,3-1 12 15,0 0-17 1,0 2 13-16,0-2-17 0,-1 1 0 16,1 0 22-16,0 2-15 15,-2 0 14-15,2 1-17 16,0 0-1-16,0 0 10 16,0 0-15-16,0-3 0 15,-1 2 16-15,-1-2-12 16,2 0-3-16,-1 1-1 15,-1 1 5-15,1-3-5 16,-1 3 0-16,1-1 3 16,1-1 5-16,0 0-5 15,0 0 7-15,0 3-10 0,0-2 0 16,-3-1 3 0,3 3-3-16,0 0 0 0,0 0 9 15,0 0-6 1,0 0-1-16,0 0 7 0,0 0-7 15,0 0 19-15,0-2-21 16,0 2 5-16,0 0-5 16,0 0 3-16,0 0-3 15,0 0 0-15,0 0 2 16,0 0-12-16,0 0 7 16,0 0 3-16,0 0-1 15,0 0 1-15,0 0 0 16,0 0-2-16,7 2 5 15,1 5-6-15,2-1 3 0,-1-2-2 16,2 3-8-16,2 1 19 16,-1-1-14-16,6 2 8 15,-2 1-3-15,5-2 18 16,-2 1-18-16,1-2 0 16,-3-2-2-16,0 0 2 15,0-5 0-15,-1 0-2 16,-3 0 6-16,4 0 20 15,-1 0-14-15,2-2-7 16,2-3 0-16,2-2-1 16,2 1-1-16,1 0-1 15,1-1 0-15,3 0 2 16,0 1-2-16,-4-3 5 0,0 2-5 16,-5-1 0-1,-5 0 0-15,-2-1 0 0,-4 1 1 16,-1-1-1-16,-1 0 0 15,-1 4 8-15,-3-2-3 16,-2 4 18-16,-1 2 11 16,0-1-34-16,0 2 1 15,0 0 6-15,0 0-7 16,0 0 0-16,0 0-1 16,0 0 1-16,0 0 0 15,0 0-5-15,0 0 11 16,0 0-17-16,0 0 11 0,0 0-1 15,0 0-7 1,0 5 9-16,0 5-2 0,-6 0-1 16,-4 1 2-16,-2 2 2 15,-6-1-2-15,-7 3 0 16,-9 3 8-16,-5 0-8 16,-5 1-2-16,-2-2 1 15,4-2 1-15,5-3 11 16,5-5-11-16,6 0 3 15,2-4-3-15,3-1 0 16,2 1 0-16,2-3 0 16,3 0 11-16,5 0-11 15,3 0 0-15,1 0 0 0,-1-2 8 16,3-1-8 0,0 0 0-16,2-1-2 0,1 0-13 15,-3 1 8-15,3 0 3 16,0 1 4-16,-2-1-2 15,2 3 2 1,0 0 0-16,0 0 0 0,0 0 13 16,0 0-23-16,0 0 10 15,0 0-15-15,0 0 15 16,0 0-21-16,15 7 21 16,2 5-8-16,6-3 15 15,1-1-8-15,0-4 1 16,6-4-7-16,-3 0 7 15,3 0 0-15,1-10 0 0,-4-1 0 16,-3 2 12-16,-5 2-5 16,-2 1-7-16,-4 3-7 15,-6 2 7-15,-1 0 0 16,-1 1-28-16,4 0-8 16,1 0-25-16,9 0-11 15,7 3-45-15,4-1-86 16</inkml:trace>
  <inkml:trace contextRef="#ctx0" brushRef="#br1" timeOffset="648764.5572">8149 12329 433 0,'0'0'1'0,"0"0"-1"0,0 0 25 16,0 0-25-1,0 0 0-15,0 0 20 0,-7-16-18 16,7 16 19-16,0 0-20 15,0 0 17-15,0 0 0 16,0 0-18-16,0 0 0 16,8 0 6-16,4 0-4 15,3 7 18-15,3 2-19 16,3 1 1-16,4-2 31 16,-1 3-29-16,4-1-1 15,2 0 9-15,0-2-10 16,6-2 8-16,3-1-7 15,4-5-1-15,3 0 19 16,3 0-21-16,-1 0 0 16,0 0 6-16,0 0 1 0,-1 0-5 15,-3-2-2-15,0-1 0 16,-8-1-8-16,-3-1 8 16,-5-2 0-16,-2 0 2 15,-4 1 4-15,-2-3-6 16,0 1 0-16,-6-2 9 15,-2 1-9-15,0 1 0 16,-5 1 0-16,-1 0-3 16,-3 2 9-16,-3 2-9 15,0 2 14-15,0 1-10 16,0 0 22-16,0 0-23 16,0 0-2-16,0 0-6 0,0 0 16 15,0 0 4-15,0 0-12 16,0 0-10-16,-12 0 10 15,-4 0 3-15,-4 0 0 16,-3 4-6-16,-6 6 10 16,-2-3-10-16,-5 3 3 15,-4 0 0-15,2 0-12 16,-2-1 8-16,4 1 4 16,2-1-1-16,3-1 8 15,2-3-7-15,3-2 0 16,0-1 8-16,-2-2-10 15,-2 0 6-15,-3 0-4 0,-1 0 0 16,0 0-8 0,1 0 8-16,3-5 1 0,3 0 4 15,3-2 1-15,5 2-6 16,1 0 1-16,6 2-3 16,3-1 6-16,5 3-4 15,4-1 0-15,0 1-9 16,0 1 7-16,0 0-5 15,0 0-4-15,0-1-6 16,7 0 8-16,2-1 4 16,0 1 5-16,-4 1 0 15,8-2-7-15,-3 2 7 16,-1 0 0-16,0 0-2 0,1 0 7 16,0 2-8-16,4 4 3 15,1 4 0-15,6 0-9 16,0 3 16-16,6 1-7 15,-3-3 0-15,7 1 10 16,2-4-9-16,2-3-1 16,3-1 0-16,2-4 9 15,3 0-9-15,-1 0-6 16,0 0 5-16,-2 0 2 16,-4-2 9-16,-6-3-10 15,-3 0 0-15,-9 2-3 16,-3 0 3-16,-9 1 0 15,-2 1-7-15,-2 0 17 0,-2 1-23 16,0-2 18-16,0 2-5 16,0 0 13-16,0 0-13 15,0 0 0-15,0 0-3 16,0 0 14-16,0 0-11 16,0 0 0-16,0 0-2 15,0 0 2-15,0 0 0 16,0 0-3-16,0 0 3 15,0 0-7-15,0 0 5 16,0 0 4-16,0 0-1 16,0 0 6-16,0 0-7 15,0 0 0-15,0 0-3 16,0 0-2-16,0 0 1 0,0 0-32 16,0 0-40-16,0 0-14 15,0 3 41-15,3 4-8 16,-2-3-59-16,-1-3-61 15</inkml:trace>
  <inkml:trace contextRef="#ctx0" brushRef="#br1" timeOffset="653559.3713">10628 13571 293 0,'0'0'34'16,"0"0"2"-16,0 0-33 16,0 0 25-16,0 0-24 15,0 0-1-15,0 0 5 16,-20 0-3-16,20 0-5 15,0 0 0-15,6 0-13 16,0 0-19-16,-2 0-43 16,-4 0-19-16,0 0-106 15</inkml:trace>
  <inkml:trace contextRef="#ctx0" brushRef="#br1" timeOffset="656491.8886">10628 13571 224 0,'-67'2'77'16,"67"-2"-71"-16,0 0 36 16,0 0 10-16,0 0-8 15,0 0-1-15,0 0-28 16,0 0 11-16,0 0 6 16,0 0-27-16,0 0-2 15,0 0 16-15,0 2-18 16,0-1 20-16,0 2-21 0,5 1 0 15,9 1 25 1,5 2-19-16,6-4-6 0,6 2 29 16,6-4-25-1,2-1-1-15,4 0-3 0,5 0 0 16,-3-8 17-16,1-3-17 16,-4 2 0-16,-4 1 0 15,-8-1 6-15,-6 1-18 16,-6 5 16-16,-8-1-4 15,-3 2 5-15,-5 1-5 16,-2 1 0-16,0 0 24 16,0 0-16-16,0 0 28 0,0 0-17 15,0 0-16 1,-11 0-6-16,-3 0 10 0,-9 0-15 16,-2 0 16-16,-3 0-14 15,1 5 9-15,3 3-6 16,-1-3 6-16,-1 2 0 15,1-2-3-15,-3 2-6 16,-1-1 5-16,1 0 2 16,-2-1 7-16,1 0-8 15,-1 0 2-15,-5 2-2 16,-1-2 0-16,0 1 0 16,2-3-6-16,0 0 12 15,5-3-8-15,6 0 2 0,5 0 0 16,9 0 3-1,4 0-3-15,5 0 0 16,0 0-4-16,0 0 0 16,0 0 0-16,0 0 0 0,12 0 0 15,9 0-1-15,6 0 5 16,2 0 0-16,8 0-4 16,-1 0 10-16,3 2-8 15,-1 0 2-15,2-2 0 16,0 0-11-16,4 0 19 15,-2 0-8-15,-1 0 0 16,3 0-6-16,-1 0 6 16,3 0 1-16,1 0 1 15,-3 0 12-15,-3 0-14 0,-2 0-6 16,-3 0-4-16,-1 0 20 16,1 0-10-16,1 0 4 15,6 0-4 1,2 0 9-16,2 0-1 0,0 0-8 15,-3 0 0-15,-2 0 9 16,-2 1-8-16,4 0-1 16,-2 1 4-16,-1-1-4 15,-2 2 0-15,-4-1-3 16,-1 1-1-16,-7-1 8 16,1 3 8-16,0-1-12 15,2-1 0-15,0 2-3 16,1-2 9-16,-2 0-1 15,-4-1-4-15,2-2-1 16,-6 0-1-16,-5 0-2 0,-8 0 6 16,-4 0 11-1,-4 0-14-15,0 0 0 0,0 0 32 16,0 0-32-16,0 2 11 16,-12 0-11-16,-9 1 2 15,-7 4 4-15,-5-1-6 16,-3 5 0-16,-3-4-1 15,-1 0-7-15,0 1 7 16,-2-1-2-16,-2 0 1 16,-3-1-9-16,-2-2 7 15,-3 1-8-15,-5 1 0 16,-4-2 12-16,-5 5 0 0,-1-4-3 16,0 4-9-16,1 1 7 15,7-3-7-15,1 1 12 16,4-2-8-16,3-3 8 15,6 0 0-15,2-1 4 16,8 1-1-16,0-1 11 16,4 0-14-16,1 1-1 15,2-1-9-15,-1 3 13 16,-2 3-3-16,-2-1 0 16,3 0-7-16,7-2 7 15,7-4 3-15,10 1 0 16,5-2-3-16,1 0 3 15,0 0-5-15,0 0 2 0,0 0-1 16,6 0-11 0,14 0 12-16,7 0-2 0,14 0 2 15,8 0-2-15,8 0 4 16,9 0-4-16,7 0 4 16,4 0 9-16,7-2-11 15,4-4 0-15,4-1-1 16,2 2 1-16,-2-2 0 15,-3 1-3-15,-7 1 11 16,-6-1-13-16,-2-2 5 16,-5 1 0-16,-7-3 13 15,-5 4-9-15,-10 0 3 0,-6 2 0 16,-8 0-5 0,-5-1 14-16,-5 4-8 0,-5 1-3 15,-4-3-3-15,-6 3 11 16,-2 0-12-16,-3 0-1 15,-3 0 1-15,0 0-1 16,0 0 0-16,0 0 0 16,0 0 5-16,0 0-1 15,0 0-4-15,0 0 1 16,-13 0 11-16,-11-2-24 16,-11 0 5-16,-8 1-22 15,-5-1 16-15,-8 2-28 16,-7 0 35-16,-4 0-7 15,-4 0 9-15,5 0-5 16,0 0 9-16,7 0 0 0,-1 7 5 16,-3-1-4-1,-1 3 0-15,0 3-2 0,0 0 1 16,4-2-8-16,5 2 8 16,5-2-7-16,6-1-5 15,6 1 18-15,9-5-6 16,11-1 0-16,9-3 0 15,7 1 11-15,2 0-11 16,0-2-18-16,0 0 17 16,0 0-5-16,0 0-2 15,0 0 8-15,6 0 0 16,11 0-5-16,4 0 5 0,5 0 0 16,3 0 0-16,4 0 5 15,1 0-7-15,2 0 2 16,0 0 0-16,1 0-6 15,-1-5 6-15,0 2 0 16,-2 0-2-16,3 2 7 16,-5-1-7-16,-2-1 2 15,-4 1 0-15,-2-1 19 16,-3 1-19-16,-6 2 0 16,-3-1 0-16,-6 1 6 15,-2 0-6-15,-2 0 0 16,-2 0 0-16,0 0 10 15,0 0-9-15,0 0 9 0,0 0 6 16,0 0-14 0,0 0 7-16,0 0-9 0,0 0 3 15,0 0-3-15,0 0 1 16,0 0-1-16,0 0 1 16,0 0 6-16,0 0-9 15,0 0 2-15,0 0 0 16,0 0-2-16,0 0 2 15,0 0 0-15,0 0 0 16,0 0 6-16,0 0-6 16,0 0 0-16,0 0 0 15,0 0-6-15,0 0 6 16,0 0 0-16,0 0-4 0,0 0 8 16,0 0-6-16,0 0 2 15,1 0 0-15,-1 0-4 16,0 0 4-16,0 0 0 15,0 0 0-15,0 0 3 16,0 0-3-16,0 0 0 16,0 0 1-16,0 0-3 15,0 0 2-15,0 0 0 16,0 0-9-16,0 0 16 16,0 0-7-16,0 0 0 15,0 0 0-15,0 0-4 16,0 0 4-16,0 0 0 15,0 0-3-15,0 0 9 16,0 0-6-16,0 0 0 0,0 0 4 16,0 0-11-1,0 0 7-15,0 0 0 0,0 0-3 16,0 0 9-16,0 0-6 16,0 0 0-16,0 0 2 15,0 0-9-15,0 0 7 16,0 0 0-16,0 0-5 15,0 0 9-15,0 0-5 16,0 0 1-16,0 0 0 16,0 0-7-16,0 0 7 0,0 0 0 15,0 0-1 1,0 0 10-16,0 0-12 0,0 0 3 16,0 0 0-16,0 0-1 15,0 0 1-15,0 0 0 16,0 0-6-16,0 0 10 15,0 0-4-15,0 0 0 16,0 0 5-16,0 0-13 16,0 0 8-16,0 0 0 15,0 0-5-15,0 0 11 16,0 0-8-16,0 0 2 16,0 0-1-16,0 0-11 15,0 0-3-15,0 0 10 16,3 0 0-16,-1 0 7 15,-1 0-5-15,-1 0-2 0,2 0-2 16,-1 0-2-16,0 0 0 16,2 1-10-16,-1 1 10 15,-1-2-20-15,4 1-5 16,-5-1-16-16,6 0-34 16,0 0 17-16,0 0-62 15,1 0-77-15</inkml:trace>
  <inkml:trace contextRef="#ctx0" brushRef="#br1" timeOffset="659372.1211">11126 12936 184 0,'0'0'0'0,"0"0"-4"16,0 0 4-16,0 0 17 16,0 0 15-16,0 0-30 15,0 0 2-15,27-18 15 0,-27 18 31 16,0 0 29-16,0 0-36 16,0-1 13-16,0 1-14 15,0-1-14-15,0-1 13 16,0 2-32-16,0-1-2 15,0 1 5-15,0 0-11 16,0 0-1-16,0 0 0 16,0 0 0-16,0 0-5 15,0 0 5-15,0 0-6 16,0 0 4-16,0 9 4 16,0 0-3-16,0 4 2 15,-2 1-1-15,-2 3 0 16,-2 0-1-16,2 0 1 15,-1 0 20-15,-1 0-20 0,0-1 14 16,0 0-7-16,0-2 8 16,1-2-17-16,3 2 15 15,-5-1-13-15,5-3 11 16,-3 4-2-16,-2 1 3 16,2-3 9-16,-1 2-12 15,0-2-4-15,2 0-5 16,-2-2 0-16,-1 2 5 15,1 0 11-15,1-2-2 16,-3 2-14-16,2-2 10 16,-2 1-10-16,5-1 6 0,-2-2 5 15,2 2-11 1,0-2 2-16,0 1-2 0,1 1 0 16,1-1 0-16,-1 0-3 15,0-1 3-15,0-2 0 16,2-3 6-16,0 0-6 15,0-1 6-15,0-2-13 16,0 0 14-16,-1 0-7 16,1 0 0-16,0 0 1 15,0 0-9-15,0 0-5 16,0 0-28-16,0 0-6 16,0-10-55-16,-3-5-10 15,1 0-65-15,-1-2-41 16</inkml:trace>
  <inkml:trace contextRef="#ctx0" brushRef="#br1" timeOffset="660150.2178">10930 13048 280 0,'0'0'6'0,"0"0"2"0,0 0 38 16,0 0-17-16,0 0 19 16,0 0-19-16,-5-7-26 15,3 7 23-15,1-1 13 16,-2-2-1-16,1 0-36 15,-2-2 11-15,2 2-1 16,-2 0-12-16,2 0 0 16,-1 0 6-16,-1 2 1 15,4 1 16-15,0 0-11 16,0 0-7-16,0 0 27 16,0 0-31-16,0 0 0 15,0 0-1-15,0 0-8 16,0 0 8-16,0 0 0 0,0 0-7 15,0 0 7-15,0 4-6 16,0 5 6-16,4 1-2 16,2 1 7-16,-1 1 13 15,2 1-18-15,3 1 0 16,-1 1 34-16,2-3-33 16,2 2 6-16,-1 1 0 15,-1-1 22-15,2 1-8 16,-1 0-19-16,0 1 6 15,1 1 15-15,0 0-20 16,3-2 2-16,-4 2 5 16,3-5-10-16,1 5 0 15,-1-3 14-15,2 0-9 16,-1-1 20-16,-4-2-20 0,1-3 5 16,-4-1 1-16,-3-2-11 15,-1 0 0-15,-1-3 4 16,-3-1 5-16,1 0-18 15,-2 1 20-15,0-2-11 16,0 0 0-16,0 0 9 16,0 0-9-16,0 0 0 15,0 0 0-15,0 0 5 16,0 0 2-16,0 0-7 16,0 0 0-16,0 0-1 15,0 1-11-15,3 1-14 16,3 1-49-16,5 4 48 15,2-3-129-15,-7-4-141 0</inkml:trace>
  <inkml:trace contextRef="#ctx0" brushRef="#br1" timeOffset="667226.3764">8583 13721 208 0,'0'0'11'16,"0"0"-22"-16,0 0 14 0,0 0-10 15,0 0 14-15,0 0-18 16,0 0 16-16,0 0-6 15,-9-46 2-15,9 43 37 16,-3 1-37-16,0-1 10 16,-2-1-11-16,1 1 6 15,3 1-1-15,-2 1-5 16,0-1 0-16,-2 1 11 16,-1 0-11-16,3-1-21 15,-2 2 9-15,1 0-10 16,1 0 22-16,2 0-11 15,-2 0 7-15,1 0 3 16,-1 0-5-16,0 0 10 0,0-1-5 16,-1-1 2-1,1 0 8-15,1 2-9 0,-2-3 4 16,4 1-22-16,-3-1 12 16,3 2-68-16</inkml:trace>
  <inkml:trace contextRef="#ctx0" brushRef="#br1" timeOffset="669034.8858">8437 13631 292 0,'0'0'72'0,"0"0"-58"0,0 0-14 16,0 0 14-16,0 0-10 15,0 0 16-15,-5-5-13 16,5 5-1-16,0 0-6 16,0 0 0-16,0 0 30 15,0 0-20-15,0 0 36 16,0 0-42-16,0 0-2 16,0 0 3-16,0 0-5 15,0 0 0-15,0 0-1 16,0 0 3-16,0 0 15 15,0 0-17-15,0 0 5 0,0 0 6 16,0 0-4 0,6 0-4-16,4 0 42 0,3 0-40 15,3 0-4-15,-1 0 15 16,3 0-3-16,1 3 3 16,2 3-16-16,3-1 0 15,1 1 21-15,5 1-19 16,4-1 8-16,7 2-10 15,9-2 0-15,7 0-10 16,7-1 10-16,0-2 0 16,5-3 7-16,1 0-3 15,0 0-5-15,2 0 1 16,-1 0 0-16,-5 0-3 16,-4 0 3-16,-3 0 0 0,-10 0 4 15,-4 0-3-15,-6 0 4 16,-7 0-5-16,-3 0 2 15,-4-3-3-15,-6 3 1 16,-7-2-4-16,-4 0 0 16,-6 1 4-16,-2 1 0 15,0 0 0-15,0 0 0 16,0 0 2-16,0 0 6 16,-17 0-8-16,-12 0 0 15,-12 5-9-15,-6 2 6 16,-9-1 3-16,-5 1 0 15,-7-2-11-15,-6 0 12 16,-1 4-1-16,-2-2 3 0,5 3-3 16,5-4 0-16,9-2 5 15,7-4 3-15,8 0 19 16,4 0-27-16,10 0 0 16,7 0 1-16,8 0-1 15,5 0 0-15,1 0 7 16,-1 0-4-16,0 0-6 15,0 0-1-15,-1 0 1 16,-2 0 1-16,4 0 2 16,4 0 0-16,1 0-6 15,0 0 6-15,-1 0 3 16,-2 0-3-16,3 0 0 0,-2 0 1 16,1 0-1-1,-1 4-1-15,2-1-4 0,-1-1 8 16,4 1-20-16,0 3 17 15,14 0-8-15,18 0-2 16,23 0 13-16,15-6-3 16,14 0 2-16,7 0 11 15,7-1-19-15,-1-5 6 16,0-1 0-16,0 1 6 16,-8 1-5-16,-6-1-2 15,-3-2 1-15,-9-2-8 16,-4-1 8-16,-6-2 0 15,-5 1-3-15,-5 0-4 16,-9 2 8-16,-9 4-2 16,-16 4 0-16,-10 2-17 15,-7 0 17-15,0 0-3 0,-13 0 4 16,-16 1 10-16,-9 11-10 16,-3 0-5-16,-3 1 4 15,0-1 1-15,0-3 9 16,-3 1-9-16,-3-3-7 15,0-2-5-15,-2-2 12 16,0-3 0-16,-1 0-2 16,-1 0 11-16,-1 0 2 15,3 0-11-15,-2 0 1 16,2 0 9-16,0 4 2 16,1 2-4-16,5 0-8 0,3-1 0 15,5-2 1-15,8-2 2 16,10-1 3-16,7 0 18 15,11 0-3-15,2 0-12 16,0 0-9-16,0 0-22 16,0 0 17-16,0 2-11 15,7 1 10-15,8 1 0 16,9-2 10-16,6 0-8 16,4 1-1-16,7-3 5 15,6 0 7-15,5-3-7 16,1-7 0-16,5 3 0 15,-2-1 0-15,-2 4 0 16,0-1-2-16,-6 1 14 16,-2-1-20-16,-4 1 8 0,-5-2 0 15,1-1 0-15,-6 3 1 16,-5 1 3-16,-8 1-8 16,-7-1 13-16,-3 3-11 15,-6 0 2-15,-3 0-10 16,0 0 10-16,0 0 0 15,0 0-1-15,0 0-1 16,0 0 2-16,0 0-8 16,0 0 8-16,0 0 0 15,0 0 4-15,0 0 2 16,0 0-5-16,0 0-1 0,0 0-5 16,0 0 5-1,0 0-3-15,0 0-2 0,0 0-4 16,0 0 8-16,0 0 0 15,0 0 1-15,0 0-2 16,0 0-1-16,0 0 2 16,0 0-33-16,0 0 32 15,0 0-16-15,0 5 7 16,0-1 11-16,0 4-18 16,0 0 12-16,0-4-18 15,-2 3 7-15,-1-3-1 16,-1 0-31-16,1 0-14 15,-1 1 17-15,-1 0-33 16,-1-5-34-16</inkml:trace>
  <inkml:trace contextRef="#ctx0" brushRef="#br1" timeOffset="673757.4478">15666 13672 635 0,'0'0'42'0,"0"0"-27"16,0 0-8-16,0 0-7 15,0 0 0-15,0 0 8 16,-13-2-1-16,13 2-7 16,0 0-4-16,6 0 4 0,9 2-2 15,2 6 4-15,9 2-2 16,4-1 4-16,4-1 4 16,7-2-6-16,6-1-2 15,5-2 5-15,0-1 12 16,-2-1-17-16,-3 1 4 15,-8-1-5-15,-7 1 1 16,-8-2 0-16,-11 0-4 16,-3 0 9-16,-8 0-9 15,-2 0 8-15,0 0-4 16,0 0 27-16,-13 0-26 16,-13 0 5-16,-13 0-6 0,-3 0 10 15,-5 1-18 1,-1 2 10-16,-1-1-2 0,2 1 15 15,3 2-15-15,5-2 0 16,5-1 23-16,7 0-16 16,6 0-7-16,7 0 0 15,5-1 0-15,7-1 9 16,2 2-9-16,0-2-2 16,0 2-7-16,0 0 9 15,11 2-14-15,12-1 14 0,11 3-1 16,8-4 1-1,5 2-2-15,3-1 6 0,4-3-8 16,2 2 11-16,1-2-6 16,4 1-1-16,-1 2-1 15,-2 4-9-15,-1-4 13 16,0 3-3-16,-1-3 0 16,-4-1 7-16,-5 0-10 15,-6-2 3-15,-3 0 0 16,-4 0-8-16,0 0 14 15,3 1-6-15,4 2 0 16,-1 0-3-16,3 0-6 16,-1 0 15-16,0 1-10 15,-1 1 4-15,0-2-1 16,0 1 1-16,0-3 0 0,-1 1 8 16,-2 1-17-1,-4-3 15-15,-1 3-6 0,-3-3 0 16,-5 1 6-16,2-1-11 15,-7 3 5-15,-3-2 0 16,-2 2-7-16,-5 0 16 16,1-1-9-16,-5-1 0 15,-5-1 3-15,1 0-3 16,-2 0 0-16,0 0 2 16,0 0-16-16,0 0 14 15,-8 0-2-15,-13 0-15 16,-8 2 17-16,-12 1-2 15,-6 2-18-15,-7-1-9 16,-6-2 22-16,-4 3 1 0,-6 1-5 16,-4-2 8-16,-1 1-3 15,1 1 6-15,3 0-4 16,8-1 10-16,3 3 1 16,4-2-7-16,4 1-2 15,1-1-4-15,9 0 6 16,5-1 0-16,13-2-2 15,8-3 11-15,10 2-9 16,6-2 0-16,0 1 2 16,0 0-5-16,15-1-5 15,15 0 8-15,16 0-1 16,9 0 5-16,8 0-10 16,1 0 8-16,-3 0-2 0,-1 0 0 15,1-4 7-15,1 1-20 16,1-2 13-16,0 2 0 15,-2-1 9-15,0 2-9 16,-3-1 0-16,-4 3 6 16,-5 0-6-16,-3 0 3 15,-5 0-7-15,-4 0 16 16,-1 0-17-16,-7 0 5 16,-4 0 0-16,-8 3-4 15,-5-1 4-15,-3-1 0 16,-6 1 0-16,-1-1 4 15,-2-1-9-15,0 1 5 0,0-1 0 16,0 0 2-16,0 0-2 16,0 0 0-1,-3 2 0-15,-11-1 3 0,1 1 0 16,-8 0-3-16,-6-2 0 16,-6 0-6-16,-7 3 5 15,-9-3-21-15,-8 4 16 16,-7-1-12-16,-5 0 16 15,1-1-18-15,3-2 20 16,10 0 24-16,9 0 10 16,12 0-30-16,7 0-4 15,10 0 0-15,7 0 19 16,7 0-19-16,3 0 0 0,0 0 0 16,2 0-5-1,19 0 5-15,10 0-3 0,11 0 9 16,9 0-6-16,8 0 0 15,1 0-9-15,-1 0 9 16,1-2 0-16,0 1 7 16,-4 1-17-16,-3-2 24 15,-4 2-18-15,-9 0 4 16,-6 0 0-16,-8 0-2 16,-5-1 0-16,-5 1 2 15,-6 0 0-15,-3 0 4 16,-3 0-13-16,-1 0 9 15,-3 0 0-15,0 0-2 0,0 0 5 16,0 0-3-16,0 0 0 16,0 0 3-16,0 0 4 15,0 0-7-15,0 0 0 16,0 0-9-16,0 0 18 16,0 0-9-16,0 0 0 15,0 0 1-15,0 0-4 16,0 0 3-16,0 0 0 15,0 0 0-15,0 0 3 16,0 0-1-16,0 0-2 16,0 0 0-16,0 0-9 15,4 0 5-15,2 0 4 16,3 0-1-16,3 0 5 16,0 0-6-16,-1 0 2 0,-4 0 0 15,-3 0 0-15,-3 0 0 16,1 0 0-16,-2 0-2 15,0 0 7-15,0 0-5 16,0 0 0-16,0 0 0 16,0 0 0-16,0 0 4 15,0 0-2-15,0 0-4 16,0 0 9-16,0 0-7 16,0 0 0-16,0 0 0 15,0 0-15-15,0 0 15 16,0 0 0-16,0 0-3 15,0 0 13-15,0 0-17 0,0 0 7 16,0 0 0 0,0 0-2-16,0 0 11 0,0 0-9 15,0 0 0-15,0 0-3 16,0 0 3-16,0 0 0 16,0 0 7-16,0 0-18 15,0 0 11-15,0 0 0 16,0 0 3-16,0 0-3 15,0 0-2-15,0 0 2 16,0 0 2-16,0 0-2 16,0 0-8-16,0 0 8 15,0 0-2-15,0 0 6 16,0 0-4-16,0 0 0 0,0 0 1 16,0 0 5-1,0 0-5-15,0 0 2 0,0 0-6 16,0 0-3-16,0 0 4 15,0 0 2-15,0 0 0 16,0 0 0-16,0 0 0 16,0 0 0-16,0 0-2 15,0 0 6-15,0 0-5 16,0 0 1-16,0 0 0 16,0 0 5-16,0 0-5 15,0 0-5-15,0 0-4 16,0 0 18-16,0 0-9 15,0 0 0-15,0 0 2 0,0 0-12 16,0 0 19-16,0 0-11 16,0 1 2-16,0 2-5 15,0 1 4-15,0-1 1 16,-2 2 0-16,2-3 4 16,-1 0-4-16,1-2 0 15,0 3-6-15,-2-3 15 16,0 2-9-16,2-2 0 15,0 2 0-15,0-2-1 16,0 0-6-16,0 3 6 16,0-3-3-16,-1 0-15 15,1 0 14-15,0 0-21 16,-2 0 25-16,2 0-16 16,-3 0-2-16,0 0-41 0,-1 0 7 15,-2 0-20-15,-5 0-87 16,4-7 53-16</inkml:trace>
  <inkml:trace contextRef="#ctx0" brushRef="#br1" timeOffset="674981.2896">8498 14272 18 0,'0'0'11'16,"0"0"-9"-16,0 0 1 15,0 0-3-15,0 0 9 16,0 0 4-16,0 0-9 16,0 18 56-16,0-17-60 15</inkml:trace>
  <inkml:trace contextRef="#ctx0" brushRef="#br1" timeOffset="675909.8954">7981 12917 243 0,'0'0'138'0,"0"0"-92"16,0 0-46-16,0 0 0 0,0 0 15 16,0 0-8-16,-38-9 22 15,35 9-29-15,1 10 3 16,-1 6-12-16,2 4 16 15,-1 6-7-15,1 3 26 16,-2 5-7-16,0-2 9 16,-1 3-1-16,4 1-23 15,0 2 28-15,0 4-17 16,0 3-11-16,0 5 20 16,14 4-20-16,-1 4 19 15,4 2-23-15,-1-2 4 16,4 3 11-16,1-1-15 15,4 3 2-15,-1 1-1 16,3-4 9-16,0-3-5 0,0-6-5 16,3-4 4-1,-1-7-7-15,3-4 3 0,2-6 0 16,1-4-4-16,6-4 14 16,4-3-10-16,1-5 0 15,-1-3-4-15,0-4-5 16,-1 0-8-16,2-1-71 15,-2-2 16-15,-1 3-93 16,1-1-147-16</inkml:trace>
  <inkml:trace contextRef="#ctx0" brushRef="#br1" timeOffset="677132.3454">12743 12388 439 0,'0'0'0'0,"0"0"-2"16,0 0 2-16,0 0 22 15,61 80 8-15,-42-48 12 16,4 3 4-16,-2 6-26 16,1 3-1-16,-1 0 16 15,-3 4-24-15,-2-2 23 16,-2-1-14-16,-3 2-13 15,-3 0 28-15,-2 3-24 0,-4 3 13 16,-2 4-14-16,0 1 0 16,0 1 14-16,0 1-13 15,-5 1-9-15,-4-1 16 16,3 1-16-16,-3-4-1 16,3-2-1-16,2-1 8 15,-1-2-3-15,2 1-5 16,-5-3 7-16,3 1-2 15,-4-5-5-15,1-4-3 16,0-7 3-16,-1-5 4 16,1-7 1-16,0-3-5 15,0-3 0-15,1-6 3 16,3-2-3-16,-1-2-21 16,1-3-23-16,-5 1-50 15,-3 3 49-15,0 1-41 0,-4 1-23 16,-2-3-29-16</inkml:trace>
  <inkml:trace contextRef="#ctx0" brushRef="#br1" timeOffset="682720.3954">20914 9254 368 0,'0'0'172'15,"0"0"-172"-15,0 0 105 16,-26-73-57-16,18 49-30 16,-2 2 33-16,0 1-18 15,-5 1 17-15,0 5-16 16,-3 1-33-16,-3 2 24 16,0 4-25-16,-4 2 0 15,-3-1 2-15,1 3 3 16,2 1-6-16,-1 0 1 15,5 3 0-15,1 0-6 0,0 0 10 16,2 0-5 0,-3 10 1-16,-2 11-6 0,0 6 1 15,2 8 2-15,7 7 3 16,6 2-11-16,8-1 11 16,0-1-2-16,18-9-7 15,11 1-1-15,10-6 4 16,10-6 6-16,7-3 0 15,4-10-6-15,-2-5 7 16,-6-4-1-16,-6-4 0 16,-9-16 0-16,-10-5 0 15,-9-5 0-15,-8-2 1 16,-8-10 4-16,-2 0-3 0,-6-4-2 16,-10 1 19-16,-1 9-19 15,5 8 28-15,4 11-19 16,6 7-8-16,0 8 4 15,2 2-5-15,0 0-10 16,0 0 0-16,0 26-32 16,0 16 38-16,8 13 2 15,1 9 2-15,-3 6 0 16,-3 7 0-16,-3 5 0 16,0 7 7-16,-5 1-7 15,-13-1 4-15,-6-4-8 16,-7-2 9-16,-5-2-5 15,-5-8 1-15,-3-8 2 16,0-11-3-16,6-13 0 0,9-14 0 16,9-11 0-1,10-11 5-15,7-5 11 0,3 0-14 16,0 0-2-16,0-10 11 16,3-11-2-16,17-8-18 15,12 1 7-15,3 3 2 16,5 3-12-16,3 5 15 15,-6 5-3-15,0 2 0 16,-1 1 0-16,2 4 0 16,0-1-1-16,0 2-6 15,0 0 6-15,2 1-78 16,-1-2-28-16,-4-7-58 16,-7-8-161-16</inkml:trace>
  <inkml:trace contextRef="#ctx0" brushRef="#br1" timeOffset="683068.9644">21776 9282 692 0,'0'0'0'0,"0"0"-4"0,0 0-7 16,-91-30 9-16,75 30 2 16,2 0 31-16,-1 17-31 15,2 8-7-15,-5 14 1 16,0 8 12-16,0 9 3 16,0 9-5-16,-3 10 0 15,-3 6 45-15,-2 5-28 16,3 1-20-16,4-7-1 15,7-5 16-15,12-10-28 16,0-9 12-16,27-13-26 16,13-6-3-16,7-10-48 15,4-16-113-15</inkml:trace>
  <inkml:trace contextRef="#ctx0" brushRef="#br1" timeOffset="683619.9709">21945 10135 723 0,'0'0'9'15,"0"0"-16"-15,0 0 14 16,0 0 23-16,0 0 5 16,0 0 2-16,-30-53 11 15,30 31-48-15,4-1 1 16,9-3 0-16,5-5 8 0,0-4-9 15,3-2 0 1,-4 4 0-16,3 5 5 0,-2 6-2 16,-1 7-3-16,-1 5-3 15,1 1 1-15,0 3-2 16,0 1 2-16,2 4 2 16,-1 1-4-16,-1 0 4 15,0 10-3-15,-1 9-12 16,-4 5 17-16,-4 8-2 15,-6 4 0-15,-2 3-8 16,0-1 8-16,0-4 0 16,0-5 2-16,-6-9-4 15,2-8 9-15,3-8-15 16,1-4 8-16,0 0 0 16,0 0 23-16,6-16-23 0,15-10-33 15,5-7-8-15,1 2 3 16,-4 11 38-16,-4 6-7 15,0 12-2-15,0 2 3 16,2 2 6-16,-2 13-1 16,1 6-16-16,2 1 17 15,-2 3 0-15,6-4 0 16,3-1 13-16,2-5-16 16,0-4 3-16,4-8-23 15,-6-3-68-15,-2 0-134 16</inkml:trace>
  <inkml:trace contextRef="#ctx0" brushRef="#br1" timeOffset="683987.6799">22847 9526 585 0,'0'0'0'16,"0"0"-2"-16,0 0 2 15,0 0 7-15,102-37-7 16,-77 37 13-16,3 2 21 16,0 16-28-16,1 8 11 15,-1 9 12-15,-1 2 0 16,-6 7 22-16,-3 2-34 16,-5 0 3-16,-4 2 13 0,-5 0-24 15,-4 2 6-15,0 3 4 16,0 2-11-16,-17 1 33 15,-6-3-12-15,-5-2-19 16,-5-5 12-16,-1-1-16 16,-3-5 15-16,-4-2-21 15,-1-3 2-15,-1-5 1 16,-2-4-3-16,-2-6-88 16,3-7-34-16,-6-8-60 15,2-5-277-15</inkml:trace>
  <inkml:trace contextRef="#ctx0" brushRef="#br1" timeOffset="686281.0963">19968 11672 402 0,'0'0'0'16,"0"0"0"-16,0 0 17 15,0 0-3-15,0 0 66 16,0 0 24-16,0 0-14 16,-3 17 7-16,3-27-8 15,9-15-71-15,7-6 12 16,5-8-20-16,2-5-10 16,-1-4 21-16,3-9-14 15,2 0 1-15,0 0-8 16,0 5 0-16,-3 13 3 15,-2 9-2-15,-1 7 0 16,-7 10 5-16,-4 8-2 0,-6 3-8 16,-2 2 4-16,2 3-16 15,7 22-2-15,5 11 2 16,1 12 16-16,-2 5-1 16,-3 3 5-16,-1-7 1 15,0-11-5-15,0-11 0 16,0-15-3-16,-2-5 4 15,2-7-1-15,4 0 16 16,8-17 18-16,12-17 14 16,8-13-30-16,6-7-15 0,-4-1 9 15,-5 4-6 1,-9 8-6-16,-9 12 9 0,-6 9-2 16,-7 12-10-16,-4 7 3 15,2 3-54-15,-1 10-98 16,0 23-13-16,1 16 112 15,-1 13-47-15,3-1-172 16</inkml:trace>
  <inkml:trace contextRef="#ctx0" brushRef="#br1" timeOffset="686919.803">21090 11529 344 0,'0'0'380'0,"0"0"-313"15,-98-42-10-15,58 35-50 0,-3 3 37 16,6 4 3-16,7 0-11 16,6 14-27-16,8 13-9 15,4 6-6-15,9 6 0 16,3-2 9-16,3 1-3 16,19-3 5-16,8-2 2 15,3-8-8-15,0-7 5 16,-2-8 6-16,-2-10-9 15,-6 0 1-15,-2-10 26 16,-7-14-28-16,-4-6 1 16,-7-9-16-16,-3 1 5 15,-3 0-30-15,-11 5 28 0,1 11-22 16,3 8 9-16,2 10 22 16,2 4-33-16,2 0-23 15,-3 3 12-15,4 11 27 16,3 4 1-16,0 3 19 15,0-2-1-15,16-1 0 16,6-2 1-16,4-7 5 16,5-5-1-16,4-4 7 15,3 0 28-15,-1-20 5 16,-1-10 4-16,0-8-37 16,-2-8 6-16,-3-4 24 15,-1-7-33-15,-3-2 5 16,0 2-4-16,-5 5-6 15,-2 10 0-15,-8 10-3 16,-6 11 6-16,-3 13-1 0,-2 8 0 16,-1 0-10-16,0 14-2 15,0 16-21-15,-7 13 28 16,-3 10 0-16,8 5 0 16,2-3-8-16,0-8 6 15,2-10 2-15,11-13-1 16,3-7 11-16,2-7-20 15,7-7-10-15,-1-3-89 16,-3-17-51-16,-10-17-408 16</inkml:trace>
  <inkml:trace contextRef="#ctx0" brushRef="#br1" timeOffset="687069.7806">21254 11277 186 0,'0'0'498'16,"0"0"-442"-16,0 0-56 15,0 0 0-15,0 0 1 16,0 0 4-16,142 12-4 16,-70-1-1-16,0 0-59 15,-5 0-202-15</inkml:trace>
  <inkml:trace contextRef="#ctx0" brushRef="#br1" timeOffset="687450.8935">22450 11341 719 0,'0'0'61'0,"0"0"-53"15,-80-22 7-15,39 22-14 16,-2 0 6-16,4 0 41 15,14 6-28-15,7 4-19 16,10-1-1-16,7 1-2 16,1 4-3-16,4-2-60 15,23-6-79-15,8-6-132 16</inkml:trace>
  <inkml:trace contextRef="#ctx0" brushRef="#br1" timeOffset="689391.5177">22367 11448 536 0,'0'0'39'16,"0"0"-22"-16,43-81 9 15,-33 52 33-15,-4 2 28 16,-4 9-42-16,-2 7 34 16,0 5-49-16,-8 5-15 0,-14 1-1 15,-11 0-14 1,-4 14 0-16,-3 12-6 0,5 10 4 16,5 3-1-16,8-1 0 15,8 2 2-15,12-4-11 16,2 0 11-16,0 2 1 15,12-1-1-15,1 2 7 16,-4 3-6-16,-3-3 0 16,-6 0 2-16,0-2-2 15,-8-4 0-15,-13-2 9 16,-4-5-4-16,-3-5 1 16,1-6-6-16,6-2 0 15,9-10 2-15,6-1 21 16,6-2-20-16,0-11-3 0,17-10-102 15,15-2 2-15,15 4 65 16,5 7 9-16,-3 6-4 16,-5 6 27-16,-4 0 3 15,-10 0-7-15,-4 0 7 16,-4 0 0-16,-5 0 32 16,-1 3-19-16,-1-2 2 15,3-1-12-15,2 0 7 16,-1-3-1-16,-1-8-5 15,-5-1 6-15,-5 2 9 16,-5 4-17-16,-3-3 13 16,0 5 9-16,-8 2-24 15,-10 2 0-15,-2 0 0 16,0 0 1-16,5 9-10 16,1 5 9-16,6 4-1 0,2 3-7 15,4 1 0-15,2 0 8 16,0-2 2-16,14-1 7 15,8-4-8-15,2-5 7 16,3-6-6-16,-1-4 16 16,-3 0-16-16,-2-12 0 15,-7-8-4-15,-4-2 5 16,-9-4-11-16,-1 2-2 16,0-1-16-16,-16 8 18 15,-3 5-3-15,2 7-20 16,4 5 24-16,1 0-23 15,4 2 21-15,2 8 6 0,2 1-21 16,4 0 18-16,0-2 6 16,0 3 0-16,21-4 1 15,9-1 1-15,9-4 29 16,5-3-30-16,2 0 6 16,-6-3 14-16,-5-9-11 15,-9-4 23-15,-6 2-7 16,-5-2 3-16,-6 1 16 15,-6-1-32-15,-3 5-1 16,0 5-6-16,0 6 7 16,-7 0-15-16,-7 0 2 15,-5 15-13-15,2 7 7 16,3 5-5-16,4 0 0 0,9-3 5 16,1-3-9-16,6-3 9 15,18-7-2-15,4-6 0 16,2-5 8-16,-4 0-3 15,0-8 3-15,-3-9-1 16,-7-4 1-16,-2 3 0 16,-5-1 25-16,-6 5-20 15,2 3 12-15,-5 4 0 16,0 5-12-16,0 2-5 16,0 0 0-16,0 17-17 15,-10 11 17-15,-2 5-3 16,-3 6-2-16,0 2 5 15,-3-2 0-15,2-1-8 0,-3-2 8 16,2-7 0 0,-1-5 0-16,3-7 11 0,3-7-11 15,6-8 16-15,3-2-13 16,3 0 0-16,0-4-3 16,9-16-37-16,15-4-7 15,8-4-2-15,2 6 46 16,2 1-1-16,-5 4 1 15,-1 3 0-15,-3-1 5 16,-4 3-1-16,-2-1 39 16,-1 1-19-16,-1-2 19 15,2-2-39-15,0-3 0 0,1 0 2 16,0-4 3-16,-2 0-9 16,-1-5 0-16,5 2 0 15,-7 5 0-15,2 4 1 16,-10 8-1-16,-7 6 1 15,-2 3-1-15,0 0 0 16,-2 0-10-16,-13 6 22 16,-6 11-22-16,-1 3 10 15,-1 5-11-15,3 0 10 16,2 0-7-16,4-3 5 16,5 0-5-16,4-3-1 15,5-1 0-15,0-4 3 16,2-2-10-16,15-3 13 15,8-6 0-15,5-1 3 16,3-2 0-16,-1 0 10 0,-3 0-19 16,-5 0 9-16,-9 0 0 15,-5 0-8-15,-4 0 10 16,-4 0-5-16,1 2-1 16,-3 4-14-16,0 1 16 15,0 0 2-15,0 0 0 16,0 0 0-16,0 1 6 15,0-4-12-15,0-1-10 16,1-2-17-16,11-1 9 16,6 0 9-16,7-6 15 15,5-11 3-15,1-4-2 16,-2-1-2-16,-6-2 0 0,-3-1 1 16,-2 4-7-16,-6 3 7 15,-2 7 0-15,-6 3 12 16,-4 8 51-16,0 0-31 15,0 0-22-15,0 0-8 16,-8 8-2-16,-4 9 0 16,1 6 2-16,1 2 14 15,6-1-15-15,4-3 3 16,0-6-4-16,0-3 4 16,14-7-15-16,8-3 5 15,4-2-19-15,4-6-40 16,0-14-51-16,-3-6-38 15,-3-3-145-15</inkml:trace>
  <inkml:trace contextRef="#ctx0" brushRef="#br1" timeOffset="689461.8831">23796 11936 235 0,'0'0'15'0,"0"0"-15"16,-93 89-152-16</inkml:trace>
  <inkml:trace contextRef="#ctx0" brushRef="#br1" timeOffset="692333.5381">20375 12419 643 0,'0'0'23'16,"0"0"34"-16,-112-43-26 15,72 35 9-15,0 3 6 16,4 5 22-16,8 0-37 0,4 5-31 15,4 13 0-15,6 7 0 16,6 2 2-16,7 2-7 16,1 2 11-16,1 0-7 15,20-4 1-15,4-4 0 16,5-11 19-16,6-10-17 16,0-2 14-16,0-10-10 15,-4-14 0-15,-5-3 0 16,-3-4-6-16,-10 5 0 15,-6 6 7-15,-5 4 3 16,-3 10-16-16,0 3 6 16,0 2 0-16,0 1-1 15,0 0-16-15,0 12-23 0,0 8 27 16,-5 4 7 0,3 3 5-16,2-3-4 0,0-4 0 15,10-5-13-15,5-5 15 16,6-8 2-16,4-2-5 15,4-2 6-15,2-13 1 16,-1-4-1-16,-2 2 0 16,-2 5-2-16,-7 6 2 15,-4 6-4-15,-4 0-1 16,-2 6-13-16,-6 18 5 16,-3 10 13-16,0 3 1 15,-19 4-1-15,-4-7 6 16,-1-4-4-16,4-9-4 15,6-8-1-15,8-6-6 0,4-7-27 16,2 0-4-16,0-20 33 16,12-7-121-16,13-3 96 15,4 2 32-15,1 6-1 16,-1 8 9-16,-2 5-8 16,-2 5 1-16,-3 3 16 15,0 1-7-15,-1 0-4 16,-2 0 26-16,2 0-30 15,1 0 32-15,4-4-16 16,-1-3-15-16,-2-3 19 16,-1-3-14-16,0-3-6 15,-5 0 7-15,-1 3-5 16,-8 2-4-16,-5 3 0 0,-3 3 7 16,0 5 0-16,-2 0-7 15,-10 0 0-15,-3 8-11 16,2 8 9-16,1 1-9 15,4 3 8-15,4 1-5 16,4-3-3-16,0-1 7 16,0-5-5-16,12 0 8 15,9-5 2-15,2-5 11 16,6-2-7-16,1-5-4 16,1-15 12-16,2-2-13 15,1-2-9-15,-4 3 3 16,-6 5 12-16,-12 6-11 15,-8 5 18-15,-2 5-13 0,-2 0 1 16,0 2-1 0,0 19-9-16,-9 12 8 0,-2 8 2 15,-3 5 7-15,1-2-7 16,-1-1 8-16,0-7 12 16,2-6-21-16,2-10 0 15,2-9 16-15,2-5-12 16,2-6 3-16,1 0 2 15,-1 0-7-15,1-9-2 16,3-13-51-16,0-3-58 16,0 0 31-16,11 4-14 15,6 8 76-15,2 6 12 0,-2 4 8 16,2 3 13-16,2-1 5 16,0-1 22-16,4 1 27 15,2-2-44 1,4-5 9-16,4-4-27 0,6-4-8 15,9-9 34-15,5-6-35 16,1-6 3-16,-5-6 8 16,-14 1-9-16,-7-1 6 15,-8 4 2-15,-6 7 1 16,-6 4-6-16,-4 11 0 16,-5 8 19-16,-1 8 29 15,0 1-31-15,0 0-20 16,0 0-2-16,-11 12-10 15,-6 8-6-15,0 8 8 0,6 4-2 16,2 2 2 0,5 3-8-16,4 1 12 15,0-5-17-15,7-5-5 0,9-11 4 16,7-10-1-16,0-7 23 16,9-5-2-16,1-14 17 15,4-8-15-15,-4 0 0 16,-5-2 0-16,-6-1 10 15,-5 0-7-15,-3 3 25 16,-4 1-11-16,-1 6-10 16,-5 6 30-16,-3 5-13 15,1 6-23-15,-2 1 17 16,0 2-16-16,0 0-2 0,0 0 0 16,0 21-13-16,-10 11 9 15,-1 9 2-15,2 7 2 16,-1 5 1-16,1-5 9 15,0-4-10-15,-1-8 18 16,4-14-16-16,0-7 9 16,4-10-11-16,2-3 7 15,0-2-5-15,0-9 4 16,12-16-12-16,7-15-14 16,4 0-32-16,-1 3 27 15,-2 11-24-15,0 14 19 16,-6 8 27-16,-2 4-11 15,-2 0 2-15,2 16 4 0,0 3 16 16,2 4-5-16,-1-1 0 16,-1-6-1-16,-1-1 26 15,5-7-17-15,-2-2-9 16,4-5 21-16,0-1-4 16,2 0 16-16,2-10-28 15,-1-7-3-15,-1-2-4 16,-6-3 0-16,-2 2 0 15,-4 1-4-15,-3 5 4 16,-3 8 0-16,-2 4 0 16,0 2-19-16,0 0 15 15,0 0-28-15,-9 10 13 0,-3 7 5 16,0 4 6 0,1 3 8-16,0-2-6 0,6-2 6 15,5-3-2-15,0-6-3 16,0-3 5-16,8-1-4 15,10-7 12-15,3 0-2 16,3 0-6-16,4 0 0 16,-1-2-2-16,-1-1 5 15,0 3-3-15,-3 0 0 16,-6 0-3-16,-5 14-1 16,-7 1 2-16,-5 4-9 15,0 1 11-15,-8 2 4 16,-5 1 0-16,-2-4 4 15,3-4-3-15,3-5-5 0,2-7 0 16,7-3-51-16,0 0-4 16,0 0 33-16,20-2-85 15,0-5 34-15,1 3 46 16,1 3 27-16,-1-2 62 16,0 3-32-16,1 0-15 15,-1 0 44-15,1-5-56 16,-1-2 36-16,2-3-23 15,-1-2-8-15,-2-2 4 16,-4-3-4-16,-6-2-9 16,0 2 2-16,-8 4 0 0,-2 6 15 15,0 3-3 1,0 4-7-16,0 0-6 0,-8 13-3 16,-12 10 3-16,-2 4 4 15,-1 1 10-15,4 0 6 16,5-5-1-16,7-3-5 15,2-7-14-15,4-5 0 16,1-5-7-16,0-3 4 16,3 0 3-16,14-12-2 15,6-3-50-15,-2-4-90 16,-6-2-355-16</inkml:trace>
  <inkml:trace contextRef="#ctx0" brushRef="#br1" timeOffset="693275.0176">23682 12690 685 0,'0'0'95'0,"0"0"-74"15,0 0 46-15,0 0-51 16,-97-30-11-16,70 30 54 16,2 0-35-16,4 3 6 15,6 8-23-15,6 0 5 16,5 4-13-16,4-1 1 16,0 1 0-16,21-5 7 15,13 2-4-15,8-8 8 16,0-4-11-16,-5 0-19 15,-14 0 5-15,-10 0-7 0,-9 0 3 16,-4 0 11-16,0 0-14 16,0 0-4-16,-4 0-21 15,-9 4 39-15,0 6-8 16,6 0 15-16,7 1-19 16,0-1 17-16,9 1-6 15,18-4 8-15,5-6 0 16,11-1-10-16,5 0 5 15,6-16-2-15,4-10-19 16,-1-5 19-16,-8-6-19 16,-7-1 25-16,-15 1 1 0,-14 1 0 15,-7 5 18 1,-4 9-18-16,-2 6 8 0,0 8 13 16,0 8-21-16,0 0 0 15,-2 19-22-15,-8 12 5 16,-4 7 14-16,-1 7-7 15,1-3 10-15,0-3-2 16,2-6 4-16,0-11 18 16,6-8-8-16,3-10-9 15,3-4 34-15,0 0 38 16,0-3-19-16,8-16-9 16,16-9-47-16,7-1-1 15,2 1-16-15,0 10 7 16,-5 9-4-16,0 9 14 0,-6 0-9 15,-3 16 7-15,-8 10 0 16,-8 7-1 0,-3 2-5-16,-12 2 16 0,-16-1-10 15,-8-4 4-15,-4-5 7 16,-2-6 15-16,7-8-23 16,10-7 25-16,12-4-26 15,13-2 12-15,0-10-28 16,26-11-87-16,15-3-100 15,9 2-22-15</inkml:trace>
  <inkml:trace contextRef="#ctx0" brushRef="#br1" timeOffset="694066.6713">24404 12875 553 0,'0'0'158'0,"0"0"-120"16,0 0-30-16,0 0 90 15,0 0-42-15,0 0-52 16,-40 45-4-16,54-28 0 16,13-1 27-16,11-8-27 15,2-4 0-15,1-4-2 16,-7 0-10-16,-6-12-17 16,-8-5 0-16,-7-2 19 15,-9 2-10-15,-4 1 14 0,-1 4-9 16,-16 4 7-16,0 5 2 15,2 3 5-15,0 0-9 16,3 6-1-16,6 7 8 16,2-2-6-16,4 3-2 15,0-3 8-15,0-2 6 16,10-3-1-16,9-1 25 16,1-5-15-16,1 0 18 15,5 0-25-15,-1-9-4 16,-1-2 5-16,-4-2 2 15,-4 1-3-15,-7 5-5 16,-6 1 0-16,-1 4 9 16,-2 1-6-16,0 1-3 0,0 0 0 15,0 0-3 1,-2 9-1-16,-5 7 0 0,1 2-3 16,4 1 7-16,2-2 0 15,0 0-4-15,5-5 4 16,10-5 11-16,8-2 2 15,3-5-13-15,2 0 9 16,-1-12 1-16,-2-3-10 16,-5 0 0-16,-5 1 8 15,-9 6-8-15,-2 5-5 16,-4 2 3-16,0 1 4 16,0 0-20-16,0 1 10 15,0 13 8-15,-3 5-13 16,3 3 7-16,0-5 5 0,0 0 1 15,8-3 0-15,11-8 5 16,7-6 0-16,9 0 29 16,3-15-13-16,-3-10-3 15,-3-7-10-15,-5 0-4 16,-8 0 4-16,-5 2 30 16,-1 4-30-16,-9 8 13 15,-2 9 23-15,-2 4-28 16,0 5-11-16,0 0-5 15,-15 17-10-15,-8 10-7 16,-2 2 16-16,6 3-61 16,3-2-49-16,10-7-102 15,6-11-299-15</inkml:trace>
  <inkml:trace contextRef="#ctx0" brushRef="#br1" timeOffset="694177.8468">25134 12968 836 0,'0'0'83'0,"0"0"-83"16,0 0-25-16,-106 21-108 16,60-6-314-16</inkml:trace>
  <inkml:trace contextRef="#ctx0" brushRef="#br1" timeOffset="695160.341">21109 13104 643 0,'0'0'82'0,"0"0"31"16,0 0-33-16,0 0-1 16,0 0-42-16,0 0-10 15,-74-78-20-15,33 72 23 16,-5 6-27-16,-5 0-2 15,1 9-1-15,5 16 2 16,13 3-2-16,12 3 0 16,11 1 0-16,9-3-10 15,7-4 14-15,31-3-4 0,15-9 0 16,13-10 9 0,3-3-3-16,-11 0-6 0,-9-14-8 15,-15-2-6-15,-12-3 14 16,-11 0-4-16,-6 4 4 15,-5 3 1-15,0 4 8 16,0 4-9-16,0 4 2 16,0 0-21-16,-3 8 14 15,-5 19-15-15,-1 13 16 16,-3 6 4-16,3 3-3 16,-2-3 3-16,-5-1 0 15,-3-6 5-15,-2-5-5 0,-4-7 0 16,1-10 0-1,3-10 1-15,8-5 20 16,5-2-18-16,3-12 8 0,5-14-11 16,0-8-19-16,0 0 18 15,17 7-3-15,5 6 6 16,2 8-5-16,4 4 3 16,2 1 0-16,3 5-6 15,1 3 6-15,4 0-5 16,-1 0 0-16,2 9-12 15,1 1-93-15,0-4-34 16,5-3-48-16</inkml:trace>
  <inkml:trace contextRef="#ctx0" brushRef="#br1" timeOffset="695405.6072">21801 13061 780 0,'0'0'85'16,"0"0"-19"-16,0 0-60 16,0 0 14-16,0 0-8 15,-82 15-7-15,58 10 5 16,6 6-9-16,1 4-1 16,4 2 16-16,8 0-16 15,3 2 0-15,2-3 5 16,4-5-5-16,15-3-47 0,3-12-82 15,8-10-59-15,-1-6-209 16</inkml:trace>
  <inkml:trace contextRef="#ctx0" brushRef="#br1" timeOffset="695857.8232">21874 13401 791 0,'0'0'74'16,"0"0"-46"-16,0 0 52 15,0 0 3-15,0 0 14 16,0 0-93-16,-9-55 13 16,10 34-17-16,13-4 7 15,4 0-14-15,-1 5 5 0,-1 2 2 16,-1 6-10-16,0 4 10 16,-2-1-7-16,1 8 0 15,-6 1 11-15,0 0-12 16,2 0 6-16,-1 5-4 15,-1 12-9-15,-3 5 9 16,-1 1 6-16,-4 3 5 16,0-2-4-16,-9-2 7 15,0-5-8-15,3-5 0 16,3-7-2-16,1-5 2 16,2 0-4-16,0 0-1 15,8-14-4-15,9 0-19 16,2 1 15-16,0 7 9 0,1 6-13 15,0 0 17-15,3 0 0 16,3 8-1-16,3 1 3 16,-2 1 6-16,0 0-7 15,-2-3 10-15,-3-3-22 16,1-4-18-16,-2 0-111 16,4-9-49-16,-3-13-322 15</inkml:trace>
  <inkml:trace contextRef="#ctx0" brushRef="#br1" timeOffset="696075.3429">22548 13133 715 0,'0'0'78'15,"0"0"-58"1,0 0 1-16,0 0-4 0,0 0 44 16,0 0-40-16,96 52-9 15,-74-14 18-15,-4 10 0 16,-10 2-9-16,-8 6-14 15,-5 2-6-15,-19 0 23 16,-10-2-23-16,-6-1-1 16,-8 1 0-16,-10 0-40 15,-12-8-115-15,-14-13-198 16</inkml:trace>
  <inkml:trace contextRef="#ctx0" brushRef="#br1" timeOffset="700691.726">10719 13653 396 0,'0'0'39'0,"0"0"-39"16,0 0 0-16,0 0 0 15,0 0-5-15,0 0 8 16,0 0-3-16,0-3 0 16,0 1 0-16,-3 0 2 15,-1 2 4-15,4-3 25 16,-1 3 28-16,1-2-45 15,-1 2 17-15,-1 0-14 0,1 0-15 16,-4 0 9-16,-1 0-11 16,-5 2 0-16,-2 6 3 15,3 0-3-15,1-2 0 16,3 0-12-16,3-2 18 16,0-4-13-16,3 1 7 15,0 0 0-15,0-1-23 16,0 0 38-16,0 2-23 15,0-1 8-15,0 3-8 16,3 1 4-16,12 3 4 16,6 4 0-16,7 0 22 15,6-3-13-15,7 1 1 16,5-2 4-16,8 3-9 16,8-2 23-16,10 2-11 15,7-1-12-15,6 0 32 0,11-1-37 16,5-4 0-16,3-1 1 15,1-4 6-15,-8 0-14 16,-8 0 6-16,-7-2 1 16,-11-8 22-16,-12 5-21 15,-10 1 2-15,-10 1 11 16,-6 3-13-16,-8 0 37 16,-1 0-38-16,-3 0 1 15,-1 0 31-15,2 0-24 16,2 0-6-16,-3 0-2 15,1 0 3-15,-1 0 16 16,-3 0-19-16,-5 0-2 0,-4 0-1 16,-3 0 6-16,-4 0-7 15,-2 0 4-15,0 0 0 16,0 0 6-16,0 0-6 16,0 0-3-16,0 0 0 15,0 0 6-15,0 0-3 16,0 0 0-16,0 0 3 15,0 0-2-15,0 0-1 16,-4080 0-74-16,8165 3 6 16,-4080 9-50-16,-4 2 20 15,-1-9-219-15</inkml:trace>
  <inkml:trace contextRef="#ctx1" brushRef="#br1">18306 11212 0</inkml:trace>
  <inkml:trace contextRef="#ctx0" brushRef="#br1" timeOffset="733999.5142">14999 12529 217 0,'0'0'21'0,"0"0"-21"16,0 0-10-16,0 0-40 15,0 0-41-15,0 0 8 16</inkml:trace>
  <inkml:trace contextRef="#ctx0" brushRef="#br1" timeOffset="735637.5566">10938 13894 339 0,'0'0'63'16,"0"0"-63"-16,0 0 0 15,0 0-5-15,0 0 12 16,0 0 5-16,-82-6 7 15,76 4 57-15,-1-1-39 16,-1 0-27-16,1 1-9 16,1 0-1-16,1 2 11 15,4 0-9-15,-2 0-2 16,3 0 4-16,0 0-19 16,0 0 14-16,0 0 1 15,0 0-2-15,0 0-3 0,12 0 5 16,11 12 0-16,12 4 8 15,15 1-11-15,8 1 11 16,11-4-5-16,12-3-3 16,17-7 0-16,18-4 12 15,16-7-5-15,14-20-6 16,3-10 28-16,2-4-19 16,-9-5-6-16,-9 1 9 15,-12 3-10-15,-8 3 29 16,-11 13-18-16,-11 6-12 0,-17 8-1 15,-21 4 4 1,-17 2-5-16,-15 3 0 16,-11 3-7-16,-5 0 7 0,-5 0-1 15,1 0 1-15,-1 0 0 16,0 0 5-16,0 0-5 16,0 0 0-16,-1 0 0 15,-17 0-3-15,-15 3-26 16,-24 0-100-16,-20-3-120 15</inkml:trace>
  <inkml:trace contextRef="#ctx0" brushRef="#br1" timeOffset="737378.7467">8580 13892 79 0,'0'0'44'0,"0"0"-43"16,0 0 32-16,0 0-33 15,0 0-22-15,0 0-12 16,-12 0 24-16,12 0 8 16,0 0-3-16,0 0 10 0,0 0-2 15,0 0-3-15,0 0 8 16,0 0 4-16,-2 0-12 15,0 0 0-15,1 0-1 16,0-1-15-16,-3-1 12 16,-1 1 4-16,4-1 0 15,-2-1 48-15,3 0-44 16,-2-1 26-16,-1 3-25 16,3 0 6-16,-3-1-18 15,3 2 7-15,0 0-26 16,-2 0-8-16</inkml:trace>
  <inkml:trace contextRef="#ctx0" brushRef="#br1" timeOffset="738500.4727">8580 13892 157 0,'-48'-14'55'16,"48"14"-54"-16,0 0 11 16,0 0 0-16,0-3-6 15,0 2-2-15,-3-1-3 16,3 2 9-16,-1 0 0 15,1 0-10-15,0 0 1 16,0 0-4-16,0 0 3 16,0 0 0-16,0 0-6 15,0 0 7-15,0 0-1 16,0 0 19-16,0 0 20 16,0 0 46-16,-2 0-50 15,2 0-27-15,0 0 17 0,0 0-25 16,0-1 0-16,0 1-2 15,0-2 7-15,0 2-7 16,0 0 2-16,0 0 0 16,0 0-4-16,0 0 13 15,0 0-9-15,0 0 0 16,0 0 0-16,0 0 18 16,-1 0-18-16,1 0 0 15,0 0-1-15,0 0 1 16,0 0 0-16,0 0-1 15,0-1 3-15,0 1 9 16,0 0 18-16,0 0-9 0,0-2 27 16,0 2-34-16,0 0 7 15,0-2-14-15,0 2 0 16,0 0 2-16,0 0-8 16,0 0 0-16,0 0-12 15,0 0 18-15,0 0-6 16,0 0 0-16,0 0 0 15,0 0-4-15,0 0 4 16,0 0-1-16,0 0-9 16,7 0 18-16,5 0-8 15,8 0 0-15,3 0 2 16,7-5-4-16,10-3 2 16,4-4 0-16,8 0 15 15,4-3-13-15,-1 1 0 0,6-4-2 16,-6 3 0-16,-9 2 0 15,-3 4 0-15,-13 3 0 16,-9 4-4-16,-9 0 4 16,-8 2-7-16,-1 0 6 15,-3 0 2-15,0 0 12 16,0 0 11-16,1 0-24 16,-1 0 34-16,0 0-24 15,0 0-4-15,0 0 5 16,0 0 7-16,0 0-17 15,0 0-1-15,0 0 0 0,0 0-5 16,0 0 5-16,0 0-3 16,0 0-9-16,0 0 12 15,0 0 15-15,0 0-15 16,0 0 0-16,0 0 4 16,0 0 6-16,0 0-15 15,0 0 5-15,0 0-12 16,0 0 1-16,0 0 8 15,0 0-12-15,0 0 6 16,0 0-3-16,-1 0 6 16,-2 0-16-16,3 0-11 15,0 0 32-15,0 0-43 16,0 0-21-16,0 0 25 16,0 0-11-16,0 0 22 15,0 0-27-15,0 0 33 0,3 5 20 16,0-2-25-16,3 2-1 15,0-1 29-15,5-2 8 16,5 1-7-16,8-3-1 16,7 0 3-16,9 0-2 15,11-1-1-15,6-12-16 16,2-1-1-16,2-2-18 16,1 4 33-16,-7 3-29 15,-3 3 1-15,-7 4-132 16</inkml:trace>
  <inkml:trace contextRef="#ctx0" brushRef="#br1" timeOffset="740578.0002">15727 13539 300 0,'0'0'79'16,"0"0"-29"-16,0 0-46 16,0 0 57-16,0 0 5 15,0 0-20-15,0 0-7 16,-4 0-31-16,4 0-8 16,0 0 6-16,0 0-3 15,0 0-6-15,6 0-7 16,9 6 10-16,10 3 7 0,11 1-7 15,12-3 0-15,10 0 23 16,4-5-23-16,1-2 11 16,-3 0-4-16,-11 0 7 15,-7 0-18-15,-15 0 4 16,-9-2-4-16,-8 0 4 16,-8 2 5-16,-2-1-2 15,0-1 0-15,0-3-1 16,-17-1 49-16,-10-2-51 15,-13 2-5-15,-8 2 5 16,-1 4-5-16,-2 0 2 16,5 0 3-16,7 1-7 15,10 8 1-15,3-1 6 0,11 1-2 16,6-1 2-16,3 1 0 16,6 3 0-16,0 0-9 15,8 2-9-15,7-3 18 16,7 0 0-16,3-4 9 15,4-4-19-15,0-3 20 16,-1 0-7-16,-5-4-3 16,-3-9-12-16,-5 1 10 15,-8-5 2-15,-7 5 0 16,0 0-4-16,0 6 2 16,-18 2 0-16,-7 4 2 15,-6 0-1-15,-5 1-7 0,7 10 8 16,6 0-1-16,9 0-12 15,9 0-1 1,5 1-1-16,7-1-17 0,24 0 10 16,15-5 16-16,21-6-12 15,6 0-94-15,5 0 41 16</inkml:trace>
  <inkml:trace contextRef="#ctx0" brushRef="#br1" timeOffset="741889.7057">17220 13635 346 0,'0'0'90'0,"0"0"-46"15,0 0 29-15,0 0-22 16,0 0 1-16,0 0 7 16,-3-1-29-16,3 1 10 15,0 0-29-15,0-1-10 16,0 1 12-16,0 0-13 16,0 0 0-16,0 0 8 15,14 0 5-15,11 0-13 16,14 0 15-16,9 0-10 15,5 0 5-15,4-2-10 16,-2 2 0-16,2-2 2 16,0 2 5-16,-5 0-7 0,-4 0 0 15,-7 0-2 1,-11 0 2-16,-10 4 0 0,-7-3-3 16,-5 0 1-16,-5 1 3 15,-3-2-4-15,0 0-2 16,0 0 3-16,0 0 2 15,-14 0 0-15,-13 1 9 16,-14 1-12-16,-12 1 9 16,-6 0 1-16,-6 5-7 15,2-2-7-15,1 2 7 16,7-4 0-16,5-3-1 16,10 1 1-16,14-2 3 15,11 0 0-15,9 0-3 16,6 0 3-16,0 0-14 0,0 0 11 15,0 0-12-15,0 0 8 16,15 0 8-16,9 0-9 16,11 0 5-16,4 2 0 15,2 0 10-15,-4-1-10 16,-2-1 0-16,-3 0-3 16,-7 0 5-16,-4 0-3 15,-7 0 1-15,-4 0 0 16,-4 0-4-16,-3 0 4 15,-3 0 0-15,0 0-8 16,0 0 11-16,0 0-6 16,0 2 1-16,0-2-7 15,0 0-3-15,0 0 7 0,0 2-26 16,0 7 29-16,0-1 0 16,0 4 1-16,0 2-55 15,0 0-1-15,3-1-21 16,7-3-69-16,1-9-87 15</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2:58:27.918"/>
    </inkml:context>
    <inkml:brush xml:id="br0">
      <inkml:brushProperty name="width" value="0.05292" units="cm"/>
      <inkml:brushProperty name="height" value="0.05292" units="cm"/>
      <inkml:brushProperty name="color" value="#00B050"/>
    </inkml:brush>
    <inkml:brush xml:id="br1">
      <inkml:brushProperty name="width" value="0.05292" units="cm"/>
      <inkml:brushProperty name="height" value="0.05292" units="cm"/>
      <inkml:brushProperty name="color" value="#FF0000"/>
    </inkml:brush>
  </inkml:definitions>
  <inkml:trace contextRef="#ctx0" brushRef="#br0">2362 615 528 0,'0'0'14'0,"0"0"4"15,0 0-12-15,-93-20 35 16,66 19 18-16,8 1 11 15,-2-2-22-15,2 2-15 16,-1 0-6-16,2 0 1 0,-4 0-18 16,1 10 5-16,-3 1-15 15,4 2 5-15,-2 4 1 16,1 2-6-16,-1 0 0 16,-3 4 2-16,5 0 3 15,-2 3-5-15,3-2 11 16,8 1-7-16,2-3 7 15,2 2-11-15,4-2 0 16,3 2-3-16,0-2 12 16,0-1-8-16,8 0-1 15,3 0 1-15,3-2 1 16,-1-2 5-16,2-2-6 0,4-3-1 16,0-5 0-1,1-2 4-15,2-3 1 16,4-2-3-16,2 0 33 0,5 0-35 15,0 0 29-15,-2-7-24 16,-1 2-1-16,0 0 9 16,-7-2-13-16,-3 3 6 15,-4 1-12-15,-5-4 15 16,-1 2-9-16,-1 0 0 16,0-5-23-16,-3 4-38 15,1-2-70-15,-5-4-87 16,-2-1-414-16</inkml:trace>
  <inkml:trace contextRef="#ctx0" brushRef="#br0" timeOffset="4573.2859">3149 798 499 0,'0'0'20'15,"0"0"-15"-15,0 0-5 0,0 0-4 16,0 0 4-16,0 0 12 15,0 0 5-15,-22 82 9 16,19-59-18-16,-3 2 52 16,0 3-45-16,-3 2 8 15,0-1 14-15,1 2-18 16,-1-1 15-16,0-1-16 16,1 0 9-16,0-3 12 15,2 1-33-15,0-8 4 16,4-4 17-16,0-7-26 15,2-7-2-15,0 0-1 16,0-1 2-16,0 0-5 16,0 0-11-16,-2-1-11 0,-5-13-23 15,-5-6-166-15,-9-2-262 16</inkml:trace>
  <inkml:trace contextRef="#ctx0" brushRef="#br0" timeOffset="5062.468">2718 830 347 0,'0'0'121'0,"0"0"-103"16,0 0-6-16,0 0 32 15,0 0 8-15,0 0-4 16,0-13-44-16,0 13 10 16,0 0-14-16,6 0 10 15,7 11 15-15,1 4-4 16,5 2-14-16,4 3 37 16,-1-1-22-16,6 3-17 15,0 2 13-15,4 1-18 16,5 1 27-16,2 0-20 15,0-2-6-15,-2-2 14 16,-1-2-15-16,-2-3 3 0,-4-5 6 16,-6-2-6-16,-2-3 11 15,-5-3-9-15,-4-2 5 16,-4-2 12-16,-6 1-10 16,-1-1-4-16,-1 0 3 15,-1 0 10-15,0 0-7 16,0 0-14-16,0 0 0 15,0 0 20-15,4 0-20 16,-1-3-44-16,6-6-40 16,2-5-37-16,5-2-30 15,-2-4-192-15</inkml:trace>
  <inkml:trace contextRef="#ctx0" brushRef="#br0" timeOffset="6120.4791">3996 570 592 0,'0'0'38'16,"0"0"5"-16,0 0-1 15,0 0 7-15,0 0 38 16,0 0-32-16,-48-42 5 16,38 40-36-16,1-2-17 15,0 1 21-15,-1 3-28 16,1 0 0-16,-2 0 12 16,-2 0-12-16,-1 0 0 0,-2 1-3 15,-2 10 3-15,0 2 3 16,-4 6-3-16,4 2 0 15,-1 4-3-15,1 4 7 16,7-2-8-16,2 1 1 16,6 0 0-16,3-2-1 15,0 1 4-15,0-4-8 16,8-5 7-16,5-3-23 16,4-6 19-16,3-4 4 15,0-4-7-15,4-1 8 16,-2 0 0-16,5-2 6 15,-6-11-2-15,0-3 2 16,-5-3-6-16,-5 0 0 16,-4-1 0-16,-2-1 3 15,-5 1-3-15,0 3 0 0,0-1-2 16,0 5 5-16,0 5-6 16,-3 1-1-16,0 4 1 15,1 3-5-15,2 0 8 16,0 0-8-16,0 0 7 15,0 0-27-15,0 0 18 16,0 8-21-16,0 9 31 16,0 3-9-16,0 3 11 15,0 1-2-15,3 3 0 16,-1-1 8-16,-1 2 1 16,-1 2-9-16,0 2 8 0,0 4 8 15,-10 0-15-15,-3 4 0 16,-3-2 3-16,-1-1 6 15,1-3-7-15,-1-2-3 16,0-2 3-16,2-6-2 16,2-5-1-16,-5-3 3 15,7-4-3-15,4-6 0 16,2-3 1-16,5-3 1 16,0 0 2-16,0-4 13 15,0-10-17-15,0-5-14 16,6 1 6-16,5 0 16 15,5 1 7-15,-1 1-9 16,3 4-5-16,-3 0 21 16,3 0-13-16,-3 3-5 0,7 1-6 15,-1-2 2-15,1 0 0 16,1 1-2-16,2-2-36 16,2 0-36-16,-2-1-74 15,-2-7-64-15,-1-3-236 16</inkml:trace>
  <inkml:trace contextRef="#ctx0" brushRef="#br0" timeOffset="6531.7401">4415 444 516 0,'0'0'30'0,"0"0"0"16,0 0 25-16,0 0 22 16,0 0-58-16,0 0-16 15,-28-11 7-15,22 18-8 16,-6 13-2-16,0 7 44 15,-4 5-36-15,1 5 23 16,1-1-12-16,3 4 16 0,3 0-11 16,5 1-21-16,0-3 16 15,3-1-17-15,0-6 1 16,6 2 24-16,11-5-24 16,3-5-3-16,3 0 8 15,2-6-3-15,-2-2-5 16,2-8 0-16,5-3-45 15,3-4-13-15,5 0-76 16,-4-18-133-16</inkml:trace>
  <inkml:trace contextRef="#ctx0" brushRef="#br0" timeOffset="7296.6632">4860 921 574 0,'0'0'83'0,"0"0"-63"16,0 0 22-16,0 0 68 15,0 0-26-15,0 0-75 16,-17-21-2-16,13 10 15 15,-4-1-16-15,1-2 1 0,0-3 2 16,1 1-3 0,-2-3-6-16,5 1 2 0,-1-1 10 15,4 0-24-15,0-1 13 16,0 2-5-16,0 0 4 16,7 3-8-16,2 0 2 15,0 6 6-15,0 1-3 16,0 4-7-16,-3 1 10 15,5 3-22-15,-1 0 18 16,0 0 0-16,3 1 3 16,0 12-7-16,-3 0 8 15,2 6-9-15,-3 0 9 16,-3 5 0-16,3-2 8 16,-3 0-6-16,-3-2 9 15,0 1-11-15,0-6 0 0,-2-1 25 16,1-4-25-16,-2-5 7 15,0-3-1-15,0-2-4 16,0 0 11-16,1 0 4 16,1 0 21-16,-1-5 17 15,4-11-55-15,-2-6 4 16,4 2-8-16,1-1-10 16,-2 1 1-16,3 5-8 15,2 1 10-15,-2 3-3 16,1 3 14-16,1 0-16 15,-2 2 15-15,2 3-10 16,-1 1 10-16,1 2-2 0,-1 0-9 16,3 0 4-1,1 7 0-15,5 7 6 0,-5 2 2 16,5 0 1-16,-3 1 3 16,-2 0 10-16,-3-1-6 15,3-3 6-15,-5-4-14 16,0-1 0-16,0-5 2 15,0 0-2-15,2-3-28 16,2 0-47-16,2-11-62 16,3-9-62-16</inkml:trace>
  <inkml:trace contextRef="#ctx0" brushRef="#br0" timeOffset="7717.3004">5376 463 558 0,'0'0'57'0,"0"0"-50"16,0 0 22-16,0 0 36 15,0 0-33-15,0 0-4 16,33-10-3-16,-14 10-18 15,2 7 16-15,7 1 12 16,-1 5-19-16,-2 3 38 16,0 4-48-16,-5 3-5 0,0 4 9 15,-8 4 5-15,-6 3-12 16,2 3 9-16,-5 2-10 16,0 0 29-16,-1-1-28 15,-2 1 13-15,0-3-4 16,0-2-8-16,-5 0 9 15,-9-2-13-15,-1 1 4 16,-5-4 1-16,0-5-5 16,-3-1 0-16,-2-2-2 15,-1-6-1-15,0 1-32 0,-3-3-63 16,-5-9-99 0,-2-4-100-16</inkml:trace>
  <inkml:trace contextRef="#ctx0" brushRef="#br0" timeOffset="9726.9098">2090 1869 515 0,'0'0'60'0,"0"0"-59"15,0 0 13-15,0 0 9 16,0 0 42-16,0 0-5 0,9 0-35 16,-6 0 22-16,1 0-45 15,2 0-2-15,5-2 9 16,5-1-6-16,6-3 7 16,5 3-10-16,6-5 10 15,3-1-8-15,1-2-2 16,4 0 0-16,0 1 0 15,1-2 7-15,3 1-15 16,-2 1 8-16,6 0 0 16,1-2 10-16,2-3-10 15,1 1 0-15,1-1 2 16,3-2-2-16,1 0 0 16,4 0-1-16,4 0 2 0,0 4-3 15,-2-3 2-15,0 4 0 16,-2-2 1-16,-3 3 8 15,-2 2-11-15,-2-2 2 16,-3 0 0-16,-1-3 6 16,-1-2-6-16,0 1-6 15,-2-4 6-15,5 3 1 16,1-1 0-16,3 1-1 16,1 1 7-16,-2 3-17 15,1-2 4-15,-2 0 6 16,2-1 0-16,-3 0 0 15,-3-2 7-15,-1-2-16 16,-7 5 25-16,-6-1-3 16,-2 2-8-16,-1 2 13 0,-2-3 7 15,2 2-24 1,0 2 16-16,-2 0-15 0,0 2-1 16,-5 1 5-16,-3 1-4 15,-9 2-1-15,3 0 21 16,-6 1-21-16,1 1 1 15,-3-1 16-15,-2 2-18 16,0 0 15-16,-1-1-15 16,-4 1 0-16,0-1 20 15,-3 2-4-15,1 0 7 16,-1-1-23-16,2 1 8 16,1-1-13-16,0-2 9 0,3 3-6 15,3 0 4-15,-3-3-2 16,-2 3 3-16,2-3-3 15,0 3 0-15,0-1-4 16,-3 1 4-16,3 0 0 16,-1 0 2-16,0 0 1 15,3-2-1-15,1 2-2 16,-2-3 2-16,1 3-9 16,4-4 9-16,0 3-2 15,0-2 5-15,1 1-2 16,1-1 2-16,0 2-5 15,0-2 5-15,2-1-11 16,2-2 9-16,3 4-3 16,1 0 0-16,1 0 9 15,2 1-12-15,1 1 3 0,1 0 0 16,1 0-10-16,-3 0 10 16,0 0-1-16,-3 0-1 15,1 0 4-15,-2 0 0 16,0 0-2-16,-5 0 5 15,4 0-7-15,-4 0 2 16,-2 0-1-16,5 0-3 16,-3 0 4-16,-2 0 0 15,5 0 0-15,-1 0 7 16,-3 0-14-16,1 0 7 0,-2 0 0 16,-2 0-4-1,0 0 9-15,-6 0-6 0,1 0 1 16,-2 0 0-16,-4 0 8 15,2 0-8-15,-2 0 1 16,-1 0-3-16,0 0 6 16,0 0-8-16,2 0 3 15,-1 0-23-15,2 0 8 16,2 0-46-16,9 0-63 16,0 0-27-16,0 0-114 15</inkml:trace>
  <inkml:trace contextRef="#ctx0" brushRef="#br0" timeOffset="11670.9269">5926 1078 332 0,'0'0'91'0,"0"0"-62"15,0 0-5-15,0 0 56 16,0 0-29-16,0 0-1 15,0 0-34-15,-13-2 17 16,13 2-6-16,0 0-11 16,0 0 20-16,0 0-11 0,0 0-19 15,0 0 20 1,0 0-24-16,0-3 5 0,0 3-14 16,0 0 14-16,0 0 11 15,0 0-17-15,3 0 2 16,5 0 4-16,3-2 15 15,4-3-12-15,3 1 27 16,4-2-22-16,5-2 4 16,0 0-5-16,3-5-10 15,1 1 15-15,2-2-11 16,1 3-1-16,1 0-1 16,1 1-2-16,-4 0 1 0,-2 1-5 15,-3 1 0 1,-4 1 9-16,-4 2 0 0,-1 1-9 15,-8-1 25-15,2 1-21 16,-1 0 22-16,-2 0-23 16,2-2 1-16,1 2 4 15,2-1-8-15,-2 1 0 16,0-2-8-16,1 2 16 16,-5 1-14-16,-2 3 6 15,-3 0-9-15,-3 0 8 16,0 0-42-16,0 0-7 15,0 0-34-15,0 0-17 16,0 0-21-16,-9 0-1 0,-12 0-75 16</inkml:trace>
  <inkml:trace contextRef="#ctx0" brushRef="#br0" timeOffset="12360.7719">6214 764 391 0,'0'0'95'0,"0"0"-32"15,0 0-9-15,0 0 29 16,0 0-22-16,0 0-14 15,-4 0-10-15,4 0-18 16,0 0-6-16,0 0 7 16,0 0-13-16,0 0-3 15,0 0 24-15,0 0-26 16,0 0 11-16,0 0-5 16,0 0-7-16,0 0 9 15,0 0-8-15,0 0-2 16,0 0 0-16,0 0 0 15,4 0-1-15,5 0 1 0,6 0 0 16,0 0 1 0,3 0 9-16,4-3-10 0,-1 1 4 15,5-2 3-15,-1 0-7 16,2 0 0-16,1 1 0 16,-2-2 2-16,0 4-2 15,-5 1 0-15,0 0-3 16,-2 0 8-16,-2 0-9 15,2 6 4-15,-2 5 0 16,2 0-4-16,0 3 4 16,-1 1 0-16,0 3-2 15,0 0 9-15,0 3-12 16,-3 2 10-16,-5 2-4 16,-4 1-1-16,-1 1 3 0,-5 4-2 15,0-3-1-15,0 0 7 16,-8 0-3-16,-8-6 22 15,1 0-13-15,-4 0 18 16,4-5-27-16,-3-1 20 16,3-3-13-16,2-2-7 15,2-5 7-15,5-1-11 16,1-2-13-16,5-3 5 16,0 0-71-16,0 0-81 15,0-3-94-15</inkml:trace>
  <inkml:trace contextRef="#ctx0" brushRef="#br0" timeOffset="16244.3258">8147 1456 671 0,'0'0'15'16,"0"0"-15"-16,0 0 0 16,61-95 31-16,-44 67 12 15,-1 0 0-15,-2 3-8 16,-1 4-23-16,-4 8-8 15,-4 6-8-15,-5 6-6 16,0 1-4-16,0 0-17 0,0 0-8 16,0 0 35-16,0 0-23 15,0 0 27-15,0 0 0 16,-2 0 1-16,-5 0 3 16,-1 0-4-16,-5 0-12 15,4-5-58-15,1-2-119 16</inkml:trace>
  <inkml:trace contextRef="#ctx0" brushRef="#br0" timeOffset="16813.6812">8247 1380 611 0,'0'0'153'0,"0"0"-63"15,0 0-39-15,0 0 21 0,0 0 24 16,0 0-54-16,0-75-17 15,12 34-11-15,6-2-10 16,4-3-2-16,5 6-2 16,-3 6 1-16,-6 6-1 15,-6 9 0-15,-9 9 0 16,-3 6 9-16,0 4-9 16,0 0-8-16,0 0-7 15,0 2-4-15,-7 10 12 16,-1 7-15-16,3 4 13 15,4 2 1-15,1 0 0 16,0-6-2-16,14-2 8 16,5-7 2-16,3-6 0 0,5-4-2 15,7-2 8 1,5-20 1-16,2-7 0 0,2-9-1 16,-4-3 2-16,-5-5-4 15,-6 1-6-15,-7 3 2 16,-10 5 0-16,-4 8 13 15,-3 5-11-15,-4 7-2 16,0 7 14-16,0 6-5 16,0 4-5-16,0 0-4 15,-5 5-27-15,-6 21 27 16,-1 13-4-16,-1 9 4 16,5 8-4-16,5 2 7 0,2-2-7 15,1-3-4-15,0-8 8 16,0-6 1-16,0-5-1 15,9-12-10-15,5-3 7 16,3-12-45-16,8-7-16 16,8-2-27-16,3-30-81 15,-7-13-159-15</inkml:trace>
  <inkml:trace contextRef="#ctx0" brushRef="#br0" timeOffset="16964.6063">8442 984 809 0,'0'0'64'0,"0"0"-31"0,0 0-33 15,0 0-47-15,0 0-65 16,0 0 57-16,102 2-97 16</inkml:trace>
  <inkml:trace contextRef="#ctx0" brushRef="#br0" timeOffset="17504.4889">9667 741 534 0,'0'0'261'0,"0"0"-190"0,0 0-49 16,0 0 3 0,0 0 2-16,0 0 2 0,-110 12-14 15,77 8 14 1,2 2-15-16,1 4 11 0,3 2-21 16,8 3-1-16,5 0 24 15,8 1-27-15,6 1 3 16,0 0 3-16,6-3-4 15,12-3 15-15,6-3-17 16,0-4 1-16,4-6 17 16,1-4-17-16,2-7-1 15,-1-2 14-15,3-1-8 16,-2 0-3-16,4-3-3 16,-2-6-13-16,-3-5-22 0,0 0-59 15,-6 0-71 1,-2 1 3-16,-4 1-110 0</inkml:trace>
  <inkml:trace contextRef="#ctx0" brushRef="#br0" timeOffset="18403.6173">10501 667 486 0,'0'0'123'0,"0"0"-115"0,0 0 21 16,0 0 5-16,0 0 25 16,0 0 24-16,49-51-22 15,-49 51-2-15,0 0-44 16,-1 2-15-16,-11 12 11 15,-9 10-5-15,-6 7 5 16,-7 6 9-16,-5 2 5 16,-3 0 3-16,2 2-24 15,2-4-2-15,6-3 15 16,6-3-13-16,8-6-4 16,10-5 0-16,5-2 2 0,3-9-6 15,0-1-4 1,0-6 8-16,11-1-5 0,12-1 9 15,7 0-4-15,6 0 11 16,3-3-9-16,-1-7 4 16,-1 1-6-16,-4 1 0 15,-1 2 9-15,-6 2-5 16,-3 1-4-16,-4 2 7 16,-1-2-7-16,-1 3 0 15,-1 0-8-15,1 0-14 16,0 0 1-16,4 0-94 15,4 0-48-15,0-2-19 0,7-5-170 16</inkml:trace>
  <inkml:trace contextRef="#ctx0" brushRef="#br0" timeOffset="18877.2438">11147 498 632 0,'0'0'32'0,"0"0"29"0,0 0-29 16,0 0 46-16,0 0 4 15,0 0-50-15,0-10-21 16,0 17-11-16,0 13 0 16,1 7 20-16,5 7 10 15,0 2 3-15,-2 1-6 16,1 3-3-16,-1 1 12 16,-1-3-10-16,2-1-9 15,-2-4 16-15,0-5-31 16,2-4 4-16,-3-4-3 15,3-4 0-15,-1-5 5 16,-2-1-8-16,-1-6 0 16,-1 0 9-16,0-4-9 15,2 0 0-15,-2 0-2 0,1 0-6 16,1 0 6-16,-2 0-56 16,1 0-23-16,1 0 25 15,4 1-99-15,-3 3 16 16,-3-2-123-16</inkml:trace>
  <inkml:trace contextRef="#ctx0" brushRef="#br0" timeOffset="22589.4523">10095 919 494 0,'0'0'62'0,"0"0"-62"16,0 0 0-16,0 0 21 0,0 0-21 16,0 0 5-16,0 0-11 15,-35-2-14-15,31 1-31 16,-2-1-51-16,-1-2-258 16</inkml:trace>
  <inkml:trace contextRef="#ctx0" brushRef="#br0" timeOffset="22880.3977">10095 919 384 0,'-59'-32'36'0,"59"26"-32"16,0 0-4-16,3 0-11 15,0 3 11-15,-2 2 8 16,-1 1-6-16,0 0-4 16,0 0 2-16,0 0 0 15,0 0 1-15,0 0-1 16,0 0-2-16,0 0-14 16,0 0 26-16,0 0-15 15,0 0 5-15,0 0-17 16,2 0-71-16,5 0 19 15</inkml:trace>
  <inkml:trace contextRef="#ctx0" brushRef="#br0" timeOffset="25228.3381">10149 788 422 0,'0'0'63'0,"0"0"-9"15,0 0-11-15,0 0-19 16,0 0 20-16,0 0 7 16,-12 0-21-16,12 0 23 15,0 0-26-15,0 0-19 0,0 0 16 16,0 0-22-16,0 0-4 16,0 0 2-16,0 0 0 15,2 0-10-15,18 0 10 16,10 0 0-16,11 0 1 15,12 0 3-15,4 0-3 16,1 0-1-16,0 0 4 16,0 2-1-16,-3 1-3 15,-5-1 0-15,-7 5 7 16,-7-2-5-16,-9 1-2 16,-10 0 0-16,-3 0 0 15,-8 2-8-15,0 2 8 0,-3-2 0 16,-3 1 10-1,1 3-8-15,-1-3 4 0,0 4-2 16,0-1-1-16,-7 8 43 16,-12 1-32-16,-2 2 4 15,-8 5 13-15,-2 1-16 16,-3 3 13-16,-3-1-18 16,1-1-9-16,-1 3 14 15,7-4-15-15,3-1 9 16,7-5-10-16,5-6 2 15,9-6-2-15,2-5 1 16,4-2 0-16,0-3 1 16,0-1-1-16,0 0 0 0,0 0 6 15,0 0-6 1,0 0 15-16,0 0-15 0,0-6 1 16,7-10 9-16,8-7-10 15,5-3 0-15,2-3-1 16,0 1 14-16,-2 0-23 15,-1 0 10-15,-5-1-3 16,-4 2 3-16,-6 1 0 16,-4 4-16-16,0-2 11 15,-13 4 5-15,-6 3-5 16,-9 0-6-16,-6 7-9 16,-9 3 15-16,-6 2-26 15,-6 2-7-15,0 3 29 16,1-1 4-16,9 1 5 0,7 0-7 15,9-3 21-15,7 3-14 16,6-2 0-16,8 2 0 16,3 0-10-16,5 0 17 15,0 0-14-15,0 0 4 16,0 0-8-16,0 0-2 16,0 0 10-16,0 0-8 15,0 5 1-15,13 1 5 16,10-2-1-16,12-4 7 15,15 0-1-15,11-3 11 16,7-11-11-16,2-1 0 16,-2 3 1-16,-5 5 3 15,-9 6-7-15,-8 1 3 16,-7 0-3-16,-9 5-10 16,-8 5 13-16,-4 3 0 0,-8 1 0 15,1 0 3-15,-3 3-2 16,-3 2-1-16,-1 2 0 15,-2 0 1-15,-2 2-1 16,0-3 0-16,0 4 10 16,-15-1 2-16,-4 3 22 15,-8 0-24-15,-5-3-5 16,-2 0 26-16,0-3-18 16,4-4 6-16,8-6 9 15,9-5-27-15,6-3 10 16,6-1-11-16,1-1-1 15,0 0-2-15,0 0 3 16,0 0-7-16,0 0 0 0,0 0 14 16,0 0-10-16,12-9 8 15,4-9-5-15,8-11 11 16,3-3-11-16,-2 1 0 16,-8 0 1-16,-8 1 3 15,-7 2-8-15,-2 0-2 16,-10-2 3-16,-13 3 2 15,-10 2-5-15,-5 4 2 16,-7 6-7-16,-5 1 4 16,-4 7 0-16,-2 4-18 15,-3 3-8-15,0 0 24 16,5 5-8-16,3 7 16 0,12 0-11 16,12-4 12-16,14-4-5 15,10 0 5-15,3 1-35 16,0 1 25-16,0 1-15 15,0 0 25-15,0 3-10 16,12-5 14-16,9 0-4 16,10-3 0-16,12-2 6 15,7 0-4-15,10-2 0 16,5-8-2-16,0 0 0 16,1 7 4-16,-6 1-4 15,-4 2 0-15,-8 0 0 16,-6 0 0-16,-8 5 0 0,-5 5 0 15,-8 2 4 1,-3 5-3-16,-6 5-2 0,-5 6-3 16,-7 5 4-16,0 8 2 15,0 2-1-15,-12 2-1 16,-8 2 5-16,-3-2 0 16,-4-3 1-16,0-3 6 15,0-10-10-15,1-5 32 16,6-9-17-16,4-8-2 15,5-4 8-15,6-3 7 16,0 0 29-16,0-2-50 16,-1-9-1-16,0-1-3 15,3-4-5-15,3-1-8 16,0-6 4-16,3-5 2 16,14-2-1-16,5-4-9 0,0 3 1 15,-1 1 1-15,-3 2 10 16,-5-1-1-16,-5 4-3 15,-5-2 4-15,-3 1 0 16,0-1-7-16,-18 0 15 16,-4 4-16-16,-11 1-6 15,-9 3-9-15,-6 7 7 16,-7 2-3-16,-3 5 17 16,-2 3-22-16,1 2 19 15,1 0-4-15,7 5 7 0,11 4 0 16,13-1-1-16,12-3 6 15,8-3-10 1,7-2 7-16,0 0-1 0,0 0-8 16,0 0 2-16,0 0-18 15,10 2 20-15,12-2 5 16,14 0 2-16,4 0-2 16,9 0-1-16,2-9-6 15,1 1 8-15,4 3-1 16,-3 3 1-16,-3 2 8 15,-3 0-9-15,-3 4 0 16,-6 10 2-16,-7 3-10 16,-6 0 8-16,-3 4 0 15,-7 0-4-15,-5 3 12 16,-2 1-8-16,-4 2 0 0,1 2 0 16,-3-1 17-16,-2 4-14 15,0 2-3-15,-2 3 41 16,-15 3-35-16,-7 1 25 15,-5-2-22-15,-5-3-4 16,3-7 21-16,2-4-17 16,6-9-8-16,11-9 20 15,5-4-20-15,5-3 9 16,2 0-1-16,0 0 2 16,0 0 22-16,0 0-18 15,-1 0-7-15,-1-5-6 16,0 1 1-16,2 1-2 0,0 1-1 15,0-1-8 1,0 3-4-16,0 0-9 0,0 0-9 16,0 0-2-16,0 0-19 15,0 0-29-15,0 0-3 16,8 0-8-16,2-2 19 16,3-2-70-16,-2-4-212 15</inkml:trace>
  <inkml:trace contextRef="#ctx0" brushRef="#br0" timeOffset="26719.8729">9766 1679 230 0,'0'0'1'16,"0"0"-2"-16,0 0 2 15,-84-6 41-15,68-2 23 16,1 1 4-16,7 5-17 16,3-2-10-16,3 4 19 15,0-1-40-15,2 1-5 16,0-2 21-16,-1 0-16 16,1 0 19-16,0 1-18 0,-2-2-5 15,1 1 11-15,-1 0-15 16,1 0-5-16,1 1 29 15,0-1-9-15,0 2-7 16,0 0-18-16,0 0 5 16,0 0-1-16,0-2-3 15,0 2-4-15,0 0 0 16,0 0 7-16,0 0-4 16,0 0-3-16,0 0-6 15,0 0 1-15,0-3 10 0,0 3-1 16,0 0-2-16,0 0 2 15,0 0-6-15,0 0 2 16,0 0 0-16,0 0-2 16,0 0 2-16,0 0-6 15,0 0-2-15,1 0 5 16,11 0 0-16,6 0-2 16,6-4 5-16,10-4 0 15,5 0 1-15,8 2-1 16,3-2 21-16,5 4-15 15,5-1 3-15,3 0-9 16,2-1 5-16,0 0-1 16,3-4-4-16,0 1 0 15,-3-2 0-15,2-3 1 16,-4 0 7-16,-1 0-8 0,-4 0 0 16,-4 1 2-1,-7 1-2-15,-2 2 0 0,-3-2-3 16,0 4 9-16,-5 1-5 15,-2 0 1-15,-6 1-1 16,0 2 6-16,-6-3-7 16,2 3 0-16,-3-2-2 15,-1 1 9-15,-6 1-8 16,-3-1 1-16,-5 3 0 16,-2 0 6-16,-3 1-6 15,0-1 0-15,-2 2 22 16,0 0-9-16,0 0 3 0,0 0-16 15,0 0 4-15,0-1 0 16,0 1-4-16,0 0-10 16,0 0-2-16,2-2-31 15,3 2-7-15,3-2-73 16,1 2 0-16,0 0-28 16,-3-4-148-16</inkml:trace>
  <inkml:trace contextRef="#ctx0" brushRef="#br0" timeOffset="32803.9071">12172 707 568 0,'0'0'73'0,"0"0"-73"16,0 0 5-16,0 0 33 15,0 0-20-15,0 0 25 16,0 0 26-16,0 0-49 15,-2 3 10-15,2-3-11 16,6 0-14-16,15-5 19 16,19-15-1-16,14-3-23 0,13-4 23 15,-3 4-21 1,-3 3 5-16,-4 6-7 0,-5 3 2 16,-6 4-13-1,-7 3 11-15,-6 4 0 0,-6 0-1 16,-8 0-5-16,-5 9-8 15,-7 4-11-15,-4 7 25 16,-3 5-19-16,0 1 19 16,-1 5 0-16,-18-1 7 15,-6 2-4-15,-1 0-3 16,-7-1 0-16,0-1 3 16,0-2 6-16,0-4-9 15,5 0 0-15,6-2-7 16,1-5 11-16,7-2-4 15,4-2 0-15,3-3 1 0,1 0-11 16,4-2 10-16,2-1-7 16,0 3 7-16,0-1 3 15,0 1-2-15,9 0-1 16,6-3 0-16,4-4 0 16,7-1 1-16,12-2-1 15,9 0 31-15,5-10 1 16,1-5-16-16,-5-1-16 15,-3 1 0-15,-5 0 2 16,-1 0-2-16,0 2-109 16,-7 3-60-16,-6-3-85 15</inkml:trace>
  <inkml:trace contextRef="#ctx0" brushRef="#br0" timeOffset="33979.8813">13362 766 590 0,'0'0'69'0,"0"0"-56"16,0 0 52-16,0 0-53 16,0 0 44-16,0 0-7 15,-98-42-44-15,66 48-4 0,-4 15-1 16,-3 5 1-16,4 5-5 15,5-3 7-15,14 1-3 16,8-5 0-16,8-3 9 16,0-5-18-16,13-4 9 15,14-5 0-15,9-5 18 16,10-2-14-16,2 0-4 16,-2-12 14-16,-8-3-13 15,-8 1 0-15,-10 0-2 16,-11-1 7-16,-9 1 1 15,0-4-7-15,-7 3-10 16,-15-1-6-16,5 4 14 16,-4 3 1-16,2 1 1 15,4 4 0-15,0 3-12 16,2 1 12-16,6 0 0 0,3 0-9 16,2 0 9-16,2 0-9 15,0 0-3-15,0 3 3 16,15 4-9-16,9-2 3 15,9-2 15-15,8-3 6 16,8 0-5-16,1-4 3 16,-3-7-4-16,-8-1 10 15,-8 2-24-15,-12 4 14 16,-11 2 0-16,-8 2 4 16,0 2 7-16,0-2 29 15,-17 2-40-15,-8 0 14 16,-1 0-37-16,-2 12 23 0,6 3 0 15,4 2-4-15,6 0-6 16,6 3 4-16,5-2-2 16,1-1 8-16,3-3-17 15,13-2 17-15,3-4 0 16,6-2 12-16,1-6 4 16,-2 0-10-16,3 0-6 15,-5-6 4-15,-7-5 3 16,-4-5-6-16,-6-2-1 15,-5-3 6-15,0-3-3 16,-8-2 19-16,-9 0-22 16,-2 5 7-16,2 4-4 15,1 5-3-15,4 6 7 16,1 5-1-16,5 1-6 0,0 0 0 16,0 0-2-16,-1 9 0 15,2 3-20-15,5 4 22 16,0-2-8-16,0 0-2 15,14-3-16-15,1-2 18 16,1-2-21-16,2-3 29 16,-1-3-4-16,3-1 4 15,-3 0 0-15,-3 0-6 16,-1-7 14-16,-1-5-7 16,1-3-1-16,-1 0 0 15,3-4 6-15,-2 2-6 0,4 5 0 16,-4 1-8-1,2 5 15-15,0 6-14 0,1 0-15 16,-1 2 1-16,2 16 2 16,-4 5 19-16,-1 4 0 15,-3-2-6-15,-4 1 13 16,-5-6-10-16,0-3 3 16,0-5 0-16,0-5-8 15,0-5 8-15,0-2-68 16,16 0-25-16,8-14 82 15,6-11-39-15,5-5-48 16,0 5 92-16,-11 5 6 16,-5 10 30-16,-8 8 10 15,-3 2-7-15,0 0-31 16,-2 2 2-16,9 13-4 0,0 3 6 16,5 1-23-16,4-2-89 15</inkml:trace>
  <inkml:trace contextRef="#ctx0" brushRef="#br0" timeOffset="35129.6245">15389 1255 466 0,'0'0'189'0,"0"0"-164"15,0 0-13-15,0 0-12 16,98-92 0-16,-59 60 4 15,6 0-4-15,-2 1 0 16,-4 5 8-16,-11 2 2 16,-10 11-2-16,-12 4-8 0,-6 8 3 15,0 1 21 1,-5 0-24-16,-14 8-10 0,-4 12 8 16,-4 2-9-16,9 2 10 15,4-1-5-15,11-6 6 16,3-2-10-16,0-4 10 15,15-2 0-15,5-7 0 16,8-2 0-16,6-3 18 16,8-16-12-16,4-6-1 15,2-5 7-15,-6 0-12 16,-4-1 0-16,-10 4 3 16,-9 2 1-16,-9 6 11 0,-3 3 17 15,-5 5-25 1,-2 4 36-16,0 5-37 0,0 2 15 15,0 0-21-15,-6 5 0 16,-12 17-4-16,-3 15 0 16,-1 7 4-16,-1 6-10 15,7 0 10-15,7-4-3 16,6 0 2-16,3-7-12 16,0-7 9-16,11-8 2 15,6-7 2-15,3-11-9 16,4-6 5-16,3 0 4 15,-3-13 1-15,-6 0 5 16,-5-1-6-16,-9 6 2 16,-4 3-2-16,0 0 72 15,-7 3-72-15,-9 2 1 16,-4 0-8-16,1 0 7 16,3 0-8-16,6 0 5 0,10 8-82 15,0-4-37-15,26-4-56 16,16 0 19-16</inkml:trace>
  <inkml:trace contextRef="#ctx0" brushRef="#br0" timeOffset="35729.6589">16822 886 340 0,'0'0'55'16,"0"0"-16"-16,0 0 47 16,0 0-45-16,0 0-2 0,0 0 19 15,-10-9-43-15,10 9 16 16,0 0-31-16,0 0 7 16,0 0 30-16,0 0-23 15,-1 0 9-15,1 0 21 16,-2 0-23-16,-1 0 11 15,3 0-16-15,-5 0-5 16,-5 0 9-16,-9 0-20 16,-10 13-3-16,-5 6 3 15,-7 5 9-15,2 2-7 16,5 4-2-16,8 1 4 16,11-3 3-16,10 0-7 15,5-3-3-15,0-5-2 16,12 0 10-16,11-1-2 0,-2-5-3 15,9-1 1-15,0-4 40 16,-1-4-36-16,-3-2-5 16,-7-3 13-16,-6 0-7 15,1 0-2-15,-2 0-4 16,4 0-68-16,5-2-4 16,6-6-122-16,3-2-43 15</inkml:trace>
  <inkml:trace contextRef="#ctx0" brushRef="#br0" timeOffset="36202.7815">17410 917 615 0,'0'0'44'15,"0"0"4"-15,0 0-48 16,0 0 73-16,0 0 6 16,0 0-68-16,6-18-3 15,-6 18-8-15,0 0 5 16,0 0-19-16,0 4 14 16,-4 10 0-16,-7 4 8 15,-5 5-7-15,-2 3 22 16,-6-1-11-16,3 1-9 15,0 0 28-15,6-3-28 0,5-4-3 16,1-3 19-16,4-4-17 16,5-2-3-16,0-3 1 15,0-4 0-15,0-1 1 16,2 0 10-16,11 1-11 16,5-1 28-16,9-2 1 15,3 0 15-15,0 0-41 16,0 0-1-16,-5 0 24 15,-1 0-24-15,-2 0-2 16,-2 0 2-16,-4 0-2 16,5 0-5-16,-3 0-42 15,3-2-87-15,1-2-31 16,-4-2-100-16</inkml:trace>
  <inkml:trace contextRef="#ctx0" brushRef="#br0" timeOffset="36771.8055">17898 797 603 0,'0'0'29'16,"0"0"-16"-16,0 0 31 15,0 0-31-15,0 0-5 16,0 0 7-16,0 20-11 0,0 4 29 16,0 7 19-16,2 6-7 15,3 4 35-15,0 2-71 16,0 1 11-16,-1 3 15 15,-3 0-24-15,1-1 23 16,-2 1-24-16,0-5-4 16,0-7 13-16,0-9-11 15,0-6-8-15,3-6 18 16,-2-6-13-16,-1-7-5 16,0-1 0-16,2 0 1 15,-1 0-7-15,2 0-8 0,2-3-34 16,3-9-4-1,0-7-196-15,-1-4-86 0</inkml:trace>
  <inkml:trace contextRef="#ctx0" brushRef="#br0" timeOffset="37545.9223">19003 1022 501 0,'0'0'52'0,"0"0"-36"0,0 0 42 15,0 0 0-15,0 0 37 16,0 0-11-16,6-7-33 15,-21 7 31-15,-9 0-69 16,-16 0-8-16,-12 10-2 16,-2 2 9-16,-3 0-5 15,7 1 2-15,6 1-2 16,7-5 11-16,13-2-15 16,8-3-3-16,8-1 9 15,5-1-8-15,0-2-1 0,2 0 0 16,1 0-19-1,0 0 14-15,0 0-94 0,0 0-3 16,0-2-7-16,7-15-9 16</inkml:trace>
  <inkml:trace contextRef="#ctx0" brushRef="#br0" timeOffset="37904.9349">18743 813 575 0,'0'0'169'0,"0"0"-169"16,0 0-5-16,0 0-4 0,0 0 9 15,0 0 16 1,-25 33 11-16,0-7 8 0,-5 3 8 16,-6 4-25-16,-3 2 7 15,0 2-25-15,1-1 0 16,7-5 23-16,5-3-23 15,11-6 0-15,9-2-4 16,3-3 12-16,3-2-10 16,0-2 2-16,6-4 0 15,10 0 28-15,6-5-17 16,3-1 40-16,5-3-8 16,-1 0-24-16,3 0-9 15,1-9-7-15,-1-1-2 16,1 1-2-16,0 4-17 0,-1 2-82 15,2 3-61-15,-4-2-69 16</inkml:trace>
  <inkml:trace contextRef="#ctx0" brushRef="#br0" timeOffset="39912.6255">19504 721 671 0,'0'0'60'15,"0"0"-57"-15,0 0-5 0,-85-14 2 16,42 14 0-16,-2 6 20 16,11 5-20-16,12 1-3 15,11-1 2-15,10 3 0 16,1 3 0-16,12 0 1 16,18 2 0-16,16 0 4 15,4 0-4-15,-2 2 0 16,-2 0 4-16,-12 4 2 15,-8-2-5-15,-14 4-1 16,-12 0 0-16,-2 2 32 16,-29 2-28-16,-12-3 8 0,-8-2 3 15,2-2-5 1,9-10-8-16,13-4-2 0,15-5 0 16,12-5 2-16,0 0-2 15,10-12-5-15,20-12 2 16,9-1-32-16,10 1 24 15,2 5-18-15,-5 2 26 16,-1 5-19-16,-10 2 32 16,-5 2-18-16,-7-3 10 15,-1 3-2-15,-3 0 11 16,-3-4-10-16,-2 1 14 16,-2-4 42-16,0-4-48 15,-3-3 10-15,0-4-10 16,-3 1-3-16,3-2-6 0,-2 1-4 15,0 2 4-15,0 2 5 16,0 4-5-16,-5 1 0 16,-2 6 2-16,0 3-1 15,0 4 12-15,0 4-5 16,0-2-3-16,0 2 9 16,0 0-14-16,0 0-15 15,0 3-1-15,0 13 16 16,0 4-8-16,0 6 8 15,0 4 0-15,0 4 5 16,3 4 2-16,-3 2 11 16,0 2 7-16,0 1 8 15,0-5-3-15,-6-5-27 0,-2-8-3 16,4-8 45 0,1-8-45-16,1-5-2 0,2-4 2 15,0 0 10-15,0 0 44 16,0-13-8-16,5-12-37 15,10-5-9-15,3 2-17 16,3 6 1-16,0 7-15 16,1 6-8-16,0 6 12 15,-1 3-22-15,-4 0-14 16,-3 4 56-16,-1 9-7 16,-3 2-2-16,-1 1 16 15,1 1 2-15,-1-2 4 16,3 0-6-16,-1-6 0 15,0 0-1-15,4-1 15 0,5-8-13 16,2 0 36 0,4 0-35-16,-1 0 31 0,-1-9-28 15,-2-3 3-15,-4-3 17 16,0-2-25-16,-3 0 0 16,0 0 8-16,-5 2 3 15,-2-3-14-15,-3 0 3 16,-2 1 0-16,-3 5 14 15,0 2-14-15,0 3 0 16,0 4 5-16,0 3-5 16,0 0 0-16,0 0-7 0,0 0 7 15,0 0-21 1,-5 6 3-16,0 6 7 0,-2 5 6 16,1 4 2-16,0 1 3 15,3 0 0-15,0 1 2 16,3-4-9-16,0-3 7 15,0-1-13-15,9-7 13 16,0-2 0-16,1-3-11 16,2-3 4-16,0 0 7 15,1 0-9-15,4-1 9 16,1-10-9-16,0-1 2 16,-2-1-7-16,-5 1-9 15,-3 0 10-15,-3 2 13 16,-3 0-13-16,3-1 13 0,0 0 0 15,3 2-3-15,3 1-4 16,0 2-10-16,5-1-16 16,2 5-17-16,4 0 42 15,1 2-16-15,-5 0-7 16,-2 0 29-16,-8 0-25 16,-4 11 23-16,-4 1-4 15,0 5 8-15,-1 2 3 16,-12 3 3-16,0-3 6 15,4 1 19-15,5-6-25 16,0 1-5-16,4-4-1 16,0-3 0-16,0-1-16 15,11-4 10-15,8-3 6 16,8 0-12-16,3-5-26 16,7-9-3-16,1 1 2 0,-5 1 24 15,-5 4 15-15,-10 2 0 16,-5 1 14-16,-5 0 11 15,1 0-9-15,0-2 2 16,-2-2-18-16,2-5 5 16,-2-2-22-16,-1-1 3 15,-1-6-18-15,-3-1 29 16,-1-1 6-16,-1-2 8 16,2-2 6-16,-2 2 21 15,3-1 34-15,1 7-62 0,-1 7 35 16,1 5-22-1,-2 6-18-15,-1 3 1 0,-1 0-6 16,0 0 0-16,2 0-16 16,-1 15 16-16,1 9 0 15,1 5 21-15,-3 5-5 16,0 2 13-16,0-2 12 16,0-1-20-16,-3-3 16 15,-3-3-29-15,0-5-4 16,0-3-8-16,2-8-3 15,1-3-55-15,3-8-45 16,0 0-76-16,0-19-12 16</inkml:trace>
  <inkml:trace contextRef="#ctx0" brushRef="#br0" timeOffset="41166.3128">21139 788 521 0,'0'0'194'15,"0"0"-194"-15,0 0 8 16,0 0-7-16,0 0 11 16,0 0 39-16,-21 72-12 15,8-40-10-15,-4 2 22 16,1 0-51-16,-5-2 4 16,2-4 3-16,5-6-7 0,2-8 0 15,5-8-1 1,4-3 1-16,1-3-14 0,2 0-15 15,0-4 17-15,0-15-13 16,11-8-79-16,6 2 60 16,1 4 30-16,-1 7-53 15,-1 7 59-15,-4 7 5 16,-5 0 3-16,4 3 4 16,-2 11 21-16,0 5-4 15,3-2 26-15,3 4-45 16,0-4 29-16,1-5-31 15,2-4 12-15,2-6 22 16,2-2-4-16,5 0-19 16,4-10 6-16,-1-7-13 0,-3-2-1 15,-4 0-2 1,-4 2 6-16,-6 0 11 16,-4 6-18-16,-5 2 0 0,-4 4 15 15,0 3-11-15,0 1-4 16,0 1-2-16,-4 0-39 15,-7 0 30-15,-2 8-38 16,0 3 49-16,-2 5-1 16,1 0-2-16,1 0-1 15,1 3 4-15,4-2 0 16,3-2 2-16,4-3-2 16,1-3-4-16,0-3-2 15,0-1 12-15,6-4-7 0,10 4 1 16,3-5 0-1,9 0 11-15,3 0-11 0,-1 0-19 16,-5 0 16-16,-3 0-22 16,-5 0 25-16,-4 6 0 15,-2 7-8-15,-6 4-5 16,-5 5 13-16,0 4 0 16,-8 2 3-16,-6-3-1 15,4-5-2-15,6-7 0 16,4-9 0-16,0-4-9 15,0 0 18-15,6-7-6 16,12-9 7-16,4-4-8 16,5 3-4-16,0 1-5 0,-2 0 7 15,0 4 19 1,2 0-19-16,2 1 0 0,3 1 1 16,-6-1 1-16,-2 0 0 15,-8-4 0-15,-5 1 2 16,-2-6-8-16,-4 1-3 15,-5-1-20-15,0 4 15 16,-7 3-34-16,-6 4 8 16,-2 6 30-16,3 3-17 15,1 0 23-15,1 12-5 16,1 5-2-16,2 4 9 16,3 1 0-16,3-1 23 15,1 0-20-15,0-6 7 16,0-3-3-16,12-5-7 0,7-5 0 15,2-2-4-15,5-2-5 16,-1-10-6-16,5-7-8 16,0 2 23-16,-4 2 9 15,-6-1 0-15,-11 6 38 16,-8 6 35-16,-1 0-27 16,0 3 1-16,0 1-55 15,0 0 8-15,-9 18-18 16,-7 11 9-16,-5 5 0 15,-1 7 24-15,-1 3-18 16,0 3 11-16,0 0-17 16,5-1 8-16,-1-9 2 15,8-12-10-15,2-11 0 16,8-11 1-16,1-3 1 16,0 0 39-16,1-5 4 0,17-13 3 15,8-7-22-15,7-8-26 16,1 1 0-16,-1 1-2 15,0 5 2-15,-2 6-5 16,-1-2-72-16,-10 0-242 16</inkml:trace>
  <inkml:trace contextRef="#ctx0" brushRef="#br0" timeOffset="48081.3951">1642 1117 267 0,'0'0'37'0,"0"0"-37"16,0 0 10-16,0 0 8 16,0 0 8-16,0 0 19 15,0 0-40-15,35-63-4 16,-28 54 12-16,-1 1 6 16,-1 3-24-16,-2 3 5 15,-3 0 0-15,0 1 12 16,0-1-10-16,0 0 22 15,0 2-6-15,0-1 3 0,0 1 32 16,0 0-37-16,0-2-9 16,-6 0-3-16,-2 2 7 15,1 0 43-15,-2 0-49 16,0 0 4-16,0 0-12 16,-7 0 3-16,-4 2 0 15,-2 5 1-15,1 0-1 16,7-2 0-16,7-2-3 15,1-1 0-15,5 0-5 16,-4 4 8-16,-7 11-6 16,-4 9 6-16,-5 10 9 15,-6 1 19-15,3 4-28 16,2 2 7-16,1 4 7 16,2 9-8-16,2 1-6 0,-1 1 11 15,6-5 1-15,2-7-11 16,2-7-1-16,5-1 9 15,3 1-12-15,0 6 3 16,0 2 0-16,14 6-5 16,5 1 12-16,1 1-3 15,2-4-4-15,1-2 6 16,3-6-8-16,1-4 2 16,3-8 0-16,1-4 4 15,-1-8 2-15,3-4-3 16,1-4-3-16,2-5 8 15,6-1-4-15,0-3-4 0,4-2 8 16,-1 0-22-16,2 0-2 16,1-10 11-16,-3-2-25 15,1 1-48-15,2 0 2 16,-2-6-109-16</inkml:trace>
  <inkml:trace contextRef="#ctx0" brushRef="#br0" timeOffset="49394.3941">5620 199 426 0,'0'0'36'0,"0"0"-13"16,0 0-15-16,0 0-13 15,0 0 5-15,0 0 0 16,5-5 18-16,-5 5-8 15,0 0-10-15,0 0-8 16,1 0 8-16,1 0 10 16,1 3-10-16,3 2 0 0,2 6 7 15,2 3 14 1,3 2-20-16,2 1 48 0,3 5-37 16,0 1 5-16,0-4-8 15,-2 4 7-15,-2-3 7 16,1-1-19-16,-4 3-3 15,3-3 6-15,-2 2 1 16,4 4 25-16,-2 4-28 16,2 3 2-16,-4-1 42 15,3 0-41-15,-5 1 2 16,1-1-2-16,-2-2 0 16,-2 0 17-16,-1-2-18 15,2-2-5-15,-1 1 22 16,2 0-21-16,0 2 3 15,0 0 11-15,0 1-7 0,-2-2 6 16,-2 0-16 0,1 2 0-16,-3-1 15 0,0-3-11 15,-3 1-4-15,0-4 0 16,0 0 9-16,0 0-7 16,0-3-2-16,-9 2 0 15,1-3 21-15,-1-1-17 16,-2-3 7-16,0 2-11 15,-2 0 8-15,-4 1 6 16,-5 4-14-16,0-1 1 16,-1 2 18-16,-1-2-17 15,2-2-1-15,6-3-1 16,4-1 1-16,3-5 3 0,4-3-4 16,1-2-14-16,2-1-10 15,-4-1-45-15,-1 3-1 16,-8 3-2-16,-15-3-68 15,-11-5-118-15</inkml:trace>
  <inkml:trace contextRef="#ctx0" brushRef="#br0" timeOffset="60812.5692">21647 6381 193 0,'0'0'0'0,"0"0"0"15,0 0 11-15,0 0-4 16,0 0 26-16,0 0 6 15,0 0-11-15,0 0-14 16,-4-2 18-16,4 2-4 16,0 0 21-16,0 0-23 0,0-1 35 15,0 0-27 1,0-1-26-16,0 1 3 0,0-1-6 16,0 0-5-16,0 2 0 15,0 0 2-15,0-3 26 16,0 3-23-16,0 0 2 15,0-1 2-15,0 1-4 16,0 0 3-16,0 0-8 16,0 0 2-16,0 0-11 15,0 0 14-15,0 0-5 16,0 0 0-16,0 0 5 16,0 0-3-16,0 0-2 15,0 0-2-15,0 0-5 16,0 0 7-16,0 0 0 0,0 0-1 15,0 0 1-15,0 0-1 16,0 0-21-16,0 0 21 16,0 6-5-16,0 3 6 15,6-1 0-15,0-1 5 16,-1 0-5-16,0 1 0 16,2-3-3-16,1-1 3 15,1 1-2-15,0 0 2 16,3 1 0-16,2 0-1 15,-3-3 4-15,6 2 0 16,1-1-3-16,0-1-4 16,0-1 4-16,1-2 0 15,2 2 1-15,3-2-1 16,1 0 0-16,2 0 0 0,0 0-1 16,0 0 3-16,0-2-7 15,-2 0 5-15,-1 1 0 16,-2-1 4-16,0 2 1 15,-1-1-9-15,-1 1 4 16,1-1 0-16,0-2-4 16,-3-1 4-16,2 1 0 15,-2 1 7-15,0-2-7 16,-4 0 0-16,2 0 0 16,-4-1 0-16,-1-1-6 15,-1 2 4-15,-1-1 2 0,-2 0 5 16,1 1-5-16,0 1 2 15,-3 2-13-15,0 0 23 16,-5 1-25-16,3 0 13 16,-3 0 0-16,0 0-1 15,0 0 10-15,0 0-9 16,0 0 6-16,0 0-3 16,0 0 11-16,0 0-14 15,0 0 0-15,0 0 11 16,-3 0-11-16,-5 0 0 15,-2 0-8-15,-1 5 8 16,-2 4-3-16,-4-1 3 16,1 1-17-16,-5 2 17 0,-4-2 0 15,3 0-6 1,-6-2 0-16,0-2 0 0,0-1-2 16,-5-2 0-16,0-2 8 15,2 0 7-15,-2 0-2 16,-2 0-5-16,1 0 0 15,0 0-11-15,0 0 2 16,5-5 3-16,6-1-30 16,5-2 8-16,7 0-87 15,5-3-75-15</inkml:trace>
  <inkml:trace contextRef="#ctx0" brushRef="#br0" timeOffset="63691.6157">13603 14962 194 0,'0'0'28'0,"0"0"4"16,0 0-29-16,0 0 28 0,0 0-12 15,0 0-19 1,9 22 6-16,-6-22 0 0,-1 0 6 16,-2 0 49-16,1 0 10 15,1 0 12-15,-2-5-66 16,1 3-3-16,1-2 34 15,-2-2-22-15,2 4-17 16,-2-2-7-16,1-1 6 16,1 2 16-16,-1 3-19 15,-1 0 23-15,3 0-13 16,-3 0-5-16,2 0-16 16,3 0 13-16,4 0-7 0,6 6 3 15,-1 2 1 1,3 2-4-16,0 1 0 0,2 2 0 15,2 0-3-15,5 2 3 16,0 4 0-16,4-1 3 16,1 2 4-16,5 0-7 15,6-3 0-15,1-2 0 16,6-3 6-16,2-4 1 16,8-3-4-16,-1-2 1 15,1-3-2-15,1 0 4 16,-3 0-6-16,-4 0 5 15,-5-4 5-15,-5-3-6 16,-5 0-1-16,-4 0 7 16,-4 0-8-16,1-2-2 15,-1 1 14-15,3-2-9 16,1-4 6-16,5-1-11 16,0-6 0-16,1-2 9 0,3-3-8 15,2-5 2-15,4 1-3 16,5 1 5-16,1 1-4 15,5 0-1-15,-2 0 0 16,3 1-7-16,2-3 10 16,5-1-3-16,7-2 0 15,7-1 0-15,4-2 0 16,0 0 0-16,0-1 0 16,0 3-3-16,0 0 3 15,-2 1 0-15,-1 0-1 16,-1 0 1-16,4 1-1 15,1-2 1-15,5 1-10 0,0 1 8 16,1 1 4-16,-1-1 1 16,-2 5-3-16,-4 1-10 15,-9 4 6-15,-8 8 2 16,-9 3 2-16,-6 5 0 16,-6 1 10-16,-1 3-11 15,-2 2 1-15,3 0 0 16,4-3 0-16,11-3 2 15,10-5-2-15,5 1 7 16,3-9-7-16,0-2-12 16,-5-4 11-16,0-5 2 15,-4 0-7-15,-2-5 6 16,-2-5 0-16,1-1 5 0,0-5 0 16,7 0 7-16,4 0-8 15,4-4 1-15,3 0-8 16,6-3 6-16,3-2-3 15,2 1 0-15,0-1-3 16,-7 1 3-16,-5-1-2 16,-6 2 8-16,-4-3-9 15,-10 5 3-15,-7-4 0 16,-3 6 11-16,-5-3 2 16,2 3 20-16,4-3-33 15,5-1 9-15,7 0-10 16,1-2 1-16,5 4-5 0,1 5 5 15,-2 7 6-15,0 7-5 16,-5 4-1-16,-7 5-7 16,-7 0 3-16,0 3 4 15,0-4 0-15,2 0 2 16,6 1-2-16,1-5-5 16,4-1 3-16,5-2 2 15,1-1 0-15,1 0 1 16,-1 2 1-16,-5 2-1 15,-4 0 4-15,-4 3-4 16,-1 2-1-16,1-2-3 16,1 3 3-16,3-5 0 0,0-1 6 15,5-6-13 1,6-3 8-16,4-5-2 0,3 0 0 16,-1-2-12-16,-7 2 13 15,-10 3 0-15,-8 5 0 16,-11 7 1-16,-10 1-1 15,-8 3 0-15,-5 4-2 16,-7 0 7-16,2 2-5 16,-3-3 3-16,3-1 2 15,2-1-6-15,2-1 1 16,1 0 0-16,0 0-8 16,-6-1 8-16,2 7 5 15,-8 0-5-15,0 3 6 0,-5 2 4 16,2 0-1-1,-4 6-8-15,2-1 4 0,0 0 1 16,-3 3-6-16,1-1 0 16,1-2 9-16,-1 2-20 15,3 0 19-15,-2-2-16 16,1 1 7-16,-1 2 1 16,1 0 2-16,1 1-2 15,3 2-23-15,3 0 22 16,1 1-21-16,0 0 16 15,0 0-5-15,-3 0-29 16,-2 0 10-16,-3 0-11 0,3 2-16 16,-3 2 16-16,-1 2-70 15,-5-5-76-15</inkml:trace>
  <inkml:trace contextRef="#ctx0" brushRef="#br0" timeOffset="64997.9339">20760 12509 465 0,'0'0'221'0,"0"0"-221"16,0 0 8-16,0 0 4 0,0 0-3 16,0 0 63-16,12-59-5 15,-12 56-18-15,0 2 1 16,0 1-31-16,0 0-8 15,0 0-9-15,-11 0 3 16,-5 4-5-16,-6 11 0 16,-2 5-3-16,3 3-1 15,2 2 4-15,5 1-2 16,5 1-9-16,6-3 5 16,3 0 6-16,0-4-4 15,8-3-13-15,10-9 7 16,4-5 9-16,11-3-10 0,4-9 9 15,3-13-1-15,5-7-19 16,-7-2 7-16,-7 0-14 16,-9 3 25-16,-8 7 4 15,-7 7 0-15,-6 6 32 16,-1 6-11-16,0 2-3 16,0 0-18-16,-4 2-14 15,-9 20 0-15,1 9 14 16,-6 10 0-16,0 8-1 15,4 2 10-15,1 1-9 16,-2-3 0-16,2-6 5 16,-5-9-2-16,-2-6-3 0,-1-7 4 15,1-6 0-15,-1-7-4 16,3-5 0 0,3-3 5-16,6 0-1 0,3 0 6 15,4-9-10-15,2 2-5 16,0 0-2-16,0-1 7 15,2 1 0-15,8 2-1 16,5 0-5-16,0 0 5 16,5 2 1-16,0 1 0 15,6-2 0-15,5-1 8 16,4 2-8-16,2-1 0 16,-1 0-12-16,-4-4-41 15,2-3-56-15,-4-3-45 16,-3-8-94-16</inkml:trace>
  <inkml:trace contextRef="#ctx0" brushRef="#br0" timeOffset="65278.584">21444 12416 734 0,'0'0'54'0,"0"0"-51"15,0 0-3-15,0 0 7 16,0 0-1-16,0 0 15 0,-78 15 5 16,51 9 4-16,2 2-21 15,2 5 10-15,5 4-19 16,6 4 13-16,9 0-11 16,3 2-2-16,2-3 5 15,16-6-8-15,10-3 3 16,8-10-37-16,4-7-41 15,7-11-64-15,0-1-119 16</inkml:trace>
  <inkml:trace contextRef="#ctx0" brushRef="#br0" timeOffset="65728.2412">21634 12634 752 0,'0'0'69'15,"0"0"-43"-15,0 0-19 16,0 0 0-16,0 0 52 16,0 0-39-16,-9-27-10 15,19 8-10-15,7-2 3 16,0 1-4-16,5-2 1 16,-3 6 0-16,-4 5-7 15,-2 4 7-15,-4 3-2 16,-2 4-8-16,-3 0 8 15,3 0-1-15,4 7-1 16,-4 10 4-16,-5 4 6 16,-2 3-6-16,0 0-3 15,0-4-3-15,-3-7 12 16,-2-4 9-16,5-6-15 0,0-3-3 16,0 0-5-16,0-5 4 15,11-15 1-15,10-4-27 16,4 2 7-16,2 6 22 15,-8 8 1-15,1 6 0 16,-4 2-13-16,2 0 24 16,3 2-11-16,-5 10 0 15,1-1 2-15,-5 0-8 16,-2-4-20-16,-1-5-75 16,2-2 1-16,2-13-148 15</inkml:trace>
  <inkml:trace contextRef="#ctx0" brushRef="#br0" timeOffset="65995.1923">22205 12218 758 0,'0'0'132'16,"0"0"-132"-16,0 0-12 15,0 0 11-15,0 0 1 16,85 3 12-16,-58 19-12 15,0 6 2-15,-6 11 10 16,-6 7-12-16,-12 7 0 0,-3 2 2 16,-12 4 2-1,-18 4-3-15,-8 0-1 0,-4-3 5 16,-3-6-1-16,3-8-4 16,0-8-57-16,1-5-22 15,2-12-55-15,-3-11-144 16</inkml:trace>
  <inkml:trace contextRef="#ctx0" brushRef="#br0" timeOffset="71928.5306">21026 5702 396 0,'0'0'31'0,"0"0"0"16,-90 66-10-16,66-42 41 16,8 0-10-16,1 2-31 15,6 3 0-15,1 7-13 16,2 2-2-16,5 5 16 16,1 5-19-16,0 0 2 15,0 6-5-15,5 1 3 16,8 1 15-16,2-6-18 15,3-6-7-15,6-10 3 16,9-7-5-16,4-8-49 0,6-14-35 16,4-5-172-1</inkml:trace>
  <inkml:trace contextRef="#ctx0" brushRef="#br0" timeOffset="72595.6109">22954 5266 603 0,'0'0'104'16,"0"0"-103"-16,0 0-2 16,0 0-2-16,0 0 3 15,0 0 13-15,24 52-7 16,-8-24 15-16,0 4 13 16,3 10-33-16,-3 5 22 15,-4 9 1-15,-4 7-14 0,-8 12 20 16,0 9-26-16,-6-1 6 15,-13-3 9-15,2-8-18 16,-2-9-1 0,0-2 0-16,-1-4 0 0,-3-2 10 15,-2-5-10-15,-2-3-24 16,-7-3-52-16,-3-7-84 16,-3-8-258-16</inkml:trace>
  <inkml:trace contextRef="#ctx0" brushRef="#br0" timeOffset="75923.6982">19998 12845 508 0,'0'0'33'16,"0"0"-12"-16,0 0 9 15,0 0-7-15,0 0-3 16,0 0 11-16,0 0-4 16,-1-15-25-16,1 13 6 15,0 2 13-15,0 0-13 16,0 0 8-16,0 0 3 0,0 0 0 16,0 0 31-1,0 0-21-15,-4 0-11 0,-5 0 18 16,-4 0-29-16,0 0 9 15,-1 0-16-15,2 5 6 16,2 3-1-16,-2 1-5 16,0 2 0-16,4 2-2 15,0 1 0-15,2 1 1 16,1 4-1-16,1-2 2 16,2 3-3-16,2 1 3 15,0 2-1-15,0 0 1 16,0 1 9-16,11-2-8 15,1 1-1-15,6-2 8 16,-1-3-5-16,3-2 2 0,1-4 0 16,2-3 7-1,3-4 8-15,-1-5 16 0,2 0-5 16,0 0-17-16,-2 0 16 16,-1 0-26-16,-3 0-2 15,-4-4-2-15,0-3 1 16,-5 4-2-16,-4-4-14 15,-1 2-27-15,-1 1-15 16,3-5-62-16,0 0-31 16,1-6-10-16</inkml:trace>
  <inkml:trace contextRef="#ctx0" brushRef="#br0" timeOffset="76394.7526">20542 12660 526 0,'0'0'113'0,"0"0"-64"16,0 0-43-16,0 0 56 16,0 0 48-16,0 0-59 15,3-4-1-15,-3 4-38 16,0 0-9-16,-5 15 16 15,-5 6-17-15,-4 8 20 16,-2 3 19-16,0 4-40 16,0-1 17-16,1 0-14 15,0-1 0-15,2-2 2 16,4-4-6-16,1-6 0 0,5-5-1 16,1-6-7-1,2-7-13-15,0-4-52 0,0 0-21 16,0 0 22-16,-1-15-64 15,-3-8-252-15</inkml:trace>
  <inkml:trace contextRef="#ctx0" brushRef="#br0" timeOffset="76657.0224">20395 12731 540 0,'0'0'163'0,"0"0"-145"16,0 0 14-16,0 0 4 0,0 0 45 15,0 0-23-15,10-27-56 16,-5 27-2-16,5 10 2 16,8 7 7-16,3 3 44 15,6 1-51-15,3-1-1 16,1 4 7-16,2-6-4 16,2-2-3-16,-2 0-1 15,0-4-16-15,-5-2 9 16,-1-7-59-16,-4-3-29 15,-4 0 14-15,-6-15-69 16,-5-11-342-16</inkml:trace>
  <inkml:trace contextRef="#ctx0" brushRef="#br0" timeOffset="77444.8129">19592 12530 365 0,'0'0'31'15,"0"0"1"-15,0 0 7 0,0 0-5 16,0 0 25-16,88-9 3 15,-82 9-15-15,-3-3 3 16,-1 3 47-16,-2 0-42 16,0 0 9-16,0 0 4 15,0 0-21-15,0 0-13 16,0 0-14-16,-4 0-2 16,-7 0 2-16,-6 10-17 15,-3 5-3-15,-3 8 6 16,-1 4 4-16,2 9-9 15,0 6-1-15,5 6 0 16,-1 5 12-16,5 2-12 16,1 1-1-16,6 2 0 15,6 3 2-15,0-1 0 0,9-1-1 16,15 1 0-16,13-7 4 16,8-7-4-16,13-1 0 15,11-10 3-15,14-4-3 16,14-8 14-16,13-7-14 15,14-4 0-15,3-2-6 16,-3-3-54-16,-11 1-40 16,-16-5 9-16,-12-3-82 15,-13-8-27-15,-13-16-237 16</inkml:trace>
  <inkml:trace contextRef="#ctx0" brushRef="#br0" timeOffset="78283.712">21949 11418 712 0,'0'0'25'16,"0"0"-23"-16,0 0 12 0,0 0-14 15,0 0 52 1,0 0 0-16,79 60-8 0,-42-24 9 16,8 1-44-16,1 2 22 15,3 6-30-15,0 4 11 16,3 3 23-16,-2 4-31 16,-1 7 10-16,-2 0-12 15,-3 3-2-15,-2 1 21 16,-5 0-21-16,-4 4 0 15,-3 1 0-15,-9 2 7 16,-7-4-4-16,-9 0-3 16,-5-2 0-16,0-1 1 15,-16 2-1-15,-5-7-4 16,-1-4 3-16,-2-7 2 16,1-1 2-16,-1-3-3 0,2-2-27 15,-2 0 26-15,-3-4-39 16,-4-3-31-16,-10-3-10 15,-6-4-43-15,-12-8-14 16,-6-11-317-16</inkml:trace>
  <inkml:trace contextRef="#ctx0" brushRef="#br0" timeOffset="93117.4374">21454 6389 500 0,'0'0'7'0,"0"0"21"16,0 0-2-16,0 0 10 16,0 0-3-16,0 0 32 15,0 0-10-15,-42-26-25 16,42 26 28-16,-2 0-54 16,2 0 0-16,0 0-3 15,0 0 13-15,0 0-21 0,0 0 7 16,0 0 0-1,0 0-1-15,0 0 1 0,0 0 0 16,0 0-3-16,0 0 7 16,0 0-8-16,0-2 4 15,3 2 0-15,14 0-23 16,10 0 17-16,14 0 6 16,7 0 7-16,6 0-2 15,4 0-5-15,5 0-11 16,-1 0 7-16,6 0 4 15,1 3 0-15,0 3-6 16,0 1 6-16,-1 0 0 16,-1 0 2-16,-4-2-4 0,-7-1-16 15,-10-1 5 1,-9-2 23-16,-15-1-10 0,-11 0 0 16,-8 0 2-16,-3 0-2 15,0 0 61-15,0 0-51 16,-8 0 36-16,-12 0-46 15,-9-4-8-15,-5 0-3 16,-5 0 20-16,-1 3-9 16,-5-3 0-16,0 3-6 15,-2 1-9-15,-3-1 15 16,-4 1 0-16,-4 0 0 16,-3 0-26-16,-4 0 23 15,0 0 0-15,3 0-5 16,6 0 2-16,9 0 12 0,11 0-3 15,14 0 23-15,10 0-22 16,7 0-2-16,5 0-2 16,0 0-5-16,0 0-13 15,5 0 7-15,14 1-7 16,5 0 14-16,12 1-5 16,7 0 0-16,5-2 6 15,9 0-23-15,1 0 26 16,3-2 0-16,0-2-22 15,-1 1 22-15,-5 3 12 16,-2 0-6-16,-5 0-6 16,-5 0 4-16,-5 0-8 15,-7 0 5-15,-5 0-6 0,-6 2 5 16,-5 1 0 0,-6 1 1-16,-2-3-1 0,-2 1 0 15,-3-1 1-15,-2 0-1 16,0-1-1-16,0 1 0 15,0-1 1-15,0 0 20 16,0 0 1-16,0 2-19 16,0-2 32-16,0 0-29 15,0 0 1-15,0 1 4 16,0-1-10-16,0 0-1 16,0 0-4-16,0 0 5 15,0 0-2-15,0 0 2 0,0 0 0 16,0 0 21-1,0 0-17-15,0 0 9 0,0 0-13 16,0 0 0-16,0 0 5 16,0 0-5-16,0 0-24 15,0 0 20-15,0 0-45 16,0 0 23-16,1 0 0 16,1 0-34-16,2 0 9 15,1 0-64-15,3 0 0 16</inkml:trace>
  <inkml:trace contextRef="#ctx0" brushRef="#br0" timeOffset="97415.422">21630 9715 506 0,'0'0'1'16,"0"0"-1"-16,0 0-33 0,0 0 33 16,0 0 29-16,0 0-12 15,0 0-8-15,47-74-9 16,-45 72 17-16,-2 0 4 15,0 1-19-15,0 1 14 16,0 0-5-16,0 0-11 16,0 0-10-16,0-1 10 15,0 0 0-15,0-2-1 16,0-1-7-16,0 1 8 16,0-2 24-16,0 1-16 0,-3-1 4 15,-3 2-4 1,3-2-6-16,-3 1 1 0,0 1-3 15,-2-2-4-15,-2 3-6 16,3 1 3-16,-1-1-2 16,5 1 7-16,3 1 2 15,0 0 9-15,0 0-9 16,0 0 3-16,0-1 20 16,0 1-7-16,0-2-14 15,2-1 0-15,8-1-2 16,8-2 0-16,0 2-4 15,6-3 8-15,3 0-4 16,4 1 9-16,8-1-3 16,5-1 11-16,6-3-9 15,4 1 4-15,6-3-12 16,2 2 0-16,1-1 12 0,-2 2-12 16,-2 3 0-16,-3 0 1 15,-1 3 0-15,-9 2-2 16,-1 2-6-16,-7 0 7 15,-3 0 3-15,-3 0-3 16,-5 0 0-16,-4 0 0 16,-8 0 4-16,-5 0-8 15,-7 0 4-15,-3 0 0 16,0 0 0-16,0 0 0 16,0 0 0-16,0 0 11 15,-3 0-11-15,-13 0-6 16,-4 0 6-16,-4 0 0 15,-1-3-8-15,-3 2 8 0,-7-1 0 16,-4 1-7 0,-5-3 8-16,-8 4-3 0,-2-5-6 15,-5 2-12-15,-1 0 16 16,3 1 4-16,3-2 0 16,4 4 19-16,5 0-14 15,4 0 8-15,3 0-13 16,7 0 0-16,2 0 0 15,10 0 0-15,1 0 0 16,10 0-2-16,2 0 2 16,5 0 0-16,1 0-2 0,0 0-6 15,0 0 2 1,0 0 2-16,1 0 3 0,13 0 1 16,7 0 0-16,7 0 13 15,6 0-13-15,2 0 6 16,3 0-18-16,1 0 22 15,0 0-10-15,-1 0 1 16,4 0 8-16,1 0-6 16,-1 0 3-16,-1 0 2 15,-3 0-10-15,-2 0 2 16,-2 0 0-16,-3 0-1 16,-2 0 12-16,-5 0-3 15,-5 0 7-15,-6 0-10 16,-3 0-10-16,-5 0 16 0,-1 0-11 15,-1 0 9-15,2 0-7 16,-5 0-2-16,2 0 0 16,-3 0 1-16,0 0 9 15,0 0-10-15,0 0 0 16,0 0 31-16,0 0-30 16,0 0 1-16,0 0-4 15,0 0 10-15,0 0-12 16,0 0 4-16,0 0 0 15,0 0 3-15,0 0-3 16,0 0-1-16,0 0-1 16,0 0-21-16,0 2-8 15,0 2-3-15,-3-1 20 0,-5 2-16 16,-2 2-27 0,-5-2 48-16,-7 0-32 0,-4 0-7 15,-4 0 48-15,0-3-2 16,-2 2-21-16,1-3 8 15,0 2-10-15,-1 1-3 16,5-4-40-16,4 3-68 16</inkml:trace>
  <inkml:trace contextRef="#ctx0" brushRef="#br0" timeOffset="98001.3949">21854 9520 150 0,'0'0'374'16,"0"0"-374"-16,0 0-4 16,0 0 4-16,0 0 45 15,0 0-9-15,-3 0-8 16,3 0 2-16,0 0-22 15,0 0-5-15,0 0-3 16,0 0-28-16,1 0 28 16,9 2-1-16,4-1 6 15,8-1-5-15,3 0 3 16,4 0-6-16,1 0 3 0,1 0-10 16,3 0 10-1,1 0 0-15,-1 0-1 0,0-3-7 16,-1 1 15-16,-3-1-12 15,-3 3 5-15,-3 0-1 16,-4 0 1-16,-3 0 0 16,-1 0 0-16,-4 0-5 15,-1 0-1-15,-4 0 6 16,-4 0 6-16,-3 0-1 16,0 0 18-16,0 0-15 15,0 0 0-15,0 0-3 16,0 0-5-16,0 0 0 0,0 0-5 15,0 0 9-15,0 0-8 16,0 0 6-16,0 0-2 16,0 0 2-16,0 0-2 15,0 0 0-15,0 0-26 16,0 0-19-16,0 0 30 16,2 0-29-16,-2 0-12 15,0 3 23-15,0 2-27 16,0-3-90-16</inkml:trace>
  <inkml:trace contextRef="#ctx0" brushRef="#br0" timeOffset="100678.4597">16320 10957 462 0,'0'0'91'16,"0"0"-91"-16,0 0-5 16,0 0 5-16,0 0 40 15,0 0-4-15,-82 0 25 16,74 3-29-16,4-1-32 15,-1 4 15-15,2 1-15 16,-1 3 0-16,-2 3 2 16,1 3 4-16,-1-1 6 15,3 3-12-15,0 0-3 16,2 0-4-16,1-3 13 16,0-3-6-16,1-1 2 15,14-5 3-15,9-4-6 0,6-2 1 16,4 0 0-16,5-6 8 15,-3-7 2-15,-3 0-4 16,-7-3-9-16,-10 3 4 16,-5 1-1-16,-8 3 8 15,-3-2-6-15,0 0 30 16,-3 1-23-16,-15-4-5 16,-2 2 3-16,-2 1-3 15,-3 1-8-15,-2 3 0 16,4 4 4-16,0 2 8 15,4 1-8-15,3 0 3 16,0 0-4-16,5 0 2 16,5 0-2-16,3 4-6 15,1 0-3-15,2 3 8 16,0 3-12-16,0 0 11 0,0-1-1 16,2 1 1-16,5-3 0 15,4 2 2-15,2-3 0 16,1-2 1-16,3-2-9 15,1-2 1-15,2 0 2 16,-3 0 12-16,-1-2-6 16,-5-5 0-16,-8 4 0 15,-2-3 9-15,-1 0-9 16,0-3 1-16,-4-2 11 16,-9 1-3-16,-1 0 12 15,0 3-21-15,2 3 0 16,3 2 11-16,1 1-11 0,4 1 0 15,-1 0-5-15,2 0 5 16,2 0-2-16,-2 4-9 16,1 8-5-16,2 0 13 15,0 0-1-15,0 2-1 16,0-4 5-16,8-2-5 16,2-2 0-16,4-3 4 15,5-3-3-15,2 0 4 16,3-2 0-16,-5-8 7 15,-4-2-8-15,-6 2 2 16,-5-1 2-16,-4-1-3 16,0-1 0-16,-13 2 6 15,-8 2-6-15,0 0-4 0,-5 4 2 16,2 3-2-16,-2 2 3 16,6 0-7-16,5 0 8 15,4 3 0-15,2 4 0 16,5 2-10-16,2 1 4 15,2 2-2-15,0 0 7 16,0 0-10-16,0 2 11 16,9-2 3-16,-2-3-3 15,1-2 3-15,0-2-3 16,-2 0-2-16,1-4 0 16,-1-1 2-16,3 0 0 15,2 0-3-15,3-10 3 0,2-5 0 16,-2-3-3-16,-3 1 9 15,-5 0 2-15,-6 2-8 16,0 3-8-16,0 0 6 16,-9 2 4-16,-4 0 7 15,-1 3 2-15,-1 5-8 16,1 2 21-16,2 0-24 16,-2 0 2-16,3 8-8 15,2 3 6-15,1 1-16 16,4 3 1-16,4-1-9 15,0 2-7-15,0 0-5 16,7 0-27-16,9-3-18 16,3 1-5-16,1-1-141 0</inkml:trace>
  <inkml:trace contextRef="#ctx0" brushRef="#br0" timeOffset="102627.9646">15987 16916 614 0,'0'0'72'0,"0"0"-72"16,0 0-5-16,0 0 5 16,0 0 29-16,0 0 3 15,0-4 23-15,0 4-35 16,0 0 10-16,0 0-20 16,0 0-3-16,0 0 1 15,0 0-8-15,0 0-6 16,0 0 5-16,3 0-5 15,15 0 6-15,12 0 4 16,10-3 17-16,12-3 4 16,6-2-22-16,5-4 2 15,3 1 10-15,1 0-12 0,0 2-6 16,-4-2 0-16,-8 2 3 16,-11 2 3-16,-11 4-3 15,-9 0-11-15,-10 2 7 16,-10 1 7-16,-2 0-3 15,-2 0 0-15,0 0 13 16,0 0 10-16,-5 0-17 16,-10 0 5-16,-7 0-10 15,-8 0 4-15,-6 0-2 16,-5 1-3-16,-3 7 0 16,-5 1-12-16,1 0-5 15,-1 0-4-15,2-1 19 16,3 1-17-16,4-1 17 0,4 1 1 15,-1 1 2-15,3 0-9 16,4-2 8-16,4 0 0 16,5 1 7-16,3-5-6 15,6 0 3-15,4 1-4 16,5-4-3-16,1 0 2 16,2 1 1-16,0-2-10 15,0 0 8-15,0 0-6 16,0 0 7-16,3 0-9 15,9 0 10-15,5 3 14 16,5-3-4-16,4 0-4 16,6 0 1-16,1 0-1 0,0 0-6 15,-2 0-1 1,2 0-1-16,-2 0-20 0,-4 0-47 16,-2 0 7-16,-7 0-9 15,-3 0-15-15,-6 0-55 16,-2 0-79-16</inkml:trace>
  <inkml:trace contextRef="#ctx0" brushRef="#br0" timeOffset="105185.4727">15714 9934 534 0,'0'0'88'15,"0"0"-55"-15,0 0-19 16,0 0 35-16,0 0 18 16,0 0-13-16,-17-24-13 15,16 24-24-15,-2-2 24 16,1 1-29-16,1 1 2 15,1-1 25-15,-3 0-38 16,-1 1 34-16,-1-2-12 16,-1-1-7-16,-2 1 23 0,0-1-38 15,-1 2 1 1,-2 0-1-16,-5 1 11 0,-8 0-6 16,-7 0-6-16,-3 0 0 15,1 0 4-15,4 0 11 16,6 4-12-16,-3 1 0 15,-1 1 1-15,-3 0 10 16,2-1-14-16,3-2 0 16,7-3 23-16,3 2-18 15,0-2-3-15,-3 3-2 16,-4 0 10-16,-2-1-24 16,2 2 14-16,5-1 0 15,1 0 12-15,-1 2-12 0,-6-1 0 16,-4 1-9-1,3 1 12-15,4-1-3 0,7-3 0 16,7-1 6-16,5 1-4 16,-2-2-2-16,2 0 0 15,1 0-1-15,0 0 7 16,0 0-5-16,-1 0-1 16,-1 1 4-16,-2-1-14 15,1 0 10-15,-3 0 0 16,2 0-13-16,-1 0-7 15,1 2-29-15,-4-2-15 16,0 0-22-16,-2 0-6 0,-2 0-92 16,-2-2 31-1,-2-11-172-15</inkml:trace>
  <inkml:trace contextRef="#ctx0" brushRef="#br0" timeOffset="105933.6186">15135 9646 428 0,'0'0'68'0,"0"0"-24"0,0 0-1 15,0 0-3-15,0 0 45 16,0 0-52-16,20-34 12 16,-17 32-3-16,-2-1-26 15,-1 3 10-15,0 0-18 16,0 0-2-16,0 0 30 16,0 0-36-16,-1 0 0 15,-11 10-10-15,-6 5 22 16,-6 4-10-16,-4 3-2 15,-1-1 2-15,3 1 18 16,-1 0-18-16,2 0 2 16,2 3 28-16,-2-4-21 0,2 0 3 15,4-4-10-15,1 3 5 16,4-3-4-16,0 0-5 16,0 2-1-16,-1 3-9 15,2-1 20-15,-4-1-10 16,5-1 0-16,-2-1 0 15,3 1 0-15,2-4 5 16,-3-1-5-16,3 0 0 16,-1 0 0-16,-2 0 4 15,1 2-8-15,2-4 13 16,1 2-9-16,3-2 0 16,1 0 0-16,1-3-3 15,1-1 10-15,2 1-14 0,0-2-2 16,0-1 9-1,0 0 9-15,2-2-9 0,10 5 0 16,7-3 0-16,6 0 4 16,7 2 3-16,6-3-7 15,8 4 0-15,1-2 10 16,3 2-10-16,-5 1-4 16,1-4-2-16,-2-1 12 15,-7-2-3-15,0-1-3 16,-7-1 3-16,-9 1-4 15,-5-2 1-15,-6 1-25 16,-7-1-23-16,0 3-61 0,-2 7-30 16,-1 1 9-16,0-2-148 15</inkml:trace>
  <inkml:trace contextRef="#ctx0" brushRef="#br0" timeOffset="110050.0476">16384 9241 443 0,'0'0'79'0,"0"0"-47"16,0 0-24-16,0 0 19 15,0 0 25-15,0 0-18 16,0 0-9-16,-24-65-9 0,23 51 4 16,-1-3-18-16,-1 0-2 15,3-1 40-15,0-3-24 16,-1 1 6-16,-2-1-20 15,1-1 22-15,-2 3-10 16,3 2-14-16,1 5 0 16,-1 3 1-16,1 4 1 15,0 2 19-15,0 1-21 16,0 2 2-16,0 0 8 16,0 0-4-16,0 0 5 15,0 0 26-15,0 0-19 16,0 0-13-16,-2-2 18 15,2-1-21-15,-1-1 19 0,-1 1-21 16,1 0 0 0,1 3 11-16,0 0-8 0,-2 0 2 15,2 0-5 1,0 0 3-16,-1 0-22 0,-2 0 7 16,2 12-2-16,-1 5 11 15,2 3 5-15,0-1-4 16,-1 1 0-16,1 4 2 15,-2 0 2-15,1 5-2 16,-4 0-2-16,1 4 1 16,1-3 2-16,-4 1 1 15,3 0-2-15,0-1 4 16,2-4-7-16,-1 2 3 16,0-2 0-16,3 0 5 0,-1 1-2 15,1-1-3 1,0 0 0-16,0-1 7 0,0 1 10 15,0-1-17-15,-3 2 0 16,3-4 9-16,-2 2-7 16,1-1-1-16,-2 0-1 15,1 0 3-15,-3-2-3 16,0-2 0-16,2-1 0 16,0-2 6-16,0 1-4 15,2 0-2-15,-3-1 0 16,1-2 10-16,2 2-19 15,-3 0 9-15,2-3 0 16,-1 2 7-16,0 1-5 0,2 0-4 16,-1 3 2-1,-2 0 0-15,1-1 2 0,-2 1-2 16,4-1 0-16,-1-2-2 16,2-2 4-16,0-1-3 15,0 0 1-15,0 1 0 16,0 2-2-16,0-1 2 15,0 1 0-15,0 1-1 16,0 1 7-16,0 0-7 16,0 3 1-16,0 0 0 15,0 0 2-15,0-4-2 16,0 2 0-16,0-4 1 16,0 0 1-16,0 1-2 15,0-3-2-15,0 3 2 0,0-2-2 16,0 1 3-16,0 1-1 15,0 1 0-15,0 1 1 16,0 0 2-16,0 0-3 16,0-2 2-16,0-3-9 15,0 0 7-15,0-1 0 16,0-1-2-16,0 1 7 16,0-1-5-16,0 0 0 15,0 1 9-15,0-2-11 16,0 1 2-16,0 1-2 15,0 1-2-15,0-1 4 0,0 1 0 16,0-1 0 0,0 0 0-16,0 1-5 15,3 1 14-15,2 1-9 0,-2 1 0 16,0-3 2-16,0 0-2 16,-2 2 0-16,1-3 4 15,-2 2-8-15,0 0 4 16,0 0 0-16,0-3 0 15,0 0 3-15,1-2-6 16,2-1 3-16,-1-1 0 16,0 2 5-16,1-3-5 15,-1-1 0-15,-1-1-5 16,3-3 10-16,-4 0-6 16,1-2 1-16,-1 0 0 0,0 0-7 15,0 0 7-15,0 0-8 16,0 0-1-16,0 0-25 15,0 0-1-15,0 0-38 16,0 0-75-16,0 0-13 16,-11-12-326-16</inkml:trace>
  <inkml:trace contextRef="#ctx0" brushRef="#br0" timeOffset="113807.8418">16252 10942 415 0,'0'0'17'0,"0"0"30"16,0 0-43-16,-25-84 21 16,19 68 39-16,-1 1-15 0,1 1 9 15,0 1-48-15,0-1 11 16,0 2 17-16,-2-2-22 16,-1-2-2-16,2-1 8 15,-1-2-17-15,-2 0 0 16,1-1-5-16,0 2 0 15,0 1 30-15,-1 1-30 16,2 4 14-16,-1-1 6 16,-2 0-14-16,3-2 8 15,-4 1-14-15,-1-1 14 16,-1-2-4-16,-2 1-10 16,2-1 0-16,0 1 0 0,2 1 3 15,-2 0-3-15,1 5 1 16,2-2 5-16,-1 2 18 15,2-1-20-15,-1 3-2 16,0-3 11-16,2 2-4 16,-1-3 4-16,0-1 8 15,0-1-17-15,-1 0 15 16,-2 2-18-16,4 0-1 16,0 2 0-16,0 2 2 15,2 2-2-15,-2 3 0 16,1-1 1-16,-1 1-4 15,2 1 3-15,-1 0 0 16,3 2-3-16,2 0 8 0,0-1-6 16,-1 1 1-1,1 0 0-15,-1 0-11 0,-4 0 11 16,-2 0-1-16,0 8-12 16,0 2 17-16,0 4-12 15,4-5 6-15,-1 4 2 16,-1-1 5-16,0-1-5 15,0 2-1-15,0-3-3 16,2 0 4-16,-2-1 9 16,0-1-9-16,1 1 0 15,-1 0-12-15,-1 3 21 16,1-2-9-16,0 2 0 16,0 0 2-16,1-1-2 15,0-2 0-15,3-1 1 0,0 0-5 16,-1 4 4-16,-2-1 0 15,3 1-7-15,-2 2 8 16,0 0-1-16,-2 4 0 16,1-1 3-16,1-1-7 15,1 2 4-15,2 1-1 16,2-1-1-16,-1 1 2 16,2-2 0-16,0-1 0 15,0 1 0-15,0 2-7 16,0 0 7-16,0-1 0 15,0 1-2-15,0-2 5 16,0-1-3-16,0 1 0 16,0 0 5-16,0 0-17 0,0-1 23 15,0 0-11-15,0 1 0 16,2 0-4-16,-2 0 0 16,1 0 3-16,-1-2 1 15,0 1 11-15,0-1-11 16,0 1 0-16,0-2-6 15,0 0 12-15,0-1-6 16,0 0 0-16,0-2 1 16,0 2 0-16,-3-1-1 15,0 1 0-15,-1 2 0 16,1 1 3-16,-1 0-3 16,2-1 0-16,-1-1 1 0,2 0-6 15,-3 0 5-15,3-3 0 16,-1 1-2-16,1 4 8 15,-1-3-9-15,-1 3 3 16,0 0 0-16,2-2-1 16,-2 3 3-16,-3 2-2 15,3 1 0-15,2 2 1 16,-2 0-1-16,1-2 0 16,1-1 0-16,-2-2-2 15,0 0 3-15,1 0-1 16,1 0 0-16,1 0 7 15,0 0-7-15,0 2 0 16,0-1 0-16,0 2-1 0,0 0 1 16,1 0 0-1,4 2-6-15,-2-1 14 0,0 1-8 16,-2 2 0-16,1-1 5 16,-1 2-6-16,-1 0 1 15,0 0 0-15,2-1-3 16,-1-1 9-16,1-2-9 15,-1 1 3-15,3 0 0 16,-1 2 14-16,0-4-14 16,-2 3 2-16,3-3-4 15,-3-1 11-15,1-2-6 16,1-1-3-16,-1-2 0 0,-1 0 8 16,1 0-2-1,-1 1-5-15,1 2-1 0,-2 2 8 16,0 1-8-16,0-1 7 15,0 1 0-15,1 1-2 16,2-2-5-16,-3 1 0 16,0 1-10-16,0-1 15 15,0 2-5-15,0-3 1 16,0-2 12-16,0 2-20 16,0-1 13-16,0 1-7 15,-3 2 1-15,2 0 0 16,-1 1 7-16,-1 3-7 15,2 0 0-15,-1-4 2 16,2 0-2-16,-2-1 0 16,2-3-1-16,-1 0 1 15,-1 0-4-15,1-2 4 0,-1-3 0 16,0-1-2-16,1-1 6 16,-2-1-4-16,2-3 0 15,-2 1 7-15,-1-1-12 16,1 0 5-16,-2-2 0 15,1 1 12-15,-2 1-12 16,-2 1 0-16,2-4 3 16,-1 0 7-16,2 0-5 15,-4-2-3-15,-2 4 1 16,-5-1 12-16,-3-2-10 16,-5 1 0-16,0-1-1 0,-4-2-1 15,-3 0-2 1,-5 0 8-16,0 0-2 0,2-9 2 15,0-7-9-15,2-2 0 16,2-4 0-16,1-4 11 16,-1-1-13-16,-3 3 2 15,3 1 0-15,-3 3-7 16,-4 4 7-16,-2 0-3 16,0 2 0-16,2 1 6 15,1-3 0-15,-1-4-3 16,3-1 3-16,6-4 3 15,-1-1-6-15,5-1 0 16,0 1-2-16,2 1 12 16,4 3-14-16,-3 1 4 0,2 4 0 15,1-1 3-15,-5 1-3 16,1-2 0-16,-2-2-2 16,0 2 0-16,-1-4 2 15,0 2 0-15,2-2 1 16,1 3-1-16,5 4 5 15,3 2-5-15,3 8 0 16,3 0-6-16,3 5 1 16,-1 0-3-16,4 1 0 15,1 0 8-15,-1 0-17 16,-2 0 4-16,-4 6-2 16,-1 10 0-16,-1 3 13 15,1 0-7-15,3 2 9 0,1 2-12 16,4 4 15-16,-2 2-6 15,3 1 3-15,0 1 0 16,0-1-1-16,7 2 1 16,6 2 0-16,3-2-3 15,3 4 7-15,5 1-4 16,4 3 0-16,2-1 3 16,0 2 2-16,1-3-5 15,-2-4 0-15,-1 2-5 16,-1-2 10-16,-2 0-5 15,-2 0 0-15,1 1 3 16,-4 0-5-16,-3 0 2 16,-1 1 0-16,-4-4 3 0,0-2-2 15,-3-2-1 1,-1-2 0-16,-1-2 3 0,2-2-3 16,-2-1 0-16,-1-3 1 15,1-1 1-15,-2 0-2 16,-1-1-4-16,-2 2-6 15,0 0 20-15,1-1-10 16,-2 3 0-16,0-2 0 16,1 1 0-16,-2 0 2 15,0 0 2-15,0-4-4 16,0-1 6-16,0-2-16 16,0 1 10-16,0-4 0 0,-2 0 4 15,-3-1-4-15,-3-1 1 16,-4 2-1-16,0-4 1 15,-4 1 3-15,-4-3 1 16,-2-3-5-16,-3 0 17 16,0 0-15-16,-2-2-1 15,-2-10-1-15,1-5 10 16,-2-4-12-16,2 0 2 16,-1-4 0-16,6 0 0 15,0 0 0-15,4 0-8 16,5 5 8-16,2 1-9 15,2 4 6-15,3 4 3 16,0 1 0-16,5 4-9 0,-1 3 9 16,-3 0-1-16,6 3 1 15,0-5-6-15,0 2 1 16,0-3 5-16,0-2-5 16,0-2 0-16,0-2-1 15,0-2-5-15,0 0 9 16,0-3 4-16,0 2-4 15,0-2 2-15,0 4 0 16,0 1 3-16,-2 0-1 16,-1 3-2-16,0 1 0 15,2 2 3-15,-1 5 2 16,2-1-5-16,0-1-5 16,-1 3 5-16,1 0 0 15,0 0-8-15,-2 0-6 0,1 0-9 16,-3 0-1-16,-1 11-8 15,-4 4 32-15,-2 4 7 16,1-1-7-16,-6 2 0 16,2 2 0-16,-4 1 6 15,0-1-14-15,0-1 9 16,2 1-1-16,0-2 0 16,1-3 5-16,3-1-8 15,4-3 3-15,1-3 0 16,4-1-5-16,0-1 5 15,1 3-7-15,2 2 6 16,0 1 2-16,0 1-1 16,4 1 0-16,4 0 1 0,0-1-5 15,-1-1 4 1,1 0 0-16,1 0-1 0,-3 0 1 16,0-1 0-16,-2-1-2 15,-1 2 7-15,2-1-11 16,0 1 6-16,1 1 0 15,-1 1 2-15,0-1 0 16,-2-2-2-16,0-2 0 16,-2-1 1-16,2-3-10 15,-2 1 9-15,5-1-11 16,0 0 10-16,2 2-9 16,1-1 2-16,1 3-3 15,-2-3-1-15,-1 1-3 16,-4-1 13-16,0-3-21 0,0-2 19 15,-3-1-11-15,0-2-24 16,0 0-21-16,0 0-62 16,0 0-45-16,0-9-57 15</inkml:trace>
  <inkml:trace contextRef="#ctx0" brushRef="#br0" timeOffset="115229.0203">13709 13046 279 0,'0'0'85'16,"0"0"-21"-16,0 0-46 16,0 0 5-16,0 0 55 15,0 0-64-15,0 0 39 16,0 11-29-16,0-11 2 15,0 0-1-15,0 0-25 16,0 0 0-16,5-7-1 16,10-10 3-16,0-7 10 0,4-2-12 15,-2-9 0-15,-1-2 14 16,-1-5 0-16,0-5 2 16,-2 0 7-16,2-2-20 15,-3 0 10-15,0 2-13 16,0 0 0-16,0 2-7 15,4 5 7-15,1 2 0 16,2 0 10-16,2-1-10 16,1-2-7-16,-1-1 6 15,6 2 1-15,3-2 4 16,0 3-2-16,0 3-2 0,-4 5 16 16,-2 4-15-16,-6 3 12 15,-2 4-10-15,1-2 2 16,1 3 10-16,0-5-15 15,0 1 4-15,1-5 1 16,2-4 0-16,-2-6-3 16,5 1-2-16,0 2 1 15,0 3 9-15,-6 8-10 16,-2 7 2-16,-4 3 23 16,0 2-8-16,0 4-11 15,0-3-6-15,2 5 0 16,2-2-3-16,3 1 3 15,2 0 0-15,3-2 0 16,3-4 8-16,1 3-14 16,-2-2 6-16,-3 5 0 15,-8 3-5-15,-6 1 5 0,-8 3 0 16,-1 0-5-16,0 0 5 16,0 0 0-16,0 0 2 15,0 0 0-15,0 0-2 16,0 0 0-16,0 0 7 15,0 0-14-15,0 0 18 16,0 0-16-16,0 0 5 16,0 0-8-16,0 0 6 15,2 0-38-15,6 0-48 0,2 1 58 16,2 8-59 0,-3 0-22-16,-2-2-57 0</inkml:trace>
  <inkml:trace contextRef="#ctx0" brushRef="#br0" timeOffset="117250.0163">14313 14640 283 0,'0'0'0'16,"0"0"-28"-16,0 0 2 16,-89 65-16-16,77-57-23 0,3-4 65 15,6-3 10-15,3-1 58 16,0-1-64-16,0-12 8 15,10-4-12-15,1 1 0 16,-2 0 0-16,-3 3 50 16,-2 3-49-16,-4-1 37 15,0 3-16-15,0 2-15 16,0-3-14-16,-8 0-32 16,-3-2 7-16,0 0-21 15,0-2 41-15,0 2-23 16,4 1 35-16,-4 3 51 15,4 4 35-15,-4 0-36 16,0 3-19-16,-2 0-4 0,3 0-11 16,-3 0 15-1,5 0-12-15,1 0-13 0,-2 0 35 16,3 0-2-16,3 0-6 16,-2 0 1-16,2 0-22 15,0 0 21-15,2 0-9 16,-4 0-9-16,1 0 14 15,0 0-29-15,-2 0-2 16,-2-1-2-16,-1-1 2 16,0 1-1-16,-3-1-11 15,0 0 7-15,2 2-8 16,2 0 15-16,-2 0 0 16,4 0 0-16,-1 0 9 0,0 0-15 15,4 0 6-15,0 0-16 16,3 0 3-16,0 0 13 15,-2 0 0-15,2 0-4 16,0 0 13-16,0 0 11 16,0 0-8-16,0 0 23 15,0 0 24-15,0 0-54 16,0 0 27-16,0 0-16 16,0 0-4-16,0 0-8 15,0-3-4-15,8 3-4 16,6-2-4-16,4 1 8 15,9-2 0-15,-2 2-9 16,-2-1 10-16,0 2-2 16,1-5 0-16,-3 3 1 0,0-2 7 15,1 0-7 1,-1-2 0-16,0-1 7 0,0-1-4 16,0-1 3-16,-2 0-6 15,2-1 3-15,0-4 19 16,6 0-17-16,1-1 2 15,2-2-7-15,1 2 0 16,-1-2 7-16,0 1-7 16,1 1 0-16,0-2-3 15,1 0 3-15,-1 0 0 16,-1-2 6-16,0 0 2 16,-2-4-2-16,-1 1 15 15,2-6-17-15,-3 2 8 0,1-3-1 16,0-1-7-16,0-4 11 15,0 2-15-15,-4-1 20 16,-1 4-9-16,-3 0-7 16,1 0 14-16,-3 0-18 15,-1 0 0-15,0-2 18 16,-2 2-17-16,0 0 4 16,2 0-5-16,-1 0 6 15,3-3-8-15,2-2 3 16,0-4-2-16,3 1 2 15,-5-1-1-15,3 1 3 16,-5 6-3-16,-1 2 0 16,-4 2 2-16,-1 4-2 0,-4 0 0 15,-3 1 3-15,-3-2-2 16,0-2 12-16,0-2-13 16,0-5 0-16,-3-6 7 15,0-5-7-15,3-5-3 16,0 2 2-16,0 4-5 15,10 8 6-15,3 7-4 16,-4 4 11-16,-3 7-11 16,-1 5 4-16,-2 2 0 15,1 3 13-15,-2-1-11 16,1-1 10-16,-2-1-12 0,1-2 1 16,2-5 3-1,-2 0-4-15,1-2 0 0,-3 8 0 16,0 5 10-16,0 3-8 15,0 3-2-15,0 0 0 16,0 0-3-16,0 0 3 16,0 0-17-16,0 0 7 15,0 0-27-15,0 0 15 16,0 0-37-16,0 0-17 16,0 0 32-16,3 0-68 15,0 0 14-15,7 0-30 16,2 0 3-16</inkml:trace>
  <inkml:trace contextRef="#ctx0" brushRef="#br0" timeOffset="129119.2127">16342 15877 539 0,'0'0'27'0,"0"0"-27"16,0 0-5-16,0 0-8 15,0 0 13-15,0 0 26 0,0 0 1 16,-85-24 8-16,74 21-2 15,0 1-21-15,-1-1 17 16,-5 2-29-16,-1 0 2 16,-2 1 11-16,-6 0 1 15,3 0-3-15,-2 0 14 16,0 0-12-16,-1 0-13 16,-2 2 0-16,2 3 0 15,-1 0 16-15,2-1-12 16,1 4-4-16,0 2 10 15,-3 0-2-15,-3 3-1 16,2 3-7-16,-5 4 0 0,-3 2 9 16,0 6-9-1,-4 2 0-15,1 2 0 0,2 1 10 16,1 1 1-16,3-1-11 16,2 3 3-16,4 2 1 15,2 0 1-15,1 4-5 16,5 3 17-16,0 3-17 15,8 6 6-15,3 0-6 16,7-1 5-16,1 3-3 16,0-5-2-16,16 2 0 15,8-3-6-15,6 0 7 16,7-2-1-16,3-1 0 16,5-2 13-16,3-2-7 0,4 1-5 15,-2-1 0 1,6 0 8-16,1-3-9 0,5-4 0 15,7-3-2-15,8-10 14 16,5-7-19-16,4 0 16 16,2-5-9-16,0-4 1 15,-2-2 8-15,-4-5-7 16,-7 0-2-16,-11 0-3 16,-9-12 2-16,-7-5-6 15,-10-12 1-15,1-11 5 16,0-10-2-16,-2-9 0 15,-4 0 3-15,-2 6 0 0,-7 2-5 16,-6 5 5-16,0 4 0 16,-4 4 0-16,-4 4 7 15,0 1-7-15,-4 4 7 16,1 1 7-16,-3 0-6 16,-3 0 3-16,-1 0 2 15,0-3-5-15,0-3-5 16,-13-5 4-16,-7-7-7 15,-2 0 17-15,-5 0-15 16,-1 3-2-16,1 4 0 16,0 10 20-16,1 0-15 15,-1 7 30-15,-2 1-35 16,-3 1 5-16,0 1 2 16,-1 4-7-16,2-2 0 15,-2 3 1-15,-4-1 1 0,-1-2-4 16,-5 0 1-16,-6-4 1 15,-9 1 0-15,-6-3 5 16,-5 3-10-16,5 0 5 16,1 2 0-16,5 4 3 15,4 1-3-15,5 5 0 16,12 0-4-16,5 6 17 16,9 0-13-16,3 2 1 15,3 0-1-15,5 0-1 16,3 0-2-16,-1 7 3 15,3-1-10-15,0 3 10 16,1-1-14-16,0 1-3 0,-2-1 6 16,-1-2 11-1,0-1-10-15,-3 0 4 0,-1-1 0 16,-2 1-28-16,-1 1-21 16,2 2-22-16,1 8-50 15,2 3-28-15,2 3-71 16</inkml:trace>
  <inkml:trace contextRef="#ctx0" brushRef="#br0" timeOffset="131570.2833">16514 15623 491 0,'0'0'61'16,"0"0"-45"-16,0 0-5 16,0 0-10-16,0 0 6 15,0 0-6-15,0 0 48 16,0 0-5-16,0 0-25 15,0-3-19-15,0-1 0 16,0 0 10-16,0 0-10 16,-3 1-6-16,-2-1-1 0,-1 1 14 15,-1 0-23 1,-8-1 16-16,2 1 0 0,-2 2-6 16,2 0 10-16,4-1-8 15,5 2 2-15,1 0 2 16,3-1 31-16,0 1-31 15,0 0 0-15,0-1 13 16,0 1-8-16,0 0 19 16,0 0-24-16,3-3 8 15,14 1-8-15,9-1 2 16,12-2 20-16,8-2-5 16,5-2-17-16,4-2 8 15,6-2 6-15,0 0-5 16,2 1 28-16,-3 0-29 0,-10 3 6 15,-8 1 3-15,-8 3-8 16,-8 3 15-16,-6 1-23 16,-7-1 5-16,-3 2 4 15,-1 0-10-15,-2 0 0 16,1 0 2-16,0-2 3 16,2-3 1-16,-4 5-6 15,0-3 0-15,1 2-1 16,-3 0 1-16,-1-2 0 15,-1 1-2-15,2-1-15 16,-1-1 0-16,-1-3-30 16,-1-3-43-16,-1-6 11 15,0-4-78-15,-7-2-252 16</inkml:trace>
  <inkml:trace contextRef="#ctx0" brushRef="#br0" timeOffset="132181.9389">16926 15212 609 0,'0'0'19'15,"0"0"38"-15,0 0-47 16,0 0 1-16,0 0 4 16,0 0 11-16,-9-8-16 15,9 5 18-15,0 3-28 0,0 0 0 16,0 0-2-16,5 0-3 15,9 0 5-15,11 0 15 16,5 0 3-16,3 0 42 16,5 0-59-16,1 0 1 15,3 0 18-15,3 0-16 16,-6 0 14-16,-1 0-18 16,-5 0 8-16,-4 3-8 15,-3 5 0-15,-2 1-4 16,-3 3 3-16,-4 5 2 15,-1-1-1-15,-4 4 0 16,-3 5 6-16,-2 0 1 16,-5 1-7-16,-2 4 0 0,0 2 4 15,0-2 2 1,-13 0 24-16,0 4-16 0,-4-2-12 16,0 0 39-16,-6-2-30 15,0 0 0-15,-2-3 10 16,2-3-18-16,2-2 10 15,5-6-13-15,4-2 12 16,4-3-9-16,2-2-3 16,-1-2 0-16,3-2-2 15,2-2 11-15,-1 0-8 16,2 0-1-16,1-3 2 16,0 0-9-16,0 0 7 15,0 0 0-15,0 0-6 16,0 0 7-16,0 0-5 0,0 0 4 15,0 0-19-15,0 0 14 16,0 0-48-16,1 0-46 16,8 0-82-16,-6-11-104 15</inkml:trace>
  <inkml:trace contextRef="#ctx0" brushRef="#br0" timeOffset="136641.6098">21715 5141 448 0,'0'0'0'0,"0"0"66"0,0 0-36 16,0 0 20-16,0 0-15 16,-23-75-25-16,16 62 37 15,-1 0-41-15,0 1 10 16,-4-1 9-16,-3 1-21 16,0 2 26-16,-6 3-30 15,0-1 10-15,-9 4-9 16,-5 4-1-16,-9 0 0 15,-5 0-13-15,-4 0 10 16,3 9 3-16,5-1 0 16,6 1 13-16,4 1-7 0,0 0-6 15,-4 2-4-15,-2 1-2 16,0 0 11-16,1 0-5 16,-1 4 0-16,-1-1 11 15,-4 4-14-15,-2-1 3 16,2 3 0-16,1-3-4 15,0 1 10-15,3 1-9 16,5 1 3-16,0 2 0 16,4 2-8-16,3 2 8 15,2 0 0-15,4-1-11 16,1 0 31-16,4-1-26 16,2-1 6-16,3-1 0 0,2 2-7 15,1 1 7-15,4 5 0 16,-1 4-9-16,1 5 18 15,2 5-9-15,3-1 0 16,2-1 12-16,0-4-27 16,2 0 15-16,10-1 0 15,2 2-7-15,5 0 10 16,2-1-3-16,2 0 0 16,2 1 16-16,-1-4-29 15,6-1 13-15,4-6 0 16,2 0-6-16,7-3 23 15,-3 1-17-15,3-3 0 16,-4 2 0-16,0-1 0 0,0-1 0 16,2-1 0-1,1 0-3-15,3-2 15 0,-4 0-8 16,6 0-4-16,-4-2 7 16,2-1 13-16,3-1-20 15,1-2 1-15,3 2-3 16,3-1 18-16,5-3-3 15,1-2-13-15,1 0 5 16,-4-6-4-16,-5 1-1 16,-8-4 0-16,-5-1-14 15,-3-2 22-15,-1 0-8 16,0 0 0-16,-1 0 6 0,-4-5-7 16,4-4 1-16,-2-1 0 15,3-1-4-15,0 0 21 16,1 1-18-16,5 0 1 15,1 5 0-15,3 3-1 16,2-3 1-16,1 3 0 16,-2-3-10-16,-1 1 22 15,-7 1-12-15,-5-5 0 16,-4-1 1-16,-2-3-1 16,-2 2 0-16,-1-3 0 15,-1-2 0-15,4-3 15 16,-1 0-17-16,3-1 2 15,1-1 0-15,2 0-5 16,-6 0 5-16,0 2 0 16,-6 3-7-16,-4 2 4 15,-5 6-1-15,-3 0 4 16,-2 4 0-16,-3 0-14 0,-1 0 14 16,0 0 0-16,3 0-6 15,1-7 13-15,5-1-6 16,2-4-1-16,5-4 4 15,-1-3-2-15,6-2-2 16,-2-1-7-16,3-2-2 16,-1 2 16-16,-1 3-7 15,-4 0 0-15,-1 0 2 16,-2 2-9-16,-2 1 7 16,-2 1 0-16,-2-1-6 0,-1 1 20 15,-2 1-16 1,-3 0 2-16,0-1 0 0,-3-5-2 15,-1-1 2 1,0-3 0-16,-1-2 9 0,-10 2 14 16,-3-3-23-16,0 0 15 15,-2 2-14-15,1 2 33 16,2 2-34-16,-3 4-4 16,2 0-7-16,-1 1 22 15,-3 1-14-15,-1 0 3 16,-1 0 0-16,-4-2 3 15,-2 3-3-15,0-2 0 16,-5-1-9-16,-5-1 19 16,2 2-11-16,-2-1 1 15,-2 1 0-15,3-1 4 0,-1 4-4 16,2-1-5-16,-2 2-6 16,0 1 4-16,1-2 7 15,0 3 0-15,-1 0 7 16,2-1-23-16,-8 0 16 15,-4 1-9-15,-5 1-6 16,-3 1 15-16,-1 0-6 16,3 3 6-16,3 4-9 15,-1 2 0-15,1 2 9 16,1 0-15-16,1 0 13 16,2 0-13-16,0 2 15 15,1 4-2-15,2 3-3 0,2-3-8 16,-1 2 13-16,-2 3 0 15,1-3-6-15,-1 0 14 16,0-3-8-16,2 0 0 16,1-1 5-16,8 1-3 15,2-3-2-15,4 3 0 16,2-2-6-16,2-1 13 16,1 3-2-16,2-4-5 15,2 2 0-15,4 0 2 16,0 0-2-16,8-1 0 15,0 1-1-15,2-3 9 16,0 0 6-16,2 0-12 16,1 0-1-16,-3 0 19 0,1 0-20 15,-2 0 0 1,3 0-4-16,-1 0 19 0,1 0-15 16,1 0 0-16,0 0-15 15,-2 0 12-15,2 0-88 16,-1 0 14-16,-2 0-49 15,-5-12-61-15</inkml:trace>
  <inkml:trace contextRef="#ctx0" brushRef="#br0" timeOffset="140143.8222">16326 11008 54 0,'0'0'49'15,"0"0"-49"-15</inkml:trace>
  <inkml:trace contextRef="#ctx0" brushRef="#br0" timeOffset="140421.8474">16326 11008 120 0,'0'0'72'15,"0"-27"-25"-15,-5 24-24 16,-2 0 4-16,-1 0 26 16,-2 0-38-16,2 1 9 15,2-1-4-15,3-1-1 16,0 1 30-16,1-1-48 15,2-1 4-15,-1 3 14 0,1-2-14 16,0 2-5 0,0 1 0-16,0 0 3 0,0 1-4 15,0 0 1-15,0 0-1 16,0 0-10-16,0 0 22 16,0 0 4-16,-2 0 8 15,0 0-9-15,2 0 33 16,0 0-33-16,0 0-5 15,0 0-18-15,0 0 6 16,0 0-42-16,0 0-110 16,5-3-151-16</inkml:trace>
  <inkml:trace contextRef="#ctx0" brushRef="#br0" timeOffset="168636.2919">16320 10487 266 0,'0'0'67'16,"0"0"-5"-16,0 0-41 16,0 0 15-16,0 0-29 15,0 0 27-15,0 0-12 16,0 0-12-16,7-55 16 16,-5 51-26-16,-1-2-3 15,3 2 1-15,-2 1-52 16,-2 2 27-16,1 1 7 15,-1 0-43-15,0 0-4 16,0 0 16-16,0 0 18 16,0 0 19-16,0 0 14 15,0 0 8-15,0 0 56 16,0 0 28-16,0 0-21 16,0-1-61-16,0-1-7 0,0 2-6 15,0 0-1-15,2 0-35 16,2 0-91-16,1 0 8 15</inkml:trace>
  <inkml:trace contextRef="#ctx0" brushRef="#br0">16330 10369 409 0,'0'0'72'15,"0"0"-50"-15,0 0 14 16,0 0-36-16,0 0 0 16,0 0-15-16,0 5 32 15,0 15-10-15,0 6 6 16,0 10-8-16,0 8 29 15,0 7-17-15,0 7-17 16,0 4 24-16,0-1-14 16,-3 0 11-16,-3-3-16 15,2-6 0-15,-1-2 28 16,2-8-32-16,0-7 7 16,0-6-5-16,0-10 9 0,2-7-12 15,1-4 0-15,0-5 0 16,0-3 34-16,0 0 43 15,0-16-14-15,0-15-50 16,0-11-8-16,0-6-9 16,1-2 4-16,3 0 0 15,-4 2-2-15,0 3 2 16,0 4-1-16,0 4-8 16,0 6 10-16,-5 4-2 15,-1 7 1-15,0 7 0 16,1 7-2-16,4 3 2 15,-1 3 0-15,2 0-1 0,-1 0-37 16,-1 6 3 0,-1 21-4-16,-2 14 39 0,2 10-4 15,1 5 4-15,2 0 0 16,-1-6-4-16,1-5 20 16,0-6-16-16,0-8 0 15,0-8 2-15,0-5-14 16,0-11 12-16,0-3 0 15,0-4 20-15,0 0 15 16,0-10 50-16,0-16-71 16,0-13 3-16,0-13-16 15,1-5-1-15,4-3-1 16,-5 6-16-16,0 9 11 16,0 12 2-16,0 11 4 0,0 12 0 15,0 6-7-15,0 4 7 16,0 0-11-16,0 0 7 15,0 13-69-15,0 16 73 16,0 12-4-16,0 8 11 16,0 3-15-16,0 1 8 15,-2-2 0-15,2-5-5 16,-3-7 18-16</inkml:trace>
  <inkml:trace contextRef="#ctx0" brushRef="#br1" timeOffset="263064.1456">16233 9765 82 0,'0'0'6'15,"0"0"70"-15,0 0-39 16,0 0-35-16,0 0 11 16,0 0-11-16,0 0 24 15,-25-32-26-15,25 25 20 16,-2 2 21-16,2-1-29 16,0 1 62-16,-1 1-56 0,1-1-17 15,-2 1 9 1,1-2-10-16,-1 0 0 0,-2-2 20 15,-1-1-20-15,2 2-1 16,-1 0 1-16,2 2 10 16,0 0-7-16,2 1-3 15,0 0 1-15,0 2 33 16,0-1-27-16,0 1-6 16,0 0 15-16,0 2-16 15,0 0 0-15,0 0-2 16,0-1 20-16,0 1-16 15,0-2 7-15,0 2-9 0,0-3 10 16,0 1 3-16,0 0-5 16,0 0 0-16,0-3 0 15,0 2 16-15,0 1-22 16,0-1 7-16,0-1 26 16,0-1-31-16,0-1 19 15,0 2-23-15,0-1 7 16,0 3-4-16,0 0-3 15,0 2-4-15,0 0 1 16,0-1-52-16,0 1 40 16,0-2-5-16,2 1 20 15,-2-1-10-15,0 2 10 16,2-3 0-16,-2 2-4 0,0-2 12 16,0-2 9-16,0-1-5 15,3 0-3-15,-3 1 20 16,3 1-23-16,-2-3 13 15,2-1-18-15,2 2 20 16,1-2-12-16,1 3-9 16,-2 0 4-16,1 1 7 15,-2 1-11-15,-1 3 0 16,-1-3-2-16,-2 3 14 16,0 0-12-16,0 0 0 15,0 0 0-15,0 0 26 16,0 0-12-16,0 0-6 0,0 0 1 15,0 0-6-15,-2 0 27 16,-10 0-30-16,-7 0 13 16,-7 0-28-16,1 3 15 15,-2 0 0-15,0 3 4 16,0 2 5-16,1-3-9 16,0-1 0-16,1-1 0 15,0-1 13-15,3 0-13 16,5-2 2-16,3 0 4 15,3 0 0-15,-1 1 15 16,-3 1-21-16,0 1 0 16,-2-2-4-16,4 1 5 0,-2 0-1 15,-1 0 0 1,-2-2 6-16,0 2-6 16,5-2 0-16,3 0 0 0,3 0 5 15,4 0-5-15,-3 0-2 16,4 0-2-16,2 0 8 15,0 0-6-15,0 0 2 16,0 0-82-16,0 0 6 16,-4 0-52-16,-2 0-33 15,-3-4-13-15</inkml:trace>
  <inkml:trace contextRef="#ctx0" brushRef="#br1" timeOffset="263655.2723">15792 9370 220 0,'0'0'6'0,"0"0"-2"16,0 0 27-16,0 0-4 16,0 0 91-16,0 0-94 15,56-9 35-15,-56 9 11 16,0 0-46-16,0 0 35 15,0 0-27-15,0 0-29 16,0 0 45-16,0 0-44 16,0 0-4-16,0 0 0 15,0 0-2-15,-7 6-7 16,-10 8 9-16,-6 5 0 0,-4 4 0 16,-5-1 6-1,2 2-6-15,5-1 5 0,4-3 7 16,2-1-12-16,3-4 0 15,5 0 6-15,5-3-8 16,2 0 2-16,-1 1 0 16,1-1-9-16,2-3 11 15,2 1-2-15,0 0 0 16,0 2 0-16,0-2-5 16,0 2 5-16,0 2 0 15,0-2-6-15,7 3 19 16,3-3-12-16,2 0-1 15,2-1 7-15,3-3 21 16,2 1-23-16,3-6 18 0,1 0 19 16,6-3-32-16,0 0 34 15,0 0-44-15,-4 0 8 16,-6 0-7-16,-7 0-1 16,-3 0 0-16,-3 0-4 15,-5 0-22-15,0 10-32 16,-1 1-25-16,0 6 4 15,-9 8 12-15,-14-4-99 16,-4 1-256-16</inkml:trace>
  <inkml:trace contextRef="#ctx0" brushRef="#br1" timeOffset="266627.5117">16224 11144 267 0,'0'0'1'16,"0"0"0"-16,0 0 3 16,0 0-8-16,0 0-20 15,0 0-34-15,0 0 41 16,-6 2-6-16</inkml:trace>
  <inkml:trace contextRef="#ctx0" brushRef="#br1" timeOffset="266737.1325">16224 11144 268 0,'35'-9'0'0,"-38"9"-111"0</inkml:trace>
  <inkml:trace contextRef="#ctx0" brushRef="#br1" timeOffset="267474.47">13963 12511 206 0,'0'0'29'16,"0"0"-29"-16,0 0 0 15,30-86 0-15,-18 75 23 16,0 3-14-16,-2 7 9 16,-3-1-10-16,3 2-8 0,-3 0-10 15,2 0 7 1,-5 0-36-16,-4 0-5 0,0 6 15 16,0-1-107-16</inkml:trace>
  <inkml:trace contextRef="#ctx0" brushRef="#br1" timeOffset="267580.577">13963 12511 9 0,'45'-51'85'0,"-60"68"-59"0,4 1-26 16,-1 3 3-16,5 0-15 16,3-2 25-16,4 1-14 15,0 0 1-15,0 1-24 16,3 1-62-16</inkml:trace>
  <inkml:trace contextRef="#ctx0" brushRef="#br1" timeOffset="268230.5284">13845 12766 237 0,'0'0'20'0,"0"0"-20"0,0 0 0 15,0 0 0-15,0 0-7 16,0 0 9-16,-60-20-2 16,56 20 6-16,3 0-6 15,-1 0-3-15,2 0-3 16,0 3 7-16,0 1-2 15,0-2 2-15,0 1 7 16,0-3 2-16,0 0-5 16,0 0 56-16,0 0 26 15,0 0-30-15,0 0 42 0,0 0-52 16,-4 0 4-16,4-3-4 16,-3-9-44-16,0 0 19 15,3-7 3-15,0-1-22 16,0-8 28-16,6-2-31 15,8 0 4-15,4-1-4 16,6 0 1-16,3 1 0 16,0 2-1-16,-2-1 0 15,-2 2 10-15,0-4-10 16,3-3 0-16,-2 0 16 16,5-2-12-16,2 3-2 15,4-4-2-15,4 1 0 16,7-3-7-16,-1-2 7 0,4 2 0 15,-5 0-4 1,-5 6 15-16,-4 1-11 0,-2 3 0 16,-3 2 9-16,-4 5 7 15,-3 0-16-15,1 4 4 16,-3 1 4-16,2-1 0 16,0 1-8-16,2 1 4 15,2-1 0-15,-5 3-7 16,1 2 3-16,-12 2 0 15,-1 6 3-15,-7 1-3 16,-3 3 0-16,0 0 0 16,0 0 2-16,0 0-15 0,0 0 13 15,0 0-15 1,0 3 1-16,0 13-52 0,0 11 28 16,-11 3-81-16,-16-5-156 15</inkml:trace>
  <inkml:trace contextRef="#ctx0" brushRef="#br1" timeOffset="271380.572">13897 14608 247 0,'0'0'7'0,"0"0"-3"16,0 0-6-16,0 0 6 15,0 0 34-15,0 0 16 16,0 0-11-16,-45 0 5 15,42 0-6-15,2 0-2 16,-2 0 0-16,3 0-20 16,0 0-5-16,0 0 7 0,0 0-20 15,0 0 16-15,0 0-1 16,0 0-6-16,0 0-1 16,0 0-9-16,0 0-1 15,0 0 6-15,0 0 7 16,0 0-5-16,0 0-6 15,0 0 14-15,0 0-8 16,0 0-8-16,0 0 0 16,0 0-3-16,0 0 2 15,0 0-3-15,0 0 4 16,0 0 0-16,0 0-4 16,4-1 4-16,7-2 0 0,8-2-1 15,4-3 1-15,7-1 36 16,2-3-22-16,4 3-7 15,-2-2 17-15,2 1-24 16,-1 2 0-16,5-2 0 16,3 2 1-16,1-3 12 15,5 0-13-15,0-3-3 16,0-1 3-16,-1-4 7 16,-2-3-1-16,0 1-3 15,-4-1 2-15,-4 0 16 16,-6 2-12-16,-6 1-7 15,-3 3 25-15,-3 4-23 16,-8 4-2-16,-5 1 1 0,2 2 7 16,-6 4-2-1,-1 0-1-15,1-1-7 0,-3 1 19 16,1-1-18-16,-1 2 5 16,0 0 1-16,0-1-4 15,0 1 19-15,0 0-17 16,0 0-1-16,0 0-3 15,0 0 1-15,0 0-1 16,0 0-1-16,0 0 0 16,0 0-5-16,0 0 5 15,0 0-23-15,0 0 21 16,1 0-15-16,1-2 11 16,0 0-21-16,-1-1-49 15,1 1 23-15,-1 0-64 0,2-3-57 16,-3-2-119-16</inkml:trace>
  <inkml:trace contextRef="#ctx0" brushRef="#br1" timeOffset="277055.0815">13875 14320 603 0,'0'0'40'0,"0"0"-23"15,0 0-17-15,0 0-4 16,0 0-2-16,0 0 6 15,0 0-11-15,3 13 17 16,7-13-6-16,4 0 4 16,2 0 12-16,-2 0 0 15,2 0 35-15,-2-12-42 16,-1-4 64-16,3-5-58 0,2-3-6 16,-3-2 8-16,-2-3-9 15,-3 0-3-15,-6 0-4 16,-2 0-1-16,-2 0 14 15,0-1-14-15,0-1 0 16,-8-2 23-16,-4 0-20 16,-4-2-1-16,-2-1-2 15,-3-1 0-15,-3 2 0 16,-1 1 0-16,-2 3 0 16,-3 1 17-16,0 2-10 15,-1-1-3-15,0-4-4 16,1-1 2-16,3-1-4 15,3 4 12-15,6 5-10 16,6-3 22-16,0 6-11 16,5 0-16-16,1 3 5 0,3 1 0 15,0 2 1-15,3 2-1 16,0 0 0-16,0 2-7 16,0 0 25-16,0 0-24 15,6 0 6-15,6-2 0 16,3 6-12-16,0-4 12 15,5 6 0-15,6 0-4 16,5 3-3-16,8 4 6 16,1 0 1-16,5 3 0 15,-3 11-16-15,1 4 16 16,-3 4 0-16,2 2-6 16,3 4 12-16,0 2-7 0,1 2 1 15,-1 4 0-15,-4 0-3 16,-4 3 3-16,-5 0-7 15,-2-2 7-15,-4 2 5 16,0-3 0-16,4 1-5 16,-4-1 0-16,3-6-1 15,-1-3 1-15,2-5 0 16,3-8-1-16,-2-6 1 16,0-5 0-16,4-3 3 15,2 0 4-15,-1-13 3 16,-1-7-10-16,-1-4 0 15,-6-4-2-15,-4-2 4 16,-5-1 12-16,-7-5-14 0,-7-1 0 16,-5-2-6-1,-3-2 6-15,-21-1 0 0,-7 2-9 16,-4 1 12-16,-4 6-3 16,-3 2 0-16,1 3 8 15,-1 1-7-15,4-1-1 16,0 0 0-16,4-2 1 15,-2-2 4-15,4-2-10 16,0-4-4-16,-1-5 9 16,0-1-7-16,5-4 4 15,-1 1 3-15,5 4-3 16,2-6 9-16,7-1-4 0,3 2-2 16,5 6-7-1,5 14-6-15,2 9 13 0,0 6 0 16,14 0-8-16,7 2 7 15,9 6-9-15,1 5 10 16,3 0 0-16,3 11-18 16,1 14 15-16,-4 8 3 15,3 4-5-15,-1 2 14 16,1 2-12-16,1 2 3 16,-1 1 0-16,0 4-9 15,2 2 9-15,-3 1 0 16,0-2 9-16,-2-6-6 15,-3-4-6-15,2-3 0 16,0-6 3-16,0-1 4 16,4-4-4-16,0-5 0 0,1-3-12 15,2-6 25-15,1-6-13 16,-3-3 0-16,-4-2 0 16,-4 0 19-16,-3-14-12 15,-3-9-7-15,-4-9 34 16,-1-9-26-16,-9-6-8 15,-10-5 0-15,0-1 5 16,-17-2 4-16,-12 6-9 16,-9 5 0-16,-5 2-2 15,-3 6 15-15,-5-1-3 16,-2 0-10-16,0-1 9 16,-2-8-4-16,6 0-5 15,5-4 0-15,5-1 3 0,5-1 5 16,8 1-4-16,6 3-4 15,4 5 0-15,4 9-1 16,4 6 2-16,3 7-1 16,3 7 0-16,2 3 5 15,0 3-5-15,0 0 0 16,0-4 2-16,15 0-11 16,9-1 9-16,5 2 0 15,3 0 3-15,2 6-2 16,2 2-1-16,1 3 0 15,5 3 0-15,1 16-15 16,5 9 11-16,-2 9 4 0,-1 5-4 16,-6 7 8-1,-5-2-6-15,-4 1 2 0,-3-4 0 16,-2-3-2-16,-2-3 2 16,2-1-4-16,0 1 4 15,1-1 2-15,-1-1-2 16,2-2-3-16,-2-5 3 15,4-1 7-15,2-1-7 16,3 0 0-16,0-5-2 16,-2-4 10-16,-3-4-11 15,-3-8 3-15,-3-6 0 16,-3 0 13-16,1-7-12 16,-3-14-1-16,1-9 12 15,-2-10-9-15,-4-8-2 0,-5-9-1 16,-8-1 0-16,0 0 7 15,-14 3-7-15,-15 4 0 16,-6 5 2-16,-7 3 2 16,-4 4-6-16,-5 1 2 15,-6 5 0-15,-3 0 2 16,0 0-2-16,-3 0 0 16,2 1 5-16,4-4-1 15,5 2-4-15,7-3 0 16,5-1 1-16,2 1-16 15,6 4 15-15,10 2 0 16,4 6-8-16,9 9 25 16,4 2-15-16,4 8-2 0,1 1 0 15,0 2-14-15,0-1 10 16,7 0 4-16,13-1-3 16,11 2-1-16,9 3 4 15,2 0 0-15,6 2 2 16,-2 12-13-16,0 6 11 15,-2 4-6-15,-1 1 4 16,-4 3-1-16,-2 4 3 16,0 2 0-16,-5 4 7 15,-4 1-11-15,-3 5 4 16,-5 4-5-16,-5 1 4 16,-2 3 1-16,0-2 9 0,1-5-9 15,-1-6 0 1,2-9-13-16,-1-4 19 0,-1-7-6 15,2-3 2-15,-1-6 4 16,0-4-6-16,0-4 0 16,1-2 1-16,1 0 8 15,5-14-6-15,3-6-3 16,-1-7 6-16,-1-1 2 16,-3-3-5-16,-5-1-3 15,-3-3 2-15,-5-2-4 16,-6 0 2-16,0-2 0 15,0 0-4-15,-16-2 10 16,-4 0-7-16,-6 1 1 0,-3-3 0 16,-2 0-6-16,-3-3 6 15,1-3 0-15,0 4-2 16,0 3 7-16,3 6-5 16,5 5 0-16,1 5 0 15,6 4-2-15,6 5 2 16,2 6 0-16,4 4 0 15,5 2 4-15,-1 1-4 16,2 2 0-16,-1-2 1 16,1-3-15-16,-2-2 14 15,-2-3 0-15,3 0-3 16,0-4 3-16,1 3 0 0,0-1-1 16,0-1 6-1,0 4-12-15,0 0 7 0,0 2 0 16,0 1-2-16,0-1 8 15,0 2-14-15,0 0 8 16,0-2 0-16,6 0-10 16,-1 0 10-16,3 0-10 15,-3 1 5-15,-2 5 10 16,-2-1-12-16,-1 0 7 16,0-2 0-16,0-2 7 15,0-3-7-15,0-3 0 16,0 0-2-16,-4-3 11 15,-2-3-12-15,-4 0 3 16,0-4 0-16,0-1-4 16,-2 3 4-16,2 1 0 0,-1 5-2 15,2 2 7-15,3 5-5 16,3 1 0-16,2 5 2 16,-1-2-5-16,2 2 3 15,0 2-1-15,0-1-1 16,0 2 4-16,0 0-15 15,12 0 13-15,14 0-23 16,14 2 5-16,3 17 14 16,-1 7-3-16,-2 9 1 15,-6 4-1-15,-5 7 7 16,-5 0-2-16,-3-2 9 16,-4 4-10-16,-2-1 3 0,-1-7-4 15,-4-1 4-15,1-8 2 16,-1-5 3-16,-2-3-5 15,-1-6 0-15,1 0-2 16,-1-5 2-16,-1 1 0 16,3-2-4-16,2 3 14 15,2 0-14-15,-1-1 4 16,2-1 0-16,0-3-2 16,1-2 2-16,-2-1 0 15,2-3-1-15,-5-3 12 16,-2 0-6-16,-3 0-5 15,-1 0 0-15,-1-3 28 16,-3-12-21-16,4-2-5 0,-4-3 14 16,0-1-9-16,0-5-6 15,0 0-1-15,-4 1 0 16,-2 0-1-16,0 1 1 16,0 0-1-16,0 0 1 15,0 0 0-15,1 2 0 16,-2 1-1-16,1 0 1 15,-1 2-7-15,-3-1 7 16,2 2 0-16,1 3 8 16,-1 3-5-16,3 2-3 15,0 4 0-15,0 2 8 16,4 3-22-16,-1-2 18 0,2 3-4 16,-1 0 0-1,-2 0 3-15,1-3 7 0,-2-2-10 16,-6-4-1-16,-1-3-3 15,-2-5 4-15,1-3 0 16,-2-1-2-16,1 4 11 16,1 0-12-16,6 3 3 15,0 0 0-15,2 6-4 16,2-1 4-16,0 4 0 16,2-3-5-16,-1 2 14 15,1-2-21-15,-2-1 12 16,2-2 0-16,0 0 9 15,-1 0-9-15,-1 1 0 16,1 1-5-16,-2 4 13 16,1 0-7-16,1 2-1 0,1-1 0 15,0 4-7-15,0-3 7 16,0 3 0-16,0-2-3 16,0-2 10-16,0 1-9 15,0-2 2-15,0 0-4 16,0 2-8-16,0 0 17 15,0 2-5-15,0 1 0 16,0-3 8-16,0 2-17 16,0-2 3-16,0 2 6 15,0-2-1-15,-4082-2 1 16,8164 1-25-16,-4082 0 19 16,0 0-42-16,0 1 40 0,0 2-32 15,0 1-3 1,0 0 9-16,0 0-57 0,0 0-3 15,0 0 12-15,0 7 61 16,0 1-5-16,1 1-51 16,1-1-44-16,2-7 7 15</inkml:trace>
  <inkml:trace contextRef="#ctx0" brushRef="#br1" timeOffset="277762.9955">15777 11293 250 0,'0'0'11'0,"0"0"-6"16,0 0-3-16,0 0 5 15,0 0 90-15,0 0-29 16,7 0-39-16,-7 0 33 16,0 0-21-16,0 0-28 15,0 0 50-15,0 0-17 16,0-4-9-16,0-5-24 16,0-2-3-16,0-5-10 15,0 1 1-15,0-4 2 16,0 0-6-16,0-2 15 15,0 1-22-15,0 1 10 0,0 1 0 16,0 3 12 0,-4 1-12-16,1-1 0 0,1 1-1 15,-1-2 10 1,2 1-9-16,-1-1 0 0,2 0 6 16,0 0-8-16,0 3 2 15,0 2 0-15,0 3 0 16,0 1 8-16,0 3-8 15,0 1 0-15,0 2 3 16,0 1-7-16,0 0 4 16,0-2 0-16,0 1-8 15,8-4 4-15,5 1 4 16,4-2-9-16,-3 0 22 16,-3 2-15-16,-1 3 2 0,-1 0-10 15,0 1-19-15,-3 0-72 16,-3 2-35-16,-3 6-96 15</inkml:trace>
  <inkml:trace contextRef="#ctx0" brushRef="#br1" timeOffset="280261.4015">15892 11280 390 0,'0'0'11'16,"0"0"10"-16,0 0-11 15,0 0-7-15,-21-90 41 16,16 68-37-16,-1 5 28 16,3-2-21-16,2 4-9 15,-1-1 35-15,1 2-25 16,1 0-7-16,0-2 17 16,0 1-21-16,0-5 3 0,4-1-7 15,8 2 0-15,1-2 4 16,0 3-4-16,0 3 0 15,-6-2 8-15,1 7 0 16,-4 1-2-16,-1 2 25 16,1 2-31-16,-3-2 22 15,1 3-22-15,2 2 0 16,-3 0-2-16,-1 1 11 16,1 0-9-16,3 1 0 15,-1 0 1-15,3 0-10 16,0 0 9-16,2 0-1 15,0 0-4-15,3 0-9 16,0 0 12-16,-2 0 4 0,2 0-2 16,2 0 15-16,-4 0-15 15,-1 0-4-15,-5 0 3 16,-3 0-4-16,3 0-1 16,-3 0 6-16,4 0 0 15,-1 2-14-15,3 8 18 16,2 1-6-16,-2 2 2 15,5-2-4-15,-2 1 4 16,1-1 0-16,1 0 7 16,-2 0-7-16,-1 1 0 15,-2-2 7-15,-1-2-15 16,-3 1 4-16,2-2 4 0,-2-2-5 16,-1 0 15-16,1-2-22 15,0-2 21-15,-2 1-9 16,0-1 0-16,1-1 1 15,-1 0-1-15,0 0 8 16,0 0-6-16,0 0 41 16,0-1-10-16,0-8-24 15,0 2-9-15,0 0 3 16,-1-1 17-16,-3 1-20 16,3 3 10-16,-1-4-4 15,1 2-6-15,-2 0 0 16,3-2-8-16,-2 1 22 15,1 0-15-15,1 2 1 16,-3 0 0-16,0 4-8 16,1-1 8-16,1 2 0 0,0 0 5 15,-1 0 2-15,1 0-14 16,-4 0 3-16,-2 2 4 16,-4 9-11-16,2 3 11 15,2 0 0-15,5 0-14 16,2-3 13-16,0 0-2 15,0-3 3-15,11-2 0 16,5-3-4-16,-1-3 4 16,3 0 0-16,-6 0 3 15,-3 0-2-15,-3-2 3 16,-6-2-4-16,0-3 9 16,0-2 3-16,-2 1-12 0,-8-1 0 15,-1 1-3 1,2 1 10-16,-1 2-7 0,4 2 0 15,3 1 7-15,3 2-22 16,0 0 11-16,0 0-12 16,0 3 0-16,0 9 0 15,0 4 9-15,12-2 7 16,1-3 0-16,2 0 2 16,-1-6-2-16,-4-4 0 15,-4-1 9-15,-1 0-7 16,-1 0 11-16,-4-5 12 15,0-8-25-15,0-6 23 16,0-2-23-16,0 3 0 0,-6 1-3 16,0 7 8-16,3 4-2 15,0 3-3-15,2 2 4 16,1 1-20-16,-2 0 10 16,1 4-4-16,-1 10 5 15,2 1 0-15,0-1-5 16,0-2 10-16,0-3-3 15,2-2-6-15,4-3 9 16,-3-1 0-16,0-3-2 16,-2 0 8-16,-1 0 2 15,2 0 6-15,-1-8-9 16,-1-4 9-16,0 0-10 0,0 4-4 16,0 3 1-1,-4 2 16-15,-2 3-15 0,0 0-2 16,-4 0-13-16,2 14-1 15,2 3 8-15,5 0 4 16,1 0-3-16,0-3-8 16,3-2 11-16,7-4 2 15,2-4 0-15,0-3 3 16,-2-1 2-16,1 0-5 16,-2 0 5-16,-2-11 7 15,0-4-6-15,-5-4-6 16,-2 1 7-16,0-3-8 15,-13 3 5-15,-2 2-4 16,-2 6 0-16,4 4 2 16,-2 6-11-16,3 0 6 0,0 0 3 15,2 5-14-15,1 6 14 16,4 3-2-16,2 3 0 16,3-1-11-16,0-1 7 15,0-4 6-15,9-2-1 16,1-3-4-16,4-2 10 15,-2-3-3-15,1-1-2 16,-2 0 3-16,-1 0 8 16,1-2-11-16,-5-11 0 15,-2-3 12-15,-4-4-12 16,0 3 0-16,-6 4-2 16,-10 2 10-16,1 6-7 0,-3 5-1 15,3 0-10-15,-3 5-2 16,5 12 3-16,1 4 2 15,7 4 7-15,5-2-10 16,0-4-3-16,0-2 13 16,11-5-1-16,2-1-9 15,0-7 10-15,1-3 0 16,-2-1 3-16,-1 0 17 16,0-1-13-16,-5-12-7 15,-1-4 3-15,-5-1 8 16,0 0-7-16,-2 3-4 15,-8 2 0-15,-3 6-1 16,4 7 1-16,-2 0 0 0,-3 0-2 16,6 7-15-1,2 6 6-15,4 2-8 0,2-2 11 16,0-1-15-16,2-3 19 16,8 0-13-16,5-2 2 15,4-1 12-15,8-2-44 16,5-4-32-16,-4 0-128 15</inkml:trace>
  <inkml:trace contextRef="#ctx0" brushRef="#br1" timeOffset="282201.0473">16208 11044 203 0,'0'0'73'0,"0"0"48"0,0 0-109 16,0 0-12-16,0 0 6 15,0 0 1-15,0 0 50 16,-21-9-28-16,18 7-9 15,3 2 7-15,-2 0-24 16,2-1 9-16,0 1-12 16,0 0 5-16,0-2-14 15,0 2 9-15,0 0 0 16,0 0 7-16,0-1-7 16,0 1-3-16,0 0 0 0,0 0 3 15,0 0 7 1,0 0-7-16,0 0 0 0,0 0-2 15,0 0 7-15,0 0 3 16,0 0 16-16,0 0-18 16,0 0 28-16,0 0-34 15,0 0 0-15,0 0 13 16,0 0-4-16,0 0-9 16,0 0 0-16,0 0 14 15,0 0-30-15,0 0 16 16,0 0 0-16,0 0 15 15,0-1-6-15,0 1-9 16,0 0 4-16,0 0 6 0,0 0 22 16,0-1-30-1,0 1 34-15,0-2-8 0,0-1-4 16,0-1 11-16,2-3-35 16,5-5 0-16,2 2-1 15,3-4 1-15,2-1 0 16,2 1-2-16,2-4 10 15,3 0-2-15,2-3-6 16,6-1 3-16,-3-6-13 16,3 2 10-16,-3-1 0 15,-1 2 2-15,-4 1 2 16,-6 1-8-16,3 2-4 16,-3-1 8-16,4-2-3 15,5 0 6-15,1-2-3 16,2 2 1-16,5 0 1 0,-2 1-4 15,5 4-4-15,-4-2 6 16,0 2 8-16,-2 1-8 16,-3 1-4-16,0 0 4 15,0 0-1-15,-1 3 0 16,-2-1-1-16,-4 7 4 16,-4 2-7-16,-9 6 5 15,-5 0 0-15,-1 0-2 16,0 0 2-16,0 0-13 15,0 0 0-15,0 0-46 16,3 0 55-16,0 3-26 16,2 5-16-16,3 2 22 15,0 3-65-15,-2-2-38 0,-1-3-43 16</inkml:trace>
  <inkml:trace contextRef="#ctx0" brushRef="#br1" timeOffset="302522.887">16388 10961 120 0,'0'0'0'0,"0"0"-3"15,0 0-1-15,0 0 4 16,0 0 21-16,0 0 9 16,0 0 17-16,0 6 68 15,0-6-57-15,0 0 8 16,0 0 8-16,0 0-50 16,0 0-10-16,0 0-11 15,0 0 4-15,0 0 4 0,0 0-11 16,0 0 0-16,0-2-2 15,2-5 7-15,11-3-10 16,-2 0-7-16,3 0 12 16,-5 1 1-16,-4 4-1 15,-3 2 0-15,-2 2 2 16,0 1 0-16,0 0-1 16,-5 0-1-16,-10 0-53 15,-9 4 44-15,-2 5-44 16,5-1 45-16,4 1 6 15,4-5 4-15,4-1-5 16,4 0 3-16,-1-1 0 16,-1 1-1-16,-1-1 1 0,2 1 0 15,0 1 4 1,-1 0 2-16,3 0-4 0,-2-1-2 16,-1 0 0-16,-1 1-8 15,-4 3 8-15,-3-2 0 16,-3 0 10-16,3-1-10 15,3-1 8-15,3-1 10 16,4-2 6-16,4 0 34 16,1 0-56-16,0 0-1 15,0 0 0-15,0 0 1 16,0-2 4-16,12-7-6 16,6-6 0-16,3 0-7 15,0 1 7-15,-1 3 0 16,-3 0 5-16,-2 5-5 0,-5-5 0 15,3 2-3-15,0-5 9 16,3 0-9-16,2-3 5 16,1 0-2-16,1 0 5 15,1 1 3-15,1-1-8 16,0 2-10-16,-4 1 10 16,0 8 8-16,-6 5-8 15,-3 1-58-15,0 0 9 16,-6 10-22-16,-3 3 20 15,0 3-25-15,-12 4-45 16</inkml:trace>
  <inkml:trace contextRef="#ctx0" brushRef="#br1" timeOffset="302717.7665">16378 10885 287 0,'0'0'5'16,"0"0"26"-16,0 0 10 15,0 0 4-15,72-83 26 16,-46 56-38-16,7-1 12 16,2-1-34-16,3 3-7 15,1 3 5-15,1 6-9 16,3 8-23-16,-7 5-55 16,-6 2-244-16</inkml:trace>
  <inkml:trace contextRef="#ctx0" brushRef="#br1" timeOffset="306125.9156">21559 5453 417 0,'0'0'4'0,"0"0"10"15,0 0 16-15,0 0-2 16,0 0 19-16,0 0-10 0,0 0-21 16,2-12 27-1,-2 9-24-15,0-1-4 0,0-2 0 16,0 2-10-16,0-3 4 15,-3 2-9-15,0-1 3 16,-4-1 4-16,-2 0-7 16,-3 1 2-16,-3 0 5 15,-3 4 0-15,-2-1-7 16,-3 0 0-16,-2 1 0 16,-1 1-6-16,2 0 6 15,0-1 0-15,-4 2 0 16,-5 0 11-16,-4 0-18 15,0 0 7-15,-2 0 0 16,1 0 7-16,1 0-7 16,-1 0 1-16,0 3-10 0,1 1 21 15,1 1-22-15,2 0 10 16,1 1 0-16,7-3-1 16,7 2 1-16,6 0 0 15,-1-1 10-15,-2 4-2 16,-3 3-10-16,-4 3 2 15,1 3-5-15,1 2-2 16,-2 2 7-16,3 1-3 16,0 2 0-16,4-1 6 15,2-2-6-15,3 2 1 16,2 0 2-16,1 5-9 16,2 3 9-16,-1 2 0 0,7 5 1 15,-3-4 9-15,1 0-6 16,2-2-4-16,0 0 0 15,0-1 5-15,0 2 1 16,0-3-6-16,12 6 10 16,0 2-8-16,6 1 3 15,3 5-5-15,2-1 0 16,5-2 8-16,-2-1-8 16,1-5 0-16,1-3 8 15,-1-1 1-15,0-3-4 16,3-1-5-16,3 0 3 15,4-4 6-15,5 3-9 0,5-1 0 16,2 1 5-16,4-1 5 16,-2-1-7-16,-2-4-3 15,-1-2 0-15,3-2-2 16,2-1 8-16,-1-3-6 16,0-5 3-16,-3-2 2 15,-4-2 3-15,2-2-8 16,-1 0 1-16,2 2 7 15,6-3-8-15,-1 0 0 16,2 0 18-16,-1 0-17 16,-3 0-1-16,2 0-1 15,0 0 1-15,-1 0 13 16,-4 0-13-16,-4 0 0 0,0 0 9 16,-1-5-3-16,-5 1 5 15,-5-2-11-15,-6-1 1 16,-3-2 6-16,0-1-7 15,-2-3 6-15,1-1 14 16,-4-2-15-16,2-1 9 16,3-2-14-16,0-1 6 15,4-5 5-15,2 0-11 16,2-1 0-16,6-3 8 16,-2 0-3-16,0 3-10 15,-2-1 3-15,-3 2 2 16,1-1-5-16,-4 0 5 15,2-1 0-15,0-1 0 16,0 0 7-16,-2-1-12 16,-3 0 5-16,-1-2 0 0,3 0 6 15,-6-2-6-15,0-1 0 16,-1 1-11-16,-4 0 23 16,-1 1-11-16,-2 0-1 15,-2 3 0-15,-3-1-10 16,-5 2 10-16,-1-1 0 15,-2-5-1-15,0-2 12 16,-7 0-12-16,-9-1 1 16,-5-1 0-16,-4 1-4 15,-3-1 4-15,-4-1 0 16,-1 3-7-16,1 2 19 16,-2 3-20-16,6 3 8 0,0 2 0 15,0 1-4-15,-2 1 4 16,0 4 0-16,0 1-1 15,3 2 6-15,2 1 1 16,0 1-6-16,0-1-4 16,-5 2-1-16,-6 0 5 15,-4 1-7-15,-3 1 2 16,-2 3 10-16,-7 3-15 16,-4 1 10-16,-1 3 0 15,0 2-2-15,4 0 2 16,3 0 0-16,8 0 1 15,3 0 2-15,1 0 0 0,4 0-3 16,0 0 0 0,0 0-6-16,-4 0 6 0,-6 2 0 15,-6 8-6-15,-6-3 12 16,-1 4-10-16,-1-2 4 16,9-1 0-16,8-3-6 15,12-1 6-15,5 3 0 16,7-5 2-16,-1 2 6 15,6-2-12-15,2 0 4 16,-2 2 0-16,-2 1 2 16,-8 4-2-16,-5 2-8 15,-2 1 8-15,-1 2 1 16,-3 1-1-16,3 1-6 16,-1 0 6-16,4-2 2 15,6-2-2-15,6-4 0 0,6-1-5 16,1-1 11-16,3-1-6 15,2 0 0-15,-2 0-4 16,-2 2-3-16,1 3 7 16,0 3-8-16,-3 1 8 15,0 2 6-15,2-1-6 16,-2-1-6-16,3-1 6 16,0-4 8-16,-2 2-8 15,3-5 0-15,3 2-1 16,-1-1 11-16,-2 0-15 15,1-1 5-15,-1 0 0 16,1 2-1-16,-3-4 1 16,2 3 0-16,-4 1 4 0,0-4 0 15,-1 2-4-15,2 1 0 16,4-7-10-16,0 3 3 16,3-3-50-16,-2 3-39 15,-4 5 8-15,-5 4-21 16,-13 3-42-16</inkml:trace>
  <inkml:trace contextRef="#ctx0" brushRef="#br1" timeOffset="309079.8302">22838 8782 359 0,'0'0'12'16,"0"0"67"-16,0 0-54 15,0 0 24-15,18-84 20 16,-16 67-31-16,-2 2 8 16,2 5 42-16,-2 3-82 15,0 1 61-15,2 5-49 16,-2 1-10-16,1 0-1 16,1 0-7-16,-2 0-17 15,3 0 13-15,-1 7-7 0,5 10 11 16,0 7 0-16,-1 4 1 15,1 4 3-15,-4 5-4 16,1 1 0 0,-3 3 0-16,1-1 8 0,1-4-14 15,3-5 6-15,-3-9 0 16,4-5 4-16,-3-7-4 16,-1-4 0-16,-1-3-4 15,-1-3 17-15,1 0 11 16,-1 0 2-16,7 0 8 15,11-9 50-15,11-11-60 16,14-9-23-16,9-5-1 16,-1-2 14-16,-3 2-10 0,-7 0-4 15,-3 6 0 1,-8 6-5-16,-6 7 5 0,-7 5 0 16,-6 3-1-16,-4 4 8 15,-1 1-10-15,-4 0 3 16,0 0 0-16,2 1-7 15,-4-1 7-15,2 2-31 16,-2 0-15-16,4 0-45 16,4 0-9-16,-1 5-16 15,0 9 20-15,-3 0-29 16,-3-3-117-16</inkml:trace>
  <inkml:trace contextRef="#ctx0" brushRef="#br1" timeOffset="341951.8782">2072 5753 211 0,'0'0'114'0,"0"0"-74"16,0 0-4-16,0 0-5 15,0 0 26-15,0 0 5 16,0 0 21-16,0-40-45 0,0 40-16 16,0 0-4-16,0 0-14 15,0 0 4-15,0 0 5 16,0 0 2-16,0 0 26 15,0 0-41-15,0 0 0 16,0-1 0-16,0 1 9 16,0 0-18-16,0 0 9 15,6 0 0-15,6 0-16 16,9 1 17-16,7 10-1 16,8-2 0-16,7-1 5 15,5 1-5-15,6-5 0 16,-4-3 0-16,-5-1-3 15,-1 0 3-15,2 0 0 16,-9 0 6-16,1 0-4 16,-3 0 2-16,-11 0-4 0,-6 0 4 15,-8 0-9-15,-4 0 5 16,-6 0-10-16,0 0 7 16,0 0 3-16,0 0-3 15,0 0 3-15,0 0 0 16,0 0-4-16,0 0 4 15,0 0 0-15,0 0-9 16,0 0-23-16,3 0 10 16,0 0-20-16,3 0 0 15,3 0 11-15,-1 3-114 16,3-3-64-16</inkml:trace>
  <inkml:trace contextRef="#ctx0" brushRef="#br1" timeOffset="343340.0274">4572 5808 377 0,'0'0'40'0,"0"0"-40"15,0 0-1-15,0 0 1 16,0 0 0-16,0 0 5 15,25 5-5-15,-8-5 0 16,10 0 2-16,7 0 8 16,8 0-7-16,10 0 0 15,6-2-3-15,9-5 0 16,2 2 3-16,1-3-3 0,4 3-1 16,-8 3-7-16,-3 0 14 15,-11 2-6-15,-10 0 0 16,-3 0 9-16,-5 0-1 15,3 0-8-15,-5 0 0 16,-3-3 25-16,-5-2-4 16,0-2-8-16,-5 0 8 15,-2-1-12-15,-2 1 29 16,-6 0-19-16,-6 5-4 16,1-1 14-16,-4 2-18 15,0-1-1-15,0 1-10 16,0-1 0-16,0 1 3 15,0 1-3-15,0-2 0 16,0 2-5-16,0 0 10 16,0 0-10-16,0 0-15 0,0 0-30 15,4 0-9 1,-1 9 36-16,0-1-86 0,-1-6-104 16</inkml:trace>
  <inkml:trace contextRef="#ctx0" brushRef="#br1" timeOffset="345252.4884">1204 6767 398 0,'0'0'36'0,"0"0"-11"16,0 0-25-16,0 0 7 15,0 0 7-15,0 0 61 16,-3 0-33-16,3-1-17 16,0-3-10-16,0-1 8 15,0 5-11-15,0-3 15 16,0 3-7-16,0 0-20 15,0 0 8-15,0 0-17 16,0 0 9-16,0 0-11 16,19 0 10-16,6 0 2 15,14 0 10-15,2 0-11 16,9 0-6-16,4 0 2 16,6-2 4-16,4-5 0 0,6-5 0 15,5-1 1-15,-2-2 6 16,-6 3-7-16,-9 1 0 15,-13 3 1-15,-14 2-1 16,-13 3 0-16,-10 1-3 16,-8 2 11-16,0 0-7 15,0 0 3-15,0 0-2 16,0 0 36-16,0-1-22 16,0 1-4-16,0-2 10 15,3 2-17-15,-3-2-2 16,4 1-3-16,-3 0 0 15,4-1-7-15,-2 1 7 16,1 0-10-16,1-1 10 16,0 0-35-16,3-1 26 0,4-1-11 15,0 1 12-15,0-1-1 16,2 1 0-16,-1 0-3 16,2-1-6-16,4 4-32 15,2 0-5-15,2 0-66 16,-6-5-223-16</inkml:trace>
  <inkml:trace contextRef="#ctx0" brushRef="#br1" timeOffset="346565.7418">1651 7956 389 0,'0'0'19'0,"0"0"-11"16,-89-16 13-16,71 7 1 16,0-2-6-16,8 2 33 15,4 3-28-15,1 1 7 16,4 2-5-16,-1 1 36 15,2 2-51-15,0 0-4 16,0 0 2-16,0 0-6 16,0-1-9-16,0 1 8 0,0 0-5 15,0 0-5-15,11 0 11 16,14 0 0-16,20 0-5 16,17 0 5-16,12-2 0 15,9-4-3-15,2 2 11 16,-6 0-1-16,-9 1-7 15,-11 3 0-15,-10 0 11 16,-10 0-11-16,-14 0 0 16,-6 0-7-16,-10 0 19 15,-4 0-12-15,-5 0 0 16,0 0 0-16,0 0 21 16,0 0-2-16,0 0-2 15,0 0 18-15,0 0-31 0,0 0 18 16,0 0-22-16,0 0 2 15,0 0-4-15,0 0 2 16,0 0-23-16,0 0-9 16,1 0-31-16,5-7-48 15,-3-11-202-15</inkml:trace>
  <inkml:trace contextRef="#ctx0" brushRef="#br1" timeOffset="365331.8529">15479 5114 583 0,'0'0'56'0,"0"0"6"15,0 0-18-15,0 0-24 16,0 0 12-16,0 0 41 16,0 0-22-16,0-10-16 15,0 10 13-15,0 0-44 16,0 0-4-16,0 0 13 15,0 0-13-15,0 0 0 0,0 0 0 16,-6 0 0-16,-10 0-4 16,-6 8 5-16,-3 4-1 15,0-1 0-15,-1 0 6 16,2 0 0-16,-1-1-6 16,1 0 0-16,2 0-9 15,2 2 9-15,-4 2 0 16,-1 8-2-16,-1 3 7 15,3 3-5-15,5 4 0 16,5 6 0-16,2-1-2 16,6 4 6-16,4 4-6 15,1-5 2-15,0-2 0 16,11-6-4-16,11-8 4 16,7-7 0-16,9-6 28 15,3-8-25-15,10 0 8 0,2-3 9 16,2 0-12-16,1-10 4 15,0-3-12-15,-5 0 0 16,-6 4-4-16,-9 5 4 16,-12 0-47-16,-7 4-24 15,-9 0-116-15,-6 0-26 16,-2 0-192-16</inkml:trace>
  <inkml:trace contextRef="#ctx0" brushRef="#br1" timeOffset="371740.329">15356 6447 599 0,'0'0'30'0,"0"0"-9"16,0 0-1-16,0 0 17 16,0 0 20-16,0 0 19 15,0 0-46-15,-16 0-11 16,16 0 13-16,0 0-11 16,0 0 23-16,0 0-10 15,0 0-24-15,0 0 33 16,0 0-29-16,-2 0-4 0,1 0 5 15,-6 0-15-15,0 0 0 16,-3 0 0-16,-6 0 0 16,-1 7 4-16,1 0-4 15,-1 2 0-15,-1 0-14 16,2 1 25-16,-4 1-13 16,4 1 2-16,-2 1 0 15,0-2-13-15,6 2 13 16,-1-2 0-16,4 0-5 15,1 3-5-15,1 2 9 16,-2 4 1-16,2 4 0 16,0 2-6-16,0 2 8 15,3 1-2-15,-2-3 0 0,3-1 10 16,3-2-18 0,0-7 8-16,0-2 0 0,0-4-8 15,0-3 8-15,3 0 0 16,6-2-10-16,-1 0 20 15,8-2-10-15,2 0 4 16,2 0 2-16,3 2-6 16,0 1 0-16,3-2 0 15,2-2 0-15,4 1 4 16,1-3-4-16,1 0-22 16,3 0-46-16,2-3-44 15,-3-11-105-15,-4-6-129 16</inkml:trace>
  <inkml:trace contextRef="#ctx0" brushRef="#br1" timeOffset="372467.1461">15862 6561 485 0,'0'0'138'0,"0"0"-95"16,0 0 12-16,0 0 18 15,0 0 26-15,0 0-62 16,-2 0-7-16,1 0-10 16,-1 0-16-16,2 0 1 15,-1 0-5-15,-4 6-18 0,-5 12 14 16,-5 6 1-16,-6 7 3 16,-4 2 5-16,-2 1-3 15,1-1 4-15,-1-6 12 16,5-1-17-16,3-5 5 15,5-6-2-15,4-3-7 16,3-4 3-16,4-5-8 16,1-3-37-16,2 0-24 15,0 0 4-15,0-14 37 16,-2-7-220-16,2-3 122 16,0-2-32-16</inkml:trace>
  <inkml:trace contextRef="#ctx0" brushRef="#br1" timeOffset="372707.9509">15621 6665 308 0,'0'0'137'0,"0"0"-30"16,0 0-45-16,0 0-18 16,0 0 8-16,0 0-22 15,5-19 14-15,7 19-19 16,3 0 2-16,3 0-3 16,0 0-3-16,3 10-10 15,1 2 5-15,1 4 11 16,0 2 9-16,0-2-26 15,-2 4-6-15,-1-1 2 16,0-2-4-16,-3 0-2 16,-4 2 0-16,4-4-7 0,-5 1-11 15,1-1-71 1,0-3-56-16,-7-7-30 0</inkml:trace>
  <inkml:trace contextRef="#ctx0" brushRef="#br1" timeOffset="373599.1239">16403 6553 526 0,'0'0'54'0,"0"0"23"16,0 0-42-16,0 0 35 15,0 0 31-15,0 0-54 16,-24-38-21-16,18 36 4 15,0 2-12-15,-4 0-13 16,-3 0-5-16,-1 0 0 16,-4 0 0-16,0 9 0 15,2 1 0-15,-2 4 6 0,1 1-5 16,0 2 4-16,3 4-4 16,1 1 0-16,5 3 5 15,4 2-6-15,4 3-3 16,0 0 2-16,0-1 2 15,16-5 6-15,7-5-7 16,5-4-3-16,2-8 3 16,0-5 0-16,2-2 0 15,-2 0-5-15,-6-5 4 16,-6-9 1-16,-6-3 0 16,-8 1 1-16,-4-4 10 15,0-2-10-15,-1 0 2 0,-11-1 7 16,3 4 1-1,2 4-7-15,1 5-4 0,4 4 9 16,0 2-6-16,2 3 0 16,0 1-2-16,0 0-2 15,0 0-9-15,0 5-3 16,0 12-11-16,0 8 23 16,0 1-2-16,0 6 3 15,0-1 0-15,-1 6 0 16,-5 4 4-16,-3 5-4 15,-8 3 0-15,-3 1 0 16,-5-6-4-16,-1-4 4 16,3-3 0-16,1-8-4 0,3-3 8 15,6-9-3 1,2-6-1-16,7-7-2 0,2-4-5 16,2 0 14-16,0 0-6 15,0 0 12-15,0-12-3 16,6-3-9-16,5 0-1 15,2 1 7-15,2 0-13 16,0 2 6-16,2-2 0 16,2 1-2-16,5 1 10 15,-1 1-13-15,6-5 5 16,7 2-9-16,1 2-42 16,2-7-105-16,-2-3-96 15</inkml:trace>
  <inkml:trace contextRef="#ctx0" brushRef="#br1" timeOffset="373981.7185">16957 6406 613 0,'0'0'57'15,"0"0"-16"-15,0 0 6 0,0 0 49 16,0 0-61 0,0 0-35-16,-32-15-5 0,13 35 0 15,-2 5 5-15,-3 6 2 16,3 2 0-16,3 4 28 15,0 1-17-15,6 2 6 16,1-2 5-16,8-3-16 16,3-2 7-16,0-8-13 15,11-2-2-15,12-4 14 16,7-4-14-16,6-4-19 16,7-7-61-16,-3-4-141 15,-5 0-234-15</inkml:trace>
  <inkml:trace contextRef="#ctx0" brushRef="#br1" timeOffset="374569.9734">17097 6797 519 0,'0'0'192'0,"0"0"-140"16,0 0-12-16,0 0 60 15,0 0-57-15,0 0 2 16,-10-34-28-16,10 18-11 16,0-1-6-16,0-2 0 0,0-2 2 15,0-4 1-15,10 0-4 16,0 3 4-16,2 1-2 16,1 5-1-16,1 3-1 15,1 4-1-15,-2 3-5 16,1 2 7-16,-1 1-8 15,-2 2 1-15,0 1 11 16,-3 0-9-16,1 0-4 16,3 9 9-16,-6 7 4 15,3 4-4-15,0 2 1 16,-7 1 10-16,-2 2-4 16,0-3 1-16,0 0-4 15,-8-2 0-15,-1-6 5 16,1-3-5-16,3-6-3 0,4-2-1 15,1-3 2-15,0 0-2 16,0 0 0-16,1-11-3 16,13-6-2-16,6-2-55 15,-1 4 26-15,1 7 31 16,-3 5-28-16,-3 3 2 16,2 0 25-16,-2 0-15 15,2 9 18-15,-1 1 1 16,0 2 0-16,-2 0 7 15,4-2-7-15,-2-2 0 16,1-3-6-16,1-1 0 16,-1-4-2-16,-3 0-79 15,-2-2-74-15,-2-15-287 0</inkml:trace>
  <inkml:trace contextRef="#ctx0" brushRef="#br1" timeOffset="374929.3194">17614 6361 574 0,'0'0'142'16,"0"0"-128"-16,0 0 0 15,0 0 4-15,0 0 37 0,0 0-11 16,70 2-28-16,-44 13 9 15,-1 3-6-15,-4 2-15 16,0 3 21-16,-3 2-9 16,-5 2-4-16,-2 4 11 15,-4 1 1-15,-7 4-19 16,0 2 6-16,-7 2-6 16,-7 2 17-16,-5-5-20 15,-1-1 6-15,0-4-3 16,-4-5-5-16,2 0 0 15,3-6 0-15,2-4-18 16,5-4-38-16,4-11-82 16,4-2-69-16,4-13-112 0</inkml:trace>
  <inkml:trace contextRef="#ctx0" brushRef="#br1" timeOffset="376419.9029">15038 7366 574 0,'0'0'100'15,"0"0"-97"-15,0 0-2 16,0 0 20-16,0 0 47 16,0 0 5-16,0 5-40 15,0-5-18-15,0 0 5 16,3 0-6-16,5 3-4 16,8-3-6-16,4 0 19 15,7 3 2-15,2-2-23 16,7 2 6-16,4-1 11 15,3 1-19-15,7 0-4 16,-1-3 0-16,6 0 8 16,5 0-1-16,3 0-3 15,1 0 0-15,6 0 2 0,-2-6-2 16,3 3 2 0,2-2-6-16,3 4 10 0,-2-3-6 15,-1 3 0-15,-6-1 2 16,-1 1-1-16,-1-1-1 15,0 1 0-15,1-1-1 16,2-1 2-16,-1 2-1 16,-2-2 0-16,3-1 9 15,-2-1-20-15,-1 0 11 16,1 0 0-16,-3 1-2 16,-1-2 6-16,0 0-1 15,-3 2-3-15,1 0 3 0,-2 1-2 16,-4 3 2-1,-4-2-2-15,-6 2 9 0,-9 0-7 16,-9 0 7-16,-10 0 7 16,-9 0-7-16,-2 0 17 15,-3 0-19-15,-2-1 9 16,0 1-9-16,0 0-2 16,0 0-1-16,0 0-5 15,0 0 0-15,0 0 1 16,0 0-1-16,0 0-10 15,0 0-1-15,4 0-66 16,2 0-10-16,3 3-39 16,-3-3-94-16</inkml:trace>
  <inkml:trace contextRef="#ctx0" brushRef="#br1" timeOffset="378906.3595">16239 6370 357 0,'0'0'110'16,"0"0"-103"-16,0 0-7 16,0 0 6-16,0 0-3 15,0 0 50-15,0 0-22 16,0 0-16-16,0 0 19 16,0 0-29-16,0 0-3 15,0 0 9-15,0 0 11 16,0 0-5-16,0 0 10 15,0 0-26-15,0 0 36 16,0 0-25-16,0 0-7 16,0-3-6-16,0 0 5 15,3-3-4-15,1 3 0 16,-2-2 17-16,1 3-8 0,-2 0-4 16,-1 0-2-16,2 1 22 15,-2-1-22-15,0 2 4 16,0-5-7-16,0 5 0 15,2-5 12-15,1 2-12 16,0-1 0-16,0 1 11 16,0-1-11-16,0 0-8 15,-1 2 6-15,-1 1 2 16,-1 0-2-16,2 1 2 16,-2-2 0-16,0 2-3 0,0 0 3 15,0 0-6 1,0 0-14-16,0 0-28 0,0 0 5 15,0 0-51-15,2 0-103 16</inkml:trace>
  <inkml:trace contextRef="#ctx0" brushRef="#br1" timeOffset="380342.9497">16214 6379 409 0,'0'0'82'0,"0"0"-82"16,0 0 0-16,0 0 35 15,0 0 16-15,0 0-28 16,15-22-23-16,-11 15 0 16,5 1 18-16,0-2-18 15,0 2 6-15,4-3 1 16,-2-1 13-16,1 3 9 16,1-5-24-16,-2 2 2 0,-1 0 24 15,2-1-27 1,0 2 0-16,3 1-1 0,0-2 11 15,3 0 3-15,4 1-17 16,4-2 0-16,-1 2-5 16,3 0 5-16,-3 1 0 15,-1-1 1-15,-3 2 16 16,1 2-19-16,-2-1 2 16,5-2 0-16,-2 3-5 15,-1-1 7-15,2 2-2 16,-5 1 0-16,-2 3 0 15,2 0-2-15,-2 0-2 16,2 0 4-16,2 0-5 16,-2 0 5-16,4 0 0 15,2 4 2-15,-1 2-2 16,3-1 1-16,3 0-1 0,2-1 3 16,2 1-3-16,-2 0-4 15,-2 2 4-15,1-2 3 16,-6 5 7-16,-4-3-10 15,-1 1-12-15,-5 0 12 16,-4 0-10-16,-1-3 10 16,-4 0 0-16,2 2 0 15,-4-4 7-15,3 2-2 16,-4-1-5-16,3 1 0 16,-3-2 1-16,4 0 15 15,-3 0-15-15,-2-1 2 0,0-1-3 16,-2-1 0-1,0 0-1-15,0 0 1 0,0 0 8 16,0 0-6-16,0 0-2 16,0 0 16-16,0 0 14 15,0 0 13-15,0 0-4 16,-4-9-38-16,-7 0-2 16,-1-2 7-16,-3-1-6 15,-3 2 0-15,-7-1-2 16,-5 1 1-16,-6 2-7 15,-3-2 5-15,-2 3-5 16,0 0 4-16,0 1-7 16,5-1 10-16,3-1-6 15,6 2 4-15,4 0 2 16,3-2-2-16,1 4-5 0,-1-1 8 16,-2 0-25-16,-2 5 12 15,-3 0-14-15,-3 0 21 16,-3 0-32-16,-1 7 3 15,0 0 25-15,1-2 5 16,6 2-8-16,8-3 9 16,4 2-17-16,3-1-10 15,4 0-27-15,4-1-24 16,0 1 28-16,4-2-75 16,0 1-69-16</inkml:trace>
  <inkml:trace contextRef="#ctx0" brushRef="#br1" timeOffset="382089.9566">14843 6459 402 0,'0'0'54'0,"0"0"-52"16,0 0 28-16,0 0 13 15,0 0 19-15,0 0-16 16,-6-3-19-16,6 1-19 16,0-2 20-16,0 1-21 0,0-2 2 15,0 2 9 1,0-2-8-16,3 1 27 0,3-3-23 16,0 1 1-16,0 0-1 15,0-2-14-15,2 2 0 16,-1 0 0-16,3-1 10 15,1-2-18-15,2 0 16 16,1-2-8-16,5-1 0 16,2 0-6-16,0 2 6 15,4-4 4-15,0 4 5 16,-1 0-18-16,4 1 6 16,-2 2 3-16,1 2 6 15,-3 2-6-15,-2 1-8 16,-5 2 6-16,0 0 4 0,-3 0-1 15,1 0-1-15,-3 0-5 16,-2 0 5-16,-1 0 0 16,-3 0-7-16,-1 2 3 15,-1 1 4-15,0-3 0 16,-1 2 0-16,0-2 2 16,-1 0 0-16,-2 0-1 15,0 0-1-15,3 0-2 16,-3 0 1-16,1 0-1 15,-1 0 2-15,0 0 0 16,0 0 5-16,0 0-4 16,0 0-1-16,0 0-16 15,2 0-41-15,1 0-3 0,0 1-18 16,0-1-75-16,-3 0-96 16</inkml:trace>
  <inkml:trace contextRef="#ctx0" brushRef="#br1" timeOffset="384535.1833">14788 6148 320 0,'0'0'84'0,"0"0"-73"16,0 0-4-16,0 0 11 16,0 0 42-16,0 0 16 15,0 0-42-15,0 0-14 16,-6 0 13-16,-9 0-33 15,-6 1 0-15,-4 4 4 16,-1 2 0-16,-1 1 0 16,-1 4 2-16,-2 0 0 15,0 7 16-15,-1 1-22 0,1 6 1 16,0 3 18-16,5 1-16 16,1 6-2-16,5 3 15 15,2 3-11-15,4 3 1 16,0 1-6-16,5 2 0 15,0 0 0-15,-2 7 8 16,0 2 3-16,-6 6-11 16,6 6 6-16,0 2 4 15,4 2-7-15,6-4 2 16,0-10-5-16,20-4 8 16,14 1-11-16,9-5 3 15,12-3 0-15,9 0 13 16,5-7-13-16,11-4-16 15,11-2-22-15,11-1-10 0,11-6-90 16,5-8-125-16</inkml:trace>
  <inkml:trace contextRef="#ctx0" brushRef="#br1" timeOffset="385435.2389">17932 5841 480 0,'0'0'32'15,"0"0"-12"-15,0 0-17 16,0 0-2-16,0 0 40 15,0 0-14-15,8 8 28 16,11 2-26-16,3 2-3 16,6 8-8-16,2 3 8 15,5 7 13-15,2 6-18 16,-1 6-6-16,2 9 21 16,-3 4-34-16,-1 3-2 15,-3 2 13-15,-1-2-5 0,-4-2 2 16,-5-2-10-1,-1 2 4-15,-3-1 5 0,-5 2-5 16,-3 1-4-16,-5 1 12 16,-4-1-10-16,0 2 6 15,0 3 1-15,-13 1-3 16,-8 0-9-16,-2-5 12 16,-5-6-5-16,-6-7 1 15,-2 0-3-15,-6-4 4 16,-5-1-6-16,-6-4 1 15,-6-5-7-15,-6-2 6 16,-3-4-36-16,-2 0 7 0,-7-2-92 16,-6-5-49-16,-3-7-237 15</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09:59.530"/>
    </inkml:context>
    <inkml:brush xml:id="br0">
      <inkml:brushProperty name="width" value="0.05292" units="cm"/>
      <inkml:brushProperty name="height" value="0.05292" units="cm"/>
      <inkml:brushProperty name="color" value="#00B050"/>
    </inkml:brush>
    <inkml:brush xml:id="br1">
      <inkml:brushProperty name="width" value="0.05292" units="cm"/>
      <inkml:brushProperty name="height" value="0.05292" units="cm"/>
      <inkml:brushProperty name="color" value="#7030A0"/>
    </inkml:brush>
    <inkml:brush xml:id="br2">
      <inkml:brushProperty name="width" value="0.05292" units="cm"/>
      <inkml:brushProperty name="height" value="0.05292" units="cm"/>
      <inkml:brushProperty name="color" value="#FF0000"/>
    </inkml:brush>
  </inkml:definitions>
  <inkml:trace contextRef="#ctx0" brushRef="#br0">6068 9458 675 0,'0'0'66'16,"0"0"-54"-16,0 0-10 16,0 0 15-16,0 0-6 15,0 0 63-15,0 0-19 16,0 2-29-16,2-2 26 0,-2 0-46 16,4 0-4-1,3 0 2-15,12 0 4 0,10 0 2 16,20 0-1-16,13 0 7 15,11 0 1-15,9 0-15 16,4-3-2-16,1-1 0 16,-4 1 8-16,1 0-7 15,-4-2-1-15,-8-1 3 16,-12-2-7-16,-7 3 4 16,-12 2 0-16,-11 1 3 15,-10 0 0-15,-9 2 0 16,-6 0-6-16,-4-2 5 15,-1 2-8-15,0 0 12 16,0 0-3-16,0 0 8 16,0 0-8-16,0 0-3 0,0 0 0 15,0-3 3-15,0 3-6 16,4 0-10-16,4-2-49 16,0-2-72-16,3-7-81 15,-8-6-217-15</inkml:trace>
  <inkml:trace contextRef="#ctx0" brushRef="#br0" timeOffset="1575.2979">10323 4017 648 0,'0'0'33'16,"0"0"4"-16,0 0-15 15,0 0-13-15,0 0 50 16,-80-82 7-16,67 71-65 16,2 3 80-16,1 1-70 15,-1 3 16-15,1-1-5 0,-5 2-20 16,-8 3 17-16,-9 0-19 16,-10 0 0-16,-1 12 3 15,2 10-3-15,3 5-6 16,6 7 4-16,8 4 4 15,5 7-6-15,6 4 0 16,8 5 4-16,5 1 4 16,0 0-4-16,21-8 0 15,9-8 1-15,6-8-1 16,5-12 2-16,4-9-2 16,6-10 2-16,0 0 10 15,1-7-5-15,0-15-7 0,-6-5 6 16,-1-2-2-1,-11-1-4-15,-9 0 0 16,-8-2 5-16,-7-1-1 0,-8-3 1 16,-2-2-5-16,-2 1 0 15,-15 3 8-15,-4 5-7 16,0 0-1-16,-2 6-1 16,3 4-11-16,1 4 13 15,3 7-2-15,6 5 0 16,-2 3 1-16,4 0 0 15,-1 0-13-15,3 9-58 16,5 13-2-16,1 6-40 16,7 2 22-16,20-4-76 0,9-7-122 15</inkml:trace>
  <inkml:trace contextRef="#ctx0" brushRef="#br0" timeOffset="1949.3039">10983 3838 476 0,'0'0'43'15,"0"0"11"1,0 0 10-16,0 0-29 0,0 0-10 15,0 0 23-15,3-17-36 16,-16 21 11-16,-5 10 13 16,-5 7-21-16,-4 6 18 15,2 7-13-15,0 4 12 16,1 9 15-16,4-1-40 16,4 4 8-16,4-1 6 15,7-1-18-15,5-1 1 16,0-2-7-16,20-4 14 15,10-6-8-15,7-8-3 16,11-12-22-16,8-10-44 16,7-5-48-16,-1-14-36 15,-2-12-205-15</inkml:trace>
  <inkml:trace contextRef="#ctx0" brushRef="#br0" timeOffset="2607.9196">11465 4012 427 0,'0'0'210'0,"0"0"-148"16,0 0-14-16,0 0-9 16,0 0 59-16,0 0-24 15,-42-71-39-15,32 71-35 16,-8 4 0-16,-5 14 3 0,-5 8-3 15,4 3 5-15,1 7-4 16,6-2 0-16,6 2 2 16,4-4-3-16,7-8-1 15,0-5 1-15,2-5 0 16,17-6 0-16,7-5 10 16,9-3-10-16,8 0-13 15,-5-15-38-15,-1-5 17 16,-12-3 7-16,-7-2 26 15,-8 4-5-15,-7 1 6 16,-3 4 1-16,0 3 23 16,-1 4-14-16,-7 6 5 0,4 1 12 15,1 2-27 1,2 0-7-16,-1 13 6 0,-2 9 1 16,2 4 6-16,2 7-6 15,0 1 2-15,0 5 1 16,0-1 1-16,0 1 2 15,0 1 12-15,0 2-15 16,-14 0 16-16,-6-1-5 16,-9 2-12-16,-7-6 6 15,-1-1-8-15,0-8 0 16,7-8 8-16,14-8-7 16,6-8 7-16,10-4-8 0,0 0 0 15,0 0 14 1,0-4-7-16,16-13 2 0,6-4-4 15,6-1 2-15,3 0 23 16,3 0-29-16,0 1 5 16,0 0 7-16,-2 0-13 15,-2 4 0-15,0 0-2 16,-4 1-64-16,-4-1-85 16,-7-3-133-16</inkml:trace>
  <inkml:trace contextRef="#ctx0" brushRef="#br0" timeOffset="3335.4341">12130 4370 511 0,'0'0'123'0,"0"0"-121"16,0 0 32-16,0 0 85 16,0 0 8-16,0 0-5 15,-9 0-28-15,4-2-40 0,-2-7-14 16,0-5-2-1,2-3-19-15,2-2-12 0,0-4 8 16,0-3-4-16,3-2-11 16,0-5-5-16,0 2 5 15,9 1 0-15,5 5-1 16,3 3-3-16,3 6 2 16,-4 6-5-16,0 4 4 15,-2 6-6-15,4 0 1 16,-5 0-3-16,2 0 1 15,-1 12 8-15,-1 4-7 16,-2 2 9-16,-1 3-3 16,-4 2 3-16,-1 1-7 0,-3-1 7 15,-2-1 0 1,0-2 0-16,0-3 7 0,0-6-7 16,0-3 0-16,0-5 9 15,0-1-18-15,0-2 9 16,0 0 0-16,0 0 6 15,0-12-6-15,0-8-11 16,14-3-23-16,2 3 19 16,1 3 8-16,-1 7 0 15,-4 4 7-15,1 5-10 16,-3 1 4-16,3 0 3 16,2 0-18-16,1 10 21 0,3 1-1 15,1-3 2 1,-3 0 10-16,5-3-11 0,-3-2 3 15,2-2 13-15,3-1-13 16,-2 0-1-16,-4 0-4 16,1-11-85-16,-1-6-76 15,-6-3-79-15,-1-5-221 16</inkml:trace>
  <inkml:trace contextRef="#ctx0" brushRef="#br0" timeOffset="3698.175">12676 3793 330 0,'0'0'342'0,"0"0"-278"16,0 0-37-16,0 0-10 16,0 0 32-16,0 0-40 15,33-22-3-15,-4 39 28 16,3 5 16-16,4 3-26 15,-5 6 16-15,-1-1-20 16,-5 4 16-16,-3 3-9 16,-6 2-3-16,-3 3 0 15,-6 2-22-15,-4 2 13 16,-3 3-1-16,0-2-7 16,-4 3 37-16,-10-4-29 15,-4 1 0-15,-2-3-8 16,-2-6-6-16,0-2 2 15,-2-8-1-15,4-8 1 0,3-4-6 16,2-5-79-16,3-5-24 16,2-6-83-16,-1 0-142 15</inkml:trace>
  <inkml:trace contextRef="#ctx0" brushRef="#br0" timeOffset="5563.2422">12017 4016 488 0,'0'0'87'15,"0"0"-56"-15,0 0-29 16,0 0 22-16,0 0 30 16,0 0-16-16,0 0 0 15,0 0 6-15,0 0-14 16,0 0 6-16,0 0-27 15,0 0 12-15,0 0-21 16,-5 2 0-16,-3 8 1 16,-2 4-1-16,-3 3 3 15,1 2 2-15,-2 2-5 16,2 1 0-16,-2 0 18 0,0 2-16 16,0-2 19-16,0 1 10 15,3-3-29-15,-1-2 21 16,5 2-21-16,1-2 15 15,0 3-12-15,6 2-3 16,0 1 1-16,0 3 2 16,0-1-3-16,9 4-4 15,6-2 0-15,3 0 2 16,2-3 12-16,2-4-12 16,0-3 0-16,3-3 9 15,0-2-5-15,4-4 2 16,-2-4-5-16,1-2 1 0,-1-3 3 15,1 0-5-15,1 0-27 16,-2 0-71-16,2-8-39 16,-2-4-59-16</inkml:trace>
  <inkml:trace contextRef="#ctx0" brushRef="#br0" timeOffset="6435.0226">13074 3481 623 0,'0'0'73'15,"0"0"-52"-15,0 0-2 16,0 0 8-16,0 0-13 16,0 0 25-16,27 0-26 15,-3 2-5-15,3 7 27 16,5 8-26-16,1 8 12 16,2 7-11-16,0 8-7 0,0 6 45 15,2 4-33 1,-5 4 5-16,0 4 25 0,-2 1-40 15,-8 2 5-15,-2-3-10 16,-8-3 13-16,-5-3 6 16,-6-1-14-16,-1-4 3 15,0 2 17-15,-8-4-11 16,-6-3-13-16,-4-2-1 16,-1-4 8-16,-1-2-4 15,-2-4-4-15,3-5 2 16,-2-3 4-16,2-7-2 15,2-4-8-15,1-4-46 16,2-7-41-16,-2 0-50 16,1 0-120-16</inkml:trace>
  <inkml:trace contextRef="#ctx0" brushRef="#br0" timeOffset="8347.0418">16333 4224 624 0,'0'0'165'15,"0"0"-91"-15,0 0-34 16,0 0 6-16,0 0-37 16,-90-19 5-16,65 23-14 15,-3 13 0-15,-4 7 13 0,3 5-4 16,-1 1-9-1,3 6 21-15,3 0-20 0,9 3 21 16,5-1-17-16,10 0-1 16,0-1 9-16,3-3-8 15,18-1-5-15,5-3 19 16,6-1-12-16,2-2 18 16,2-6-23-16,1-4 1 15,0-7 32-15,-2-7-31 16,4-3 18-16,2 0 16 15,1-8-30-15,2-9 2 16,-3 1-10-16,-10 3-2 16,-5 1-18-16,-11 4-46 0,-5 2-56 15,1 0-20 1,-7-2-77-16,-2 0-209 0</inkml:trace>
  <inkml:trace contextRef="#ctx0" brushRef="#br0" timeOffset="9200.2852">16314 4221 524 0,'0'0'100'0,"0"0"-57"16,0 0-16-16,0 0 52 16,0 0-35-16,0 0 39 15,-14-14-44-15,14 11-28 16,0-4 26-16,0 1-19 16,17-3-10-16,8 1 16 15,7 0-21-15,11 0-3 16,7 6 0-16,2 2 0 15,1 0-1-15,-1 10 1 16,-4 9-14-16,-8 3 8 16,-7 6 12-16,-8 4-13 15,-10 0 6-15,-9 5 1 16,-6 1 14-16,-9 0-14 0,-18 1 0 16,-4-1 0-16,-3-2 9 15,-4-2 9-15,1-4-18 16,3-2 3-16,1-3-2 15,4-8 4-15,10-5-5 16,9-7 0-16,8-5-5 16,2 0-62-16,5-11-58 15,16-19-130-15</inkml:trace>
  <inkml:trace contextRef="#ctx0" brushRef="#br0" timeOffset="9606.8212">17374 4055 693 0,'0'0'55'0,"0"0"-45"16,0 0 33-16,0 0-26 15,0 0 37-15,-88 44-20 0,57-16-20 16,1 5 34-16,2 4-22 16,1 4 9-16,3 1-16 15,4 0-9-15,4 3 28 16,6 2-19-16,7 2-15 15,3-3 11-15,6-2-12 16,17-5-3-16,9-10 0 16,8-5 10-16,9-9-2 15,11-7-8-15,3-5-5 16,2-3-76-16,-5 0-124 16,-11-16-137-16</inkml:trace>
  <inkml:trace contextRef="#ctx0" brushRef="#br0" timeOffset="9988.3417">17983 4255 763 0,'0'0'80'0,"0"0"2"15,0 0-62-15,0 0 28 16,0 0 20-16,0 0-44 16,-75-75 17-16,62 72-33 0,-2 3-4 15,-5 0 1 1,-2 0-5-16,-3 12 0 0,-5 9-4 16,-3 4 13-16,2 6 6 15,1 2-15-15,6 1 7 16,8 4-3-16,2 0-3 15,11-1 0-15,3-3-1 16,3-5 12-16,23-4-12 16,10-6 5-16,13-9-4 15,7-6 13-15,7-4-14 16,4-2-55-16,1-13-76 16,0-6-87-16,-12 1-101 0</inkml:trace>
  <inkml:trace contextRef="#ctx0" brushRef="#br0" timeOffset="10579.4054">18412 4345 402 0,'0'0'234'0,"0"0"-176"16,0 0 36-16,0 0 29 15,0 0-31-15,0 0-24 16,-4-46-61-16,-15 46-6 15,-3 0 0-15,-3 14 0 16,1 6-1-16,5 7 0 16,7 1 0-16,4 1-9 15,8-3 9-15,0-2 0 0,0-3-2 16,17-8 6-16,4-5-4 16,4-8 0-16,3 0-18 15,-2-6 12-15,-4-13-5 16,-2-2 11-16,-8-3-2 15,-4 2 7-15,-5-1 5 16,-3 2 9-16,0 4-18 16,0 3 13-16,0 8 15 15,0 5-12-15,0 1-6 16,0 0-11-16,0 3-5 16,-1 15-16-16,-7 10 21 15,1 5-1-15,-3 6 5 16,-4 0 1-16,-1-3-5 15,-4-2 9-15,-3 0-9 0,-2-2 9 16,-5-3-4-16,-1-1 3 16,0-6 2-16,7-7-10 15,5-5 0-15,11-6-1 16,4-4-2-16,3 0-4 16,0-15 7-16,9-6-8 15,8-2 0-15,4 2 4 16,2 2 3-16,5-1-3 15,-3 3 4-15,1 3 0 16,-4-1 3-16,5 4-10 16,-4 4 1-16,5 1-135 0,-3 2-136 15,-1 1-315 1</inkml:trace>
  <inkml:trace contextRef="#ctx0" brushRef="#br0" timeOffset="10955.8735">18961 4215 725 0,'0'0'46'0,"0"0"-41"15,0 0 28-15,0 0 18 16,0 0-2-16,-101 34 23 16,75-12-45-16,1 6 11 15,3 3 0-15,5 3-18 16,6 2 9-16,8 0-29 15,3-4 6-15,1 0 8 16,18-8-11-16,11-5-3 16,11-5 0-16,9-6-31 15,8-8-111-15,-1 0-162 0</inkml:trace>
  <inkml:trace contextRef="#ctx0" brushRef="#br0" timeOffset="11443.9538">19063 4601 862 0,'0'0'84'0,"0"0"-43"16,0 0 16-16,0 0 6 16,-3-83-13-16,3 60-23 15,11-4-19-15,5 4-12 0,0 0 4 16,-1 1 0-16,2 6-3 15,-3 2 3-15,1 4 0 16,-4 3-2-16,2 4 5 16,-4 3-15-16,-2 0 10 15,1 0-10-15,1 11 4 16,-3 9-22-16,-3 2 30 16,0 2-8-16,-3-2 24 15,0-1-18-15,0-3 2 16,0-3 0-16,-5-4 1 15,1-2-1-15,2-6-4 16,2-3-45-16,0 0 4 16,0 0 45-16,2-9-1 0,9-7 2 15,6 1-10 1,-2 4 9-16,3 4 0 0,-5 6 53 16,4 1-24-16,-1 0 2 15,2 0-31-15,3 4 9 16,-2 6 11-16,2 1-20 15,0 0 0-15,-1-3 1 16,0-2-1-16,-3-5-90 16,1-1-89-16,2-1-80 15</inkml:trace>
  <inkml:trace contextRef="#ctx0" brushRef="#br0" timeOffset="11726.9858">19606 4299 692 0,'0'0'93'16,"0"0"-81"-16,0 0 34 15,0 0 21-15,0 0-44 16,0 0-15-16,64 6 13 16,-39 14 10-16,1 4-6 15,-4 2-16-15,-8 7 51 16,-3 4-60-16,-11 1 0 15,-1 3 19-15,-22 2-8 16,-5-4 1-16,-1-3-11 16,1-2 7-16,3-7 4 15,7-8-12-15,5-6-51 0,4-9-67 16,4-4-130-16,3-4-235 16</inkml:trace>
  <inkml:trace contextRef="#ctx0" brushRef="#br0" timeOffset="12327.6695">18565 4844 775 0,'0'0'133'0,"0"0"-112"16,0 0 20-16,0 0 16 16,0 0-10-16,0 0-41 15,-7 16 8-15,-12 11-9 16,-11 9 21-16,-4 8-21 16,-8 2 37-16,-4 7-33 0,-3-1 14 15,-8 0-6 1,-2-6-3-16,5-5 2 0,3-7-16 15,11-9 1 1,13-9-7-16,10-7 6 0,10-9-43 16,7 0-45-16,0-21-17 15,2-15-270-15</inkml:trace>
  <inkml:trace contextRef="#ctx0" brushRef="#br0" timeOffset="12606.7509">18120 4973 706 0,'0'0'102'16,"0"0"-33"-16,0 0-11 15,0 0 51-15,0 0-35 0,0 0-62 16,21-14 4-16,1 26-12 16,16 10 6-16,9 7 44 15,6 7-16-15,8 4-12 16,1 3-10-16,4 0 20 15,-3 0-7-15,2-1-29 16,-1 2 0-16,-1-1 16 16,-2-4-13-16,-7-8-6 15,-8-11-40-15,-7-10-75 16,1-10-28-16,1-8-135 16,-6-29-308-16</inkml:trace>
  <inkml:trace contextRef="#ctx0" brushRef="#br0" timeOffset="13229.3034">19825 3635 667 0,'0'0'104'0,"0"0"-79"0,0 0-11 15,0 0-7 1,0 0 46-16,0 0-43 0,19 45-8 15,8-12 103-15,8 8-50 16,7 2-13-16,3 6-7 16,-3 7-18-16,2 3 25 15,-7 8-24-15,-6 4-4 16,-12 7 22-16,-13 5-36 16,-6 3 5-16,-17 2 3 15,-15 6 2-15,-10-1 1 16,-1-1-11-16,-6-8 1 15,-9-6 6-15,-9-8-7 16,-12-3 0-16,-9-6 1 16,-6-8 10-16,0-8-22 15,4-8-4-15,8-7-64 0,9-8-21 16,6-11-127 0,5-11-138-16</inkml:trace>
  <inkml:trace contextRef="#ctx0" brushRef="#br0" timeOffset="18441.1496">3036 6873 247 0,'0'0'9'16,"0"0"3"-16,0 0-1 16,0 0-8-16,0 0 21 15,0 0-18-15,0 0 2 16,0 0 69-16,-39-24-72 15,34 19-5-15,-1 2 19 16,0-2 13-16,1 3-3 16,0 0-10-16,1 2-18 15,2 0 32-15,2 0-5 0,-2 0-23 16,2 0 9 0,0 0-4-16,0 0-9 0,0 0-1 15,0 0 7 1,0 0-7-16,0 0 0 0,0 0-3 15,5 0-2-15,7 0 5 16,3 0-4-16,7 0 4 16,8 0 2-16,9 0 4 15,3 0 12-15,7-5-17 16,0 2 20-16,2 0-21 16,1-1 0-16,5 2 0 15,-4-1 5-15,-3-1-10 16,0-1 5-16,-1-2 0 15,-4-3-1-15,-2 3 7 0,-3-1-4 16,-5 3-2-16,-7 1 6 16,-5 2-6-16,-10 1 13 15,-4 1-12-15,-3-2 8 16,0 2-9-16,-1 0-2 16,2 0 2-16,1-3 5 15,3 1 6-15,3-3-9 16,-1 0 3-16,2-2 4 15,0 0-9-15,-3 2 0 16,-4 2-2-16,-3 3-53 16,-5 0-74-16,0 0-86 15</inkml:trace>
  <inkml:trace contextRef="#ctx0" brushRef="#br0" timeOffset="19852.5672">3692 6878 325 0,'0'0'45'15,"0"0"-31"-15,0 0-6 0,0 0 29 16,0 0-26 0,0 0 31-16,0-39-11 0,0 36-28 15,0 1 12 1,0 0 0-16,0-1 7 0,0-1 4 15,0 0-26-15,0-2 10 16,0 4-5-16,0-1-5 16,0 1 40-16,0 1-32 15,0-1-8-15,-3 2 27 16,-1-2-22-16,-1 2-1 16,-2 0 2-16,2 0 2 15,1 0-13-15,-1 0 5 16,1 0 0-16,-1 0 7 15,-2 0-6-15,1 2 12 16,-5 6-13-16,-3 3 0 0,-4 4 1 16,6 1-1-16,-3 2 0 15,-3 1 2-15,7 1 10 16,2 1-12 0,-1-4 0-16,4 3 0 0,0-4-2 15,3 4 2-15,1-1 0 16,1 3 1-16,1 1-1 15,0 2-4-15,0 4 3 16,0 4 2-16,1 3 0 16,4 3-1-16,2-1 0 15,2 0 5-15,-3-1 2 16,3-4-1-16,-3 0-6 0,2-2 4 16,4 0 21-1,-3-1-21-15,3-2 7 0,-3 1 4 16,7 0-4-16,2 0 6 15,1-1-17-15,4 0 0 16,2 1 13-16,3 0-6 16,1-3-7-16,-3 4 2 15,4-2 2-15,-3 0-3 16,4 0-2-16,-1 0 5 16,0 0 1-16,-2-3-2 15,1-3-3-15,-1-1 14 16,2 1-12-16,1 0 1 15,2-1-3-15,4 2 7 16,2 0-3-16,3-2-4 16,1 0 0-16,1 0 5 0,2 0-2 15,0 1 2-15,-1-6-5 16,-3 1 6-16,-4-3-17 16,-5-2 17-16,-5-4-6 15,-2-2 3-15,-2-1 2 16,-4 0-1-16,1-2-4 15,-3-2 2-15,3 2 3 16,0 0-5-16,-3-2 9 16,6 2-8-16,-2-2 6 15,6 2-4-15,-3 0-3 16,-2 0 7-16,1-1-17 16,-3-1 10-16,0 3 0 0,-2-3 1 15,-1 1 10-15,-1-2-13 16,0 0 2-16,-3 0 0 15,1 0 10-15,0 0-10 16,1 0 0-16,2 0 16 16,3 0-3-16,0 0-10 15,0 2 0-15,2-2 3 16,-2 0 4-16,2 0-10 16,-4 0 0-16,2 0-1 15,1 0 3-15,-5-2-2 16,-2-3 0-16,-6 1 3 15,-3 1-3-15,-3 2 0 0,-3 1 2 16,0-2-4-16,0 2 2 16,0-1-3-1,0-2-29-15,0-2-32 0,-12-2-91 16,-11-2-40-16,-8-1-130 16</inkml:trace>
  <inkml:trace contextRef="#ctx0" brushRef="#br0" timeOffset="20603.1814">4776 7969 346 0,'0'0'32'0,"0"0"39"15,0 0-37-15,0 0-1 16,0 0-3-16,0 0 0 16,-25-32 19-16,25 32-28 15,0 0 32-15,0 0-30 16,0 0 8-16,0-1-5 16,0 1-16-16,0 0 11 15,0 0-15-15,0 0 8 16,0 0 28-16,0 0-37 15,0 0-1-15,8 0 5 16,14-3-9-16,6 1 17 16,6-4-17-16,8 0 4 0,7 2-3 15,5 0 2-15,1 1 6 16,-2 3-13-16,-4 0 6 16,-9 0-4-16,-7 0-6 15,-6 8 8-15,-8 1 4 16,-4-1-4-16,-3 1 0 15,-5-1-4-15,1-1 11 16,-3 0-7-16,5 1 0 16,-1 1 8-16,-2-1 11 15,3 2-19-15,1 2 0 16,0 0 4-16,0 2 9 16,0-1-13-16,1 0 0 0,0 2 1 15,-6-3 6-15,1 5-7 16,-4 4 4-16,-1 2 6 15,-2 2-10-15,0 2 0 16,0 2 24-16,-9 1-23 16,-12 2 22-16,-2 6-4 15,-8-2-15-15,-12 4 27 16,-4 1-30-16,-2 0 9 16,-1-5-10-16,9-8 1 15,12-10 15-15,10-6-16 16,6-7 1-16,7-2-4 15,4-3 4-15,1 0-1 16,1 0 0-16,0 0-10 16,0 0-7-16,0 0-20 0,0 0-61 15,0 0-11-15,-6 2-67 16,-9 7-15-16,-8 0-247 16</inkml:trace>
  <inkml:trace contextRef="#ctx0" brushRef="#br0" timeOffset="22874.6556">7267 8386 491 0,'0'0'5'16,"0"0"0"-16,0 0 14 16,0 0 24-16,0 0-5 15,0 0 45-15,0 0-71 16,0 3 21-16,0-6-1 15,2-2-6-15,-2-3 3 0,4 0-10 16,2-4-7-16,6-2 3 16,0-4-4-16,4-3-11 15,1-2 28-15,2 0-22 16,-1 1 4-16,3 3-7 16,-3 2 1-16,-5 0 13 15,-2 6-12-15,-2 3-2 16,-3 1 10-16,-2 3-13 15,-1-1 9-15,2 1-9 16,-1 0 4-16,3-1-4 16,1-2 0-16,4-3 0 15,3 0-5-15,-2 3-3 16,1 0-6-16,-2 1-16 0,-3 3-45 16,1 3-1-16,-4 0-92 15,-1 0-50-15</inkml:trace>
  <inkml:trace contextRef="#ctx0" brushRef="#br0" timeOffset="24931.3703">7421 8129 433 0,'0'0'46'0,"0"0"-14"16,0 0 12-16,0 0-3 16,0 0-6-16,0 0-1 15,0 0-4-15,8-3 20 16,11-8-43-16,3-2 17 16,5 1 11-16,3 0-26 15,1-2 28-15,6 0-10 16,-2 0 0-16,5-2 10 15,3-1-37-15,2 0 0 16,4-4 19-16,1 1-16 16,0 0-1-16,-1-2-2 15,-5 0 0-15,-5 1 6 16,-5 1-5-16,-6 1-1 0,-7 2 19 16,-3 1-13-16,-8-3 24 15,-2-1 6-15,-2-7-33 16,1 0 35-16,-4-4-37 15,3-5-1-15,-4-2 11 16,4-6-5-16,0-2-6 16,1-2 0-16,-1-1 0 15,-1 6-1-15,-1 4 1 16,-3 3 0-16,1 0-2 16,-2 3 7-16,3 0-5 15,0-1 0-15,1-2 0 16,2-3-3-16,2-2 3 15,1-1 0-15,4 0-1 0,4 2 1 16,-3 6 0-16,0 3-2 16,2 4 6-16,-2 6-13 15,-1 2 8-15,2 2 1 16,3 2-5-16,-1-2-5 16,11-4 7-16,4 0-11 15,7-5 14-15,-2 2-14 16,4 0 13-16,-1 2-3 15,0 0-2-15,-1 3 12 16,-1 1-12-16,0 0 2 16,-1 3 4-16,-1 1 7 15,0-1-7-15,3-1-1 0,-2 0-5 16,-1 1 6 0,4-1-4-16,-4 1 4 0,1 1 0 15,-4 1-16-15,3 2 16 16,-2 1-6-16,-4 3 2 15,-3-1 4-15,-5 4-11 16,-4-1 7-16,0 0 4 16,-1 0 7-16,2 0-7 15,-2-2-5-15,6-3 2 16,3-2 6-16,2-2 9 16,6-3-12-16,4 0 0 15,5-2-2-15,2-1 2 16,-1 3 0-16,1 0-5 15,0 1 10-15,-5-2-11 16,-1-1 3-16,-3 0 3 0,-3 4 4 16,-4-4-4-16,-2 0 0 15,-3 1 1-15,-2-5 8 16,-1-1-9-16,-1 1-3 16,-2-3 3-16,-2 2 8 15,0 0-8-15,-2-1 0 16,0 4 0-16,-1 1 0 15,-2 1 6-15,3-1-14 16,-1-1 10-16,1 1-10 16,1-2 8-16,3-2 0 15,1-2 2-15,-1 0-1 16,1 3-1-16,0 2 0 0,-3 6 0 16,-2 1-1-16,1-1 1 15,0 3 0-15,-3 0 2 16,-1 2-2-16,-1 4 0 15,-2 0-3-15,1-1 8 16,2 0-19-16,4-1 14 16,6-3-1-16,2-1 1 15,4-1-5-15,1-1-5 16,3-1-2-16,-1 2-7 16,-2-1 14-16,-4 5 5 15,-3-2-6-15,-1 2 1 16,0 2-6-16,1-1 1 15,-2-3-6-15,4 2 16 0,1-3 3 16,4-3-3 0,0 0 0-16,0-2-4 0,-3 3 2 15,-3 1-12-15,-7 4-5 16,-8 6 19-16,0 0 0 16,-1 1 0-16,5-2-4 15,6-1 2-15,3-4 0 16,6-2 1-16,2-3 1 15,-1-2 0-15,3-2-1 16,-3-1 1-16,-2-1 0 16,1-1 4-16,-1 0-4 15,0 0 0-15,-2 2-12 0,1 4-29 16,-7 3 28-16,0 0 5 16,4 0 0-16,3 0 4 15,2-1-3-15,1-1-32 16,-2-2 27-16,-2 3 12 15,-1-3-2-15,-2 1 2 16,-4-1 0-16,-1-1 18 16,-2 0-18-16,1 2 0 15,-2 0-17-15,-3-2 35 16,0 3-16-16,-2 0-2 16,-1 1-7-16,2 4 4 15,-4 1 3-15,2 2-21 16,-3 2 8-16,-3 0 13 15,1 4-13-15,-1 0-4 0,0 0-62 16,2 0-1-16,-2 0-144 16</inkml:trace>
  <inkml:trace contextRef="#ctx0" brushRef="#br0" timeOffset="25508.3713">11194 4777 534 0,'0'0'28'0,"0"0"-17"15,0 0 2-15,0 0-13 16,0 0 0-16,0 0 18 16,44-28-16-16,-11 21-1 15,5 3 28-15,4-2-22 0,-2 4 7 16,-7 1-14-1,-8-3 7-15,-6 4 9 0,0-1-16 16,-1 1 0 0,6 0-10-16,1 0 15 0,-3 0-5 15,-5 0 0-15,-4 8 4 16,-2 6 4-16,-3 3-8 16,1 7 0-16,-2-1-2 15,-3 5 13-15,-3 4-5 16,-1-2-4-16,0 3 1 15,0 0 43-15,-2 1-23 16,-9 0-22-16,-5 5 38 16,1-3-31-16,-3-4 32 15,6-6-20-15,0-6-20 0,5-6 13 16,4-5-13-16,3-3-6 16,0-2-6-16,0-1-99 15,5-2-11-15,16-1-64 16</inkml:trace>
  <inkml:trace contextRef="#ctx0" brushRef="#br0" timeOffset="27780.7378">9485 8501 520 0,'0'0'75'0,"0"0"-21"16,0 0-50-16,0 0 45 16,0 0 9-16,0 0-6 0,-1 10 43 15,1-10-34 1,0 0-21-16,0 0-1 0,0 0-21 16,0-14-7-16,0-6-11 15,9-8 0-15,5-2 3 16,5-1-3-16,3-4-12 15,8 5 3-15,-2 6-2 16,-1 4 10-16,-3 10-21 16,-5 6 11-16,0 4-18 15,-2 1-6-15,1 18 24 16,-2 7 3-16,-2 2 8 16,-2 5 0-16,-5 3 1 15,-1 0-1-15,-5-1 0 16,-1 0 4-16,0-9 7 15,0-1 10-15,0-5-16 0,-3-9 1 16,-1-3 2-16,4-3-7 16,-2-5 34-16,2 0-4 15,-2 0 0-15,-1-5 4 16,1-11-35-16,0-5 0 16,2 1-1-16,0 1-28 15,7 5 20-15,7 3-5 16,0 5 4-16,2 3 0 15,-1 3 10-15,5 0-12 16,2 0 8-16,1 6 0 16,0 10 3-16,0 2 2 15,-3 1 6-15,-3 0 13 0,-2-2-16 16,-3-2 4-16,-1-1-8 16,-1-6 0-16,-1-2-1 15,2-1 1-15,3-3-57 16,5-2-28-16,5-7-90 15,3-15-122-15</inkml:trace>
  <inkml:trace contextRef="#ctx0" brushRef="#br0" timeOffset="28244.5661">10447 8521 664 0,'0'0'85'0,"0"0"-42"0,0 0-5 16,0 0-2-16,0 0 28 15,0 0-13-15,-61 13-15 16,48 3-9-16,-5 6-17 16,-3 5 22-16,-1 3 21 15,5-3-39-15,4-4 13 16,8-1-27-16,4-2-4 15,1-6 2-15,0-3-1 16,10-4 3-16,8-4 1 16,6-3 1-16,4 0 6 0,5-6-8 15,3-11-9 1,0-4 5-16,-6 2-22 0,-7-1-2 16,-9-1 6-16,-4 4-11 15,-10-3 28-15,0-1-17 16,-1 4 5-16,-16 2 11 15,-3 4 4-15,-2 5 2 16,-3 4 0-16,0 2 6 16,1 0-6-16,4 0 8 15,6 2-4-15,8 4-4 16,6 3-62-16,0 1-110 16,6-3 18-16,19-5-41 15,8-2-174-15</inkml:trace>
  <inkml:trace contextRef="#ctx0" brushRef="#br0" timeOffset="28523.7458">10922 8342 830 0,'0'0'88'15,"0"0"-56"-15,0 0-4 16,0 0 19-16,0 0 33 16,0 0-60-16,16-15-10 15,9 9-10-15,6 0 2 0,4 4-4 16,-4 2 0-16,-2 0-78 16,-6 2 0-16,-6 13-29 15,-6 6-44-15,-7 4 30 16,-4 2-37-16,0 3-63 15</inkml:trace>
  <inkml:trace contextRef="#ctx0" brushRef="#br0" timeOffset="28682.098">11060 8603 345 0,'0'0'127'16,"0"0"-81"-16,0 0 2 16,0 0 52-16,0 0-48 15,0 0 19-15,18 21 8 16,2-21-28-16,3-9-9 15,3-3-40-15,5-5-2 16,2 1-22-16,-2-4-155 0,-2-2-106 16</inkml:trace>
  <inkml:trace contextRef="#ctx0" brushRef="#br0" timeOffset="29335.3656">11766 8208 440 0,'0'0'279'16,"0"0"-227"-16,0 0-51 16,0 0 12-16,0 0 115 15,0 0-78-15,21-65-31 16,-6 58-19-16,4 2 0 15,2 5-9-15,0 0 9 0,3 0 0 16,-1 9-2-16,3 4 9 16,-5 4-7-16,4 3 0 15,-6 1 11-15,-5 1-15 16,-4 2 4-16,-10 2 0 16,0-2 0-16,-10 1 5 15,-15-1-4-15,-5 1-1 16,-1-6-4-16,-2-4-3 15,6-3-9-15,7-6 3 16,4-3 8-16,9-3 5 16,7 0-1-16,0 0 1 15,0 0 0-15,0 0-9 0,0 0 2 16,3 0 2-16,4 0 1 16,8 0 8-16,0 0 14 15,9 6 12-15,-1 0-21 16,3 3 52-16,-1-1-45 15,1 2 0-15,-1 1 3 16,2 0-15-16,-2-1-3 16,0 1-1-16,1 2-58 15,2-1-71-15,-4-7-138 16</inkml:trace>
  <inkml:trace contextRef="#ctx0" brushRef="#br0" timeOffset="29777.9697">12794 8361 709 0,'0'0'49'0,"0"0"-38"16,0 0-5-16,0 0 78 15,0 0-2-15,-94 97-14 16,76-61-51-16,1 3 8 16,1 2-25-16,4 0 6 15,3-2-4-15,6-3-2 16,3-2-93-16,0-10-78 15,15-12-75-15</inkml:trace>
  <inkml:trace contextRef="#ctx0" brushRef="#br0" timeOffset="30317.4054">13758 8063 581 0,'0'0'121'16,"0"0"-112"-16,0 0-9 16,0 0 93-16,0 0-11 15,0 0-53-15,-58 35 14 16,36-15-17-16,-3 2 10 15,4 1 0-15,-5 4-25 16,3-2 15-16,0 5-4 0,7-1-1 16,2-2-1-16,7 4-15 15,5-2-4-15,2 3 3 16,0-1-3-16,8-2 6 16,10-4-3-16,4-6 0 15,4-2-5-15,2-10 7 16,2-2-1-16,7-5-5 15,2 0-5-15,1 0 2 16,1-6-61-16,-3 0-86 16,-4-4-76-16,-2 1-193 15</inkml:trace>
  <inkml:trace contextRef="#ctx0" brushRef="#br0" timeOffset="30635.187">14392 8165 44 0,'0'0'664'0,"0"0"-632"16,0 0-23-16,0 0 39 15,0 0 68-15,0 0-51 0,-7-14-60 16,10 14 17 0,10 0-21-16,7 0 22 0,5 0 24 15,5 0-34-15,6 2-12 16,-4-1-1-16,3 3-22 16,-6 1-30-16,-3 6-78 15,-8 3-52-15,-10 4-55 16</inkml:trace>
  <inkml:trace contextRef="#ctx0" brushRef="#br0" timeOffset="30849.4833">14482 8511 520 0,'0'0'109'0,"0"0"-78"15,0 0 18-15,0 0 35 16,0 0-2-16,0 0-42 15,26 23 5-15,-1-23 21 16,3 0-58-16,3 0-3 16,2 0-5-16,-1 0 2 15,1 0-6-15,-4 0-115 16,1 0-102-16,-6-6-188 16</inkml:trace>
  <inkml:trace contextRef="#ctx0" brushRef="#br0" timeOffset="31568.4433">15101 8179 700 0,'0'0'41'0,"0"0"2"0,0 0 27 15,0 0 38 1,0 0-10-16,0 0-67 0,-5-19-10 16,2 19-4-16,-7 5-16 15,0 9 24-15,-2 6-10 16,-2 5-9-16,4 1 31 15,2 4-36-15,0 1 9 16,5 0-8-16,3 0 4 16,0-1-2-16,0-2-4 15,4-6 4-15,6-5-11 16,1-5 7-16,4-7-2 16,3-3-8-16,7-2 8 15,3 0-4-15,-1-11-7 16,1-6-3-16,-2-3 8 15,-6-2-20-15,-1-2 10 0,-8 4 10 16,-3 3 8-16,-2 4 6 16,-5 3-6-16,-1 5 1 15,0 0 26-15,0 2-17 16,0 2 12-16,0 0-1 16,0 1-6-16,0 0-8 15,0 0-7-15,0 0 0 16,0 0-4-16,0 2-4 15,0 15 8-15,-7 8 0 16,-3 4 3-16,-2 5 7 16,-5 3-6-16,2 3-2 15,-2 1 33-15,0-1-27 0,4-1-5 16,1-2 15-16,1-2-15 16,5-5 10-16,3-5-13 15,2-4 1-15,-1-6-3 16,2-3 2-16,0-7-4 15,0-2-9-15,0-2-36 16,0-1-29-16,0 0-30 16,0-16-85-16,0-11-314 15</inkml:trace>
  <inkml:trace contextRef="#ctx0" brushRef="#br0" timeOffset="32071.7725">16226 8676 834 0,'0'0'72'0,"0"0"-72"16,0 0 0-16,0 0 26 15,0 0 49-15,-53 77-35 16,27-55-4-16,-6 0-30 15,4-3 10-15,4-2-16 0,4-2-4 16,12-3-42-16,8-6-106 16,0-6-120-16,13-6-146 15</inkml:trace>
  <inkml:trace contextRef="#ctx0" brushRef="#br0" timeOffset="32716.6334">16775 8382 764 0,'0'0'82'0,"0"0"-59"15,0 0 47-15,0 0-7 16,0 0-43-16,0 0-16 15,-66-9 8-15,42 31 0 16,3 5-11-16,3 4 15 16,2 3-3-16,5 0-8 15,7-2-1-15,4-8-4 16,0-5 1-16,4-8-6 16,17-6 5-16,9-5 0 15,6-3-11-15,4-17 9 16,-1-2-6-16,-3-5-1 15,-12 4 9-15,-9 1-7 16,-9 2 18-16,-6 4 6 0,0 2 22 16,0 5 11-16,0 3-26 15,0 3-5-15,0 3 0 16,0 0-13-16,0 0-6 16,-2 5-21-16,1 16 15 15,-4 9 6-15,0 7-2 16,1 3 0-16,-5 1 2 15,-1 0 2-15,-6-2-2 16,-2-2 0-16,-2-4 5 16,-5 1 3-16,2-8-8 15,-1-4-4-15,5-7-25 16,7-6 20-16,3-5-22 0,8-4-4 16,1 0 27-16,0-3 8 15,0-12-25-15,12-3 1 16,4 0 2-16,5-1 22 15,3 3-2-15,1 1-4 16,5 2-3-16,4 2-15 16,2 2-49-16,3 3 34 15,0-1-90-15,-1 1 13 16,-2-3-88-16</inkml:trace>
  <inkml:trace contextRef="#ctx0" brushRef="#br0" timeOffset="33009.1741">17362 8361 695 0,'0'0'148'0,"0"0"-141"16,0 0 27-16,0 0 4 15,0 0-15-15,0 0 28 16,-68 58-30-16,51-28 2 16,-2 6 10-16,1 3-7 15,6 1-10-15,1-1-16 0,4-7 6 16,4-4-16-16,3-8 3 16,0-4-59-16,13-3-36 15,11-7-59-15,2-6-75 16</inkml:trace>
  <inkml:trace contextRef="#ctx0" brushRef="#br0" timeOffset="33496.7817">17469 8701 792 0,'0'0'123'16,"0"0"-58"-16,0 0-27 15,0 0 61-15,0 0-70 16,0-75-29-16,11 52 10 0,1 1-3 16,0-2 0-16,1 7-7 15,-4 5 1-15,-4 7-1 16,-2 3 0-16,-3 2-4 16,0 0 2-16,0 0-20 15,0 5 12-15,3 9 5 16,-2 7 5-16,4-3-3 15,-2 1 4-15,0-5-1 16,-3-4 0-16,0-3-7 16,0-4-7-16,0-3-15 0,0 0 12 15,6 0 4 1,3-2 15-16,5-10-4 0,0 0 1 16,-3 5-10-16,-3 4 11 15,-3 3 0-15,-4 0 0 16,1 0 22-16,-2 0-16 15,6 0 2-15,1 5 16 16,5 7 10-16,3 1 2 16,0 3-34-16,0-4 6 15,0-2-8-15,0-1 0 16,0-4-32-16,1-5-37 16,6 0-48-16,1-9-26 15,-2-11-202-15</inkml:trace>
  <inkml:trace contextRef="#ctx0" brushRef="#br0" timeOffset="33752.8969">17905 8453 587 0,'0'0'153'0,"0"0"-153"15,0 0 0-15,0 0 81 16,0 0-25-16,0 0 10 15,81 15 21-15,-58 3-86 16,-2 4 20-16,-4 6 7 16,-10 3 1-16,-5 5 10 15,-2-2-36-15,-6 5-1 0,-16-3 18 16,-7 0-17-16,-5-2-6 16,-2-5-35-16,-1-7-101 15,1-7-153-15</inkml:trace>
  <inkml:trace contextRef="#ctx0" brushRef="#br0" timeOffset="34711.699">18568 8740 85 0,'0'0'484'0,"0"0"-419"16,0 0-9-16,0 0-14 15,0 0 43-15,0 0 19 16,0 1-28-16,0-1-23 15,0-2-29-15,0-8 17 0,0-1 16 16,4-4-56-16,6-5 4 16,4 0 4-16,2-1-9 15,4-1-2-15,1 1 2 16,2 3 0-16,0 4-3 16,-1 3 3-16,-1 3 0 15,-3 5-4-15,0-2 1 16,-2 5-2-16,-4 0 5 15,0 0-1-15,0 5-12 16,-1 7 8-16,-2 5 2 16,-1 2-2-16,-3 1 7 15,-4 2-4-15,-1-3 2 0,0 0 0 16,0-2 0-16,-6-4 1 16,-4-3-1-16,3-2 5 15,2-5-2-15,3-3 6 16,2 0-9-16,0 0 2 15,0 0 27-15,0-3-29 16,5-11 5-16,6-3-5 16,5 1-15-16,3 1 8 15,-2 5-7-15,-1 4 8 16,-1 5-3-16,0 1-3 16,-2 0-3-16,0 0 11 15,-3 0-5-15,0 0 2 16,3 7 2-16,2 1 5 15,3-2 4-15,0-1-4 16,3 0 1-16,1-4-1 0,-2-1 0 16,1 0-4-16,-7 0-122 15,-6 0-63-15,-8-1-6 16</inkml:trace>
  <inkml:trace contextRef="#ctx0" brushRef="#br0" timeOffset="35144.8431">18538 8599 480 0,'0'0'97'16,"0"0"-79"-16,0 0 24 15,0 0 88-15,0 0-15 16,0 0-34-16,-6 0 8 16,6 0-35-16,13 0-9 15,17 0-10-15,13 0-19 16,11-3 45-16,1 0-61 15,3 0 7-15,-2 2 6 0,-1 1-10 16,-6 0 2 0,-6 0-5-16,-12 0 7 0,-10 0-11 15,-10 0 4-15,-5 0-15 16,-5 0 11-16,-1 4-49 16,0 6-1-16,0 2-32 15,-4 5-47-15,-15 0 12 16,-7 3-51-16,-6-1-97 15</inkml:trace>
  <inkml:trace contextRef="#ctx0" brushRef="#br0" timeOffset="35387.1819">18572 8874 551 0,'0'0'149'15,"0"0"-63"-15,0 0-4 16,0 0 8-16,0 0 24 15,0 0-70-15,55 0 13 16,-16 0 10-16,4 0-49 16,1 0 13-16,5 0-23 15,3-5 0-15,2-1 3 16,2 1-10-16,-5-1-2 16,-6 1-6-16,-4-2-48 15,-8-2-88-15,-8-1-143 16,-9-4-265-16</inkml:trace>
  <inkml:trace contextRef="#ctx0" brushRef="#br0" timeOffset="36152.2893">19456 8758 701 0,'0'0'93'0,"0"0"-78"15,0 0 3-15,0 0 73 16,0 0 39-16,0 0-56 16,-24-12-29-16,24-1-21 15,0-4-24-15,2-3 0 16,7 0 0-16,2-4 2 16,2 2-4-16,3-1 4 15,4 4-2-15,-1-1 0 16,4 5-6-16,-1 2-8 15,6 4 6-15,-3 4-35 0,1 3 40 16,-5 2-2-16,1 0 5 16,-1 0-8-16,-4 7 8 15,-3 5-3-15,-3 1-1 16,-6 3-6-16,-1 2 10 16,-4 4 4-16,0 1 7 15,0 2 35-15,0-2-23 16,-2 1-7-16,-7-2 23 15,0-3-32-15,-1-4 14 16,1-3-21-16,3-2 5 16,3-6 6-16,1-1-11 15,2-3 1-15,0 0 10 0,0 0-9 16,0-1 2-16,14-13-4 16,7-3-27-16,4 0 16 15,-1 1-19-15,-3 7 11 16,-2 3 12-16,-5 4-8 15,-2 2 4-15,-3 0 10 16,-2 0-6-16,2 0 2 16,1 9 5-16,1 1 0 15,4 1 8-15,1-1-6 16,4 0 21-16,3-5-19 16,3-2 1-16,-1-3-9 15,4 0 4-15,-1 0-39 16,-1-3-37-16,-6-8-101 15,-12-5-113-15</inkml:trace>
  <inkml:trace contextRef="#ctx0" brushRef="#br0" timeOffset="38707.4149">13760 6788 447 0,'0'0'118'0,"0"0"-76"16,0 0 8-16,0 0-1 16,0 0-14-16,0 0 21 15,-21-29-15-15,16 24 12 16,1 1-13-16,0 3-36 15,-2-1 14-15,0 2-8 16,0-1-5-16,-2 1 18 16,1 0-23-16,0 0-1 15,1 0 1-15,0 0 2 16,-1 0-2-16,-1 3-5 16,-1 2 5-16,-3 5-2 15,-3 0 2-15,-2 2 0 16,3 1-3-16,0-2 11 0,1 0-8 15,4 0 0-15,1-2 2 16,-2-1-9-16,2 4 7 16,1 0 0-16,-1 3 1 15,0 0-1-15,-1 2 0 16,-2 4-4-16,1 2 12 16,-1-1-9-16,4 1 1 15,-1-4 0-15,1 1-3 16,3 2 3-16,0 0 0 15,1 1-6-15,2 2 16 16,-2 0-11-16,1 2 1 16,1-1 0-16,-2-1 8 0,3 2-8 15,0-1 0 1,0 2-1-16,0-2-6 0,0-1 7 16,0 0 0-16,0 2 8 15,0-4-16-15,0-2 5 16,0-2 3-16,0-2 8 15,0 0-5-15,0-2-3 16,0-1 0-16,0 3 11 16,0-5-10-16,0 2-1 15,3 0 0-15,0-1-5 16,0 0 15-16,0 0-10 16,0 2 0-16,0-1 3 15,0-1-15-15,0 3 19 16,1-1-7-16,-2 3 0 0,2-3 8 15,-1 1-11-15,0-4 3 16,2 0 0-16,0 0-11 16,3-6 11-16,0 2 0 15,2 1 0-15,3 0 6 16,2-1-6-16,5 1 0 16,2-1 5-16,2-2 5 15,1 2-10-15,-1-1 0 16,-2-2-9-16,0 0 13 15,-2-1-4-15,3 0 4 16,-1-1-3-16,4-1-1 16,0 1 7-16,3-3-4 15,-2 0-3-15,-1 0 5 0,0 0-5 16,-4-9 0 0,2-3 0-16,-3 0-3 0,-2-2 3 15,-5-1 0-15,-1-4 9 16,0 0-2-16,-3 0-2 15,3-4-1-15,-3 3 0 16,1-1 6-16,1 1-5 16,-5 2-5-16,-2 2 5 15,1-1 8-15,-2-2-13 16,0-1 2-16,-1 1 0 16,-3-3 2-16,0 1-1 15,0-3-3-15,0-1 0 0,0-1 16 16,-1-1-17-1,-5 2 1-15,-1 2 0 16,-2-2 5-16,-5 1-5 0,2-1-4 16,-1 1-3-16,-2 2 14 15,0 1 8-15,-3 4-15 16,3-2 4-16,-3 0-2 16,1 2-2-16,-2 3-2 15,0 0-6-15,0 2 13 16,-5-2-6-16,-6-5 1 15,-3 2-1-15,0-4-23 16,2 1 24-16,4 3 0 16,3 3-3-16,5 1 9 0,-1 3-15 15,4 1 0 1,1 4 9-16,-3 0-18 0,5 2 19 16,-2 1-3-16,2 2 2 15,-1 0-14-15,-1 0 9 16,-3 0-9-16,-2 5-23 15,-2 6 36-15,-1 4-49 16,-3 3 19-16,0 3-5 16,-4 7-65-16,2 5 22 15,-5 1-103-15,-4-2-73 16</inkml:trace>
  <inkml:trace contextRef="#ctx0" brushRef="#br0" timeOffset="65413.2753">5388 10461 293 0,'0'0'69'15,"0"0"-25"-15,0 0-23 16,0 0 35-16,0 0-31 16,0 0 49-16,0 0-8 15,0 0-43-15,-3-12-8 16,3 10 36-16,0 2-31 15,0 0 34-15,0 0-13 16,0 0-37-16,0 0 19 16,0 0-22-16,10-3 8 15,19-4-8-15,8 0 6 0,12-1 20 16,6 3-26 0,8 1 2-16,4-1 0 0,5 0-3 15,4 2-3-15,7 1 0 16,-2 1 6-16,4-2 4 15,6-2-7-15,10 2 0 16,7-5-4-16,2 2 11 16,2 1-12-16,-3-2 5 15,-6 2 0-15,-2-4 6 16,-7 1-6-16,-3-2 0 16,-2 1 0-16,-2-2 0 15,-3 2-1-15,-1 1-1 0,1-1 4 16,-5 1 9-1,3 2-11-15,-6-4 0 0,-11 3 22 16,-3 0-12-16,-7 2-10 16,-3 1 11-16,-1-2-2 15,-5 1 15-15,-3 2-19 16,-4-2-4-16,-6 2 5 16,-3 0-2-16,-5 3 5 15,-7-3-9-15,-5 3 7 16,1 0-7-16,-4 0 0 15,1 0 0-15,-1 0-6 16,-4 0 6-16,0 0 0 16,-1 0-3-16,-2-1 13 15,-3 1-15-15,3 0 5 16,-3 0 0-16,0 0 5 0,0 0-5 16,0 0-12-16,1 0-2 15,2 0-28-15,0 0 2 16,7 0-27-16,0 4-67 15,9-4 10-15,-4 0-252 16</inkml:trace>
  <inkml:trace contextRef="#ctx0" brushRef="#br0" timeOffset="71479.9989">9882 9757 541 0,'0'0'20'0,"0"0"44"15,0 0-31-15,0 0-32 16,0 0 26-16,0 0-6 15,0 0-12-15,0 0 38 16,0-24-37-16,0 24-3 16,0 0-7-16,0 0-9 15,0 0 7-15,0 0-58 16,0 0-27-16,0 0-20 16,0-2-147-16</inkml:trace>
  <inkml:trace contextRef="#ctx0" brushRef="#br0" timeOffset="71756.8739">9943 9584 182 0,'0'0'138'15,"0"0"-56"-15,0 0-61 16,0 0-18-16,0 0 34 16,0 0-17-16,5-23 5 15,-5 23-25-15,0 0 17 0,0 0-36 16,0 0 19 0,0 0-32-16,0 0-18 0,0 0-57 15,0 3 35-15,0 4 30 16</inkml:trace>
  <inkml:trace contextRef="#ctx0" brushRef="#br0" timeOffset="72357.6786">9943 9584 304 0,'5'-10'72'0,"-5"6"-42"16,0-1-30-1,0 1 13-15,0-1 47 0,0 0-26 16,0 3 2-16,0-1 2 16,0 1 3-16,0-2-32 15,0 1 64-15,0 1-43 16,0-1-1-16,0 0 2 16,0 0-20-16,0 2 14 15,0 1-25-15,0 0 3 16,0 0 17-16,0 0-17 15,0 0-3-15,0 0 0 16,-9 8-1-16,-12 12-7 16,-12 8 8-16,-13 6 0 0,-8 4 1 15,-9 2 1 1,-8-1-2-16,1-2 15 0,6-5-13 16,10-3-2-16,17-10-1 15,14-4 1-15,13-4-1 16,4-3 1-16,6-1-9 15,0-2 8-15,0 3 1 16,0-4 2-16,0 0-2 16,0-1 0-16,10 2-10 15,6-2 10-15,3-1 0 16,6 1 11-16,5-2-6 16,6-1 15-16,5 0-20 15,1 0 7-15,3 0 14 16,4-1-21-16,2-7 0 0,-5 3 5 15,-1 1 1-15,-8 0-7 16,-3 3 1-16,-2-1 0 16,-8 2-6-16,-3 0 6 15,-7 0-66-15,-3 0-10 16,-7 5-39-16,-4 9-36 16,-10 8-13-16</inkml:trace>
  <inkml:trace contextRef="#ctx0" brushRef="#br0" timeOffset="72613.0105">9661 10335 424 0,'0'0'98'0,"0"0"-72"0,0 0 30 15,0 0-7-15,0 0 1 16,0 0 9-16,0 0-50 15,6 0 3-15,13 0 13 16,7-7 19-16,13-5 22 16,-1-5-66-16,7 0 0 15,0 0 11-15,0 3-10 16,2-1-1-16,4 5-59 0,-4-1-96 16,-3-3-40-1</inkml:trace>
  <inkml:trace contextRef="#ctx0" brushRef="#br0" timeOffset="73069.5635">10608 9656 587 0,'0'0'77'16,"0"0"-42"-16,0 0-35 15,0 0 0-15,0 0 22 16,0 0-22-16,4 20 0 16,4 10 13-16,3 7 48 15,-4 6 8-15,-1 3-45 16,0-2-5-16,-1 2 25 16,2-3-44-16,-1-1 15 15,2-2 1-15,-2-3-12 16,4-6 5-16,-3-4-9 0,1-5 0 15,4-5-5-15,3-5 5 16,8-6-79-16,10-6-12 16,8-1-72-16,1-21-262 15</inkml:trace>
  <inkml:trace contextRef="#ctx0" brushRef="#br0" timeOffset="73521.0058">11169 10000 588 0,'0'0'128'16,"0"0"-75"-16,0 0-33 16,0 0 31-16,0 0 42 15,0 0-56-15,-64-39-5 0,46 39 4 16,-4 3-36-16,-2 11 0 16,4 2-1-16,2 4 5 15,9 3-5-15,6 0 1 16,3 4-3-16,0-1-4 15,19-2 7-15,4-4 0 16,6-4 2-16,2-7 3 16,2-6-5-16,0-3 0 15,-2 0 17-15,0-12-5 16,-5-5-12-16,-2-7 0 16,-6-1 2-16,-7-1-2 15,-5-4-1-15,-6 0-2 0,0 3-4 16,-14 0 5-1,-4 4 2-15,-2 7-1 0,1 5-11 16,-2 5 13-16,1 3-12 16,0 3 10-16,2 0-5 15,-1 0 6-15,5 4 0 16,3 6 1-16,1-2-18 16,2 3-14-16,4-1-21 15,4 1-34-15,0-1-48 16,11-4 18-16,14-6-71 15</inkml:trace>
  <inkml:trace contextRef="#ctx0" brushRef="#br0" timeOffset="74003.1701">11618 9915 401 0,'0'0'34'0,"0"0"-21"16,0 0 0-16,0 0 18 16,0 0 1-16,0 0-3 15,0-29-15-15,0 26 34 16,-4 1 9-16,-7 2-32 0,-5 0 24 15,-1 0-43-15,-3 0 9 16,0 0 21-16,5 0-31 16,4 0 5-16,4 0-10 15,5 0 16-15,2 0-25 16,0 0 9-16,0 0-5 16,0 7 2-16,0 2-17 15,0 5 11-15,0 6 9 16,2 0 0-16,3 4-3 15,1 1 3-15,-2-2 0 16,-1-3 11-16,3-1-10 16,2-5 4-16,-2-4-5 15,4-4 0-15,0-3 8 16,0-3-1-16,6 0-14 0,2 0-3 16,-2-9-79-16,3-8-37 15,-5-1-159-15</inkml:trace>
  <inkml:trace contextRef="#ctx0" brushRef="#br0" timeOffset="74424.6095">11555 9736 577 0,'0'0'43'0,"0"0"70"15,0 0-77-15,0 0 13 16,0 0 42-16,0 0-47 16,-16-20-11-16,16 20-33 15,-4 0 4-15,4 5-30 16,-2 17 19-16,-1 4 7 15,3 11 9-15,0 1-6 16,0 3 24-16,0 4-7 16,0 5-19-16,0-2 38 15,2 0-31-15,1 1-8 16,5-8 9-16,-3 0-6 0,0-5 16 16,1-5-19-1,-2-8 0-15,3-6 3 0,-1-5-3 16,0-8 0-16,2-3-1 15,4-1-81-15,-2-17-64 16,-1-16-169-16</inkml:trace>
  <inkml:trace contextRef="#ctx0" brushRef="#br0" timeOffset="75343.5298">12154 10186 556 0,'0'0'60'15,"0"0"-19"-15,0 0 23 0,0 0 83 16,0 0-23-16,0 0-74 16,-21-8 11-16,15-5-52 15,0-1-3-15,1-2 24 16,4-4-28-16,-2-5-1 15,3-1-1-15,0-2 0 16,0-1-7-16,0 3 7 16,4 1-19-16,7 3 14 15,-1 5-11-15,4 5 10 16,-1 2-7-16,1 5 1 16,4 3 5-16,-1 2-7 15,1 0-7-15,3 0 20 16,-3 0 1-16,2 9-11 0,-3 4 8 15,-2 4 3-15,0 3-9 16,-4 1 9-16,-4 1 0 16,0 2-2-16,-4 2 6 15,-3-4-5-15,0 2 1 16,0 0 0-16,0-4 11 16,0-1-4-16,-4-4 0 15,1-3 7-15,-3-3-11 16,5-4-1-16,1-5-2 15,0 0 0-15,0 0 12 16,0 0-12-16,0 0 2 16,0 0 26-16,0-8 6 15,0-9-20-15,8-5-14 16,6-1-10-16,-2-1 5 0,2 3-10 16,0 3 5-16,0 6 5 15,-2 3-12-15,-5 4 13 16,2 0 1-16,-3 5-15 15,-2 0 13-15,3 0 5 16,1 0-13-16,0 0 2 16,-1 11 9-16,2 0 2 15,1 3-5-15,0 1 15 16,0 3-21-16,0 2 11 16,-1-3 0-16,1 0 7 0,0-1-7 15,-1-2 2 1,0-3-12-16,0 0 22 0,3-5-20 15,-2-1 8-15,3-2 0 16,1-3 16-16,7 0-9 16,5 0-5-16,3-13-2 15,1-1-85-15,-6-3-89 16,-6-2-138-16</inkml:trace>
  <inkml:trace contextRef="#ctx0" brushRef="#br0" timeOffset="82860.5829">11171 9322 244 0,'0'0'7'16,"0"0"-7"-16,0 0-7 0,0 0-11 16,0 0 11-16,0 0-2 15,0 0-1-15,10-39 10 16,-8 38-1-16,-2 0 1 16,0 1-82-16</inkml:trace>
  <inkml:trace contextRef="#ctx0" brushRef="#br0" timeOffset="84923.0889">11696 8973 239 0,'0'0'12'15,"0"0"-5"-15,0 0 66 16,0 0-38-16,0 0 7 15,0 0 26-15,6-14-48 16,-6 14 24-16,0 0-17 16,0 0-25-16,0 0 14 0,0 0-16 15,0 0 0-15,0 0-10 16,0 0 30-16,0 0-41 16,0 7 21-16,0 8 0 15,-3 6 0-15,-5 3 3 16,-1 6-3-16,2 1 16 15,-2 3-10-15,6-1 5 16,-3-5-11-16,3-3 0 16,2-5 11-16,-1-4-11 15,2-2 0-15,0-7-1 16,0 2 6-16,0-7-9 16,0-1 4-16,0-1 0 15,0 0 6-15,-1 0-6 16,-1 0-17-16,-7 2 15 15,-10 2-45-15,-11 2-11 0,-10 0-35 16,-6-3-107-16</inkml:trace>
  <inkml:trace contextRef="#ctx0" brushRef="#br0" timeOffset="85396.9544">11309 9182 269 0,'0'0'144'0,"0"0"-84"16,0 0-57-16,0 0 55 0,0 0-39 16,0 0-2-16,0-14 1 15,0 14-4-15,0 0-28 16,0 0 14-16,2 1 0 16,1 11-18-16,5 8 15 15,0 6 3-15,3 4-1 16,3 1 10-16,3 3 5 15,4-3-14-15,-1-1 3 16,2-2 21-16,-2-3-24 16,3-3 2-16,0-2-2 15,-1-4 12-15,0-4-8 16,-2-3-4-16,-3-6 0 16,1-3 8-16,2 0-8 15,2 0 0-15,5-15 27 0,6-9-23 16,0-3 15-16,-2-5-19 15,-4 0 9-15,-7 0-15 16,-4 3 6-16,-6 1 0 16,-3 5 7-16,-2 5-2 15,-2 4-5-15,-2 5 0 16,1 6 0-16,-1-1-8 16,-1 3-3-16,2-1-35 15,-1 2-6-15,7 0-104 16,2 0-22-16,4 0 6 15</inkml:trace>
  <inkml:trace contextRef="#ctx0" brushRef="#br0" timeOffset="95863.2372">18726 11681 320 0,'0'0'101'16,"0"0"-64"-16,0 0-25 15,0 0 16-15,0 0-18 16,0 0 3-16,0 0 55 16,0 0-51-16,-3 0-2 15,1 0-15-15,2 0 4 16,-1 0 13-16,1 0-14 0,-2 0 3 16,1 0-2-16,-1-2 1 15,1 2-5-15,-2 0 0 16,-2-3 3-16,-2 3-4 15,-2 0 1-15,-2 0 0 16,0 0 0-16,2 0 0 16,1 0 0-16,0 0-2 15,1 0 5-15,3 0-3 16,1 0 0-16,0 0 0 16,0 0-7-16,0 0 7 15,-2 0 0-15,1 0-1 16,-1 0 9-16,4 0-16 0,1 0 8 15,0 0 0-15,0 0 0 16,0 0 8-16,0 0-8 16,0 0 8-16,0 0-4 15,13 0-1-15,5 0-3 16,6 0 0-16,-2 0 14 16,-1-3-14-16,-3 2 4 15,0 0-7-15,-1 1 7 16,-3-2-4-16,-3 2 0 15,-5 0 4-15,-3 0-8 16,-1 0 4-16,-2 0 0 16,0-1-1-16,0 1 5 15,0 0-17-15,0 0 13 16,2 0-67-16,1-3 20 16,0-3-100-16,-3-9-219 15</inkml:trace>
  <inkml:trace contextRef="#ctx0" brushRef="#br0" timeOffset="101506.6397">5355 11861 118 0,'0'0'138'15,"0"0"-128"-15,0 0 9 16,0 0 74-16,0 0-43 15,0 0-13-15,0 0-4 0,0 0-6 16,-44-8 42-16,44 6-69 16,0 0-11-16,17 0 11 15,10-4 0-15,13-1 2 16,11-2-5-16,15-2 11 16,11 2 3-16,10 1-11 15,10 5 6-15,10 0 2 16,7 0-7-16,12 2 1 15,11-1-2-15,5-3 0 16,5-1-14-16,-2-4 14 16,-12 0 0-16,-12-4 4 0,-18 1 9 15,-15 2-16 1,-18-1 3-16,-10-2 0 0,-14 3 2 16,-6-1 1-16,-9 2-3 15,-4 1 16-15,-8 3-14 16,0 1 12-16,-6 0-14 15,-4 1 0-15,-3 1 22 16,-5 0-22-16,-1 3 7 16,0-1-3-16,0 1 5 15,0-3-11-15,0 3 2 16,2-3-3-16,8 3-10 16,11-5-18-16,14 0-18 15,9-7-18-15,6-6-96 16</inkml:trace>
  <inkml:trace contextRef="#ctx0" brushRef="#br0" timeOffset="105943.4583">14919 11732 350 0,'0'0'18'0,"0"0"-5"15,0 0-26 1,0 0 30-16,0 0-6 0,0 0 16 16,0 0-23-16,0 3 44 15,0-3-28-15,0 0-20 16,0 0 8-16,0 0 7 15,0 0 2-15,0 0-7 16,0 0-8-16,0 0 67 16,0 0-57-16,0 0 4 15,0 1 7-15,0-1-17 16,0 0-6-16,0 0 0 16,0 0 2-16,0 0 2 15,0 0-4-15,0 0 0 16,0 0-7-16,3 0 20 15,0 0-6-15,3 0-7 0,2-2 0 16,2-5-10-16,2 2 10 16,0-1 0-16,3 0-2 15,-1 1 16-15,5 2-21 16,1-1 7-16,3 2 0 16,2-1-14-16,2 3 14 15,3-3 0-15,1 3 7 16,2 0 1-16,0-1-8 15,-2 1 0-15,0 0 0 16,1 0-14-16,0 0 14 16,0 0 0-16,1 0-1 15,-6 0 13-15,3 0-15 0,-1 0 3 16,1-1 0 0,3-5 8-16,0-3-8 0,-1 4 0 15,1-1 16-15,-2-1-14 16,1 2 19-16,1-1-21 15,-2 2 0-15,-1-1 21 16,-2 3-21-16,1 1 0 16,-3-1 10-16,3 1-7 15,2 1 11-15,-1 0-14 16,4 0 0-16,-1 0 6 16,0 0-6-16,-1 0 0 15,0 1 1-15,-2 2 4 16,0-1 8-16,1-2-13 0,0 0 1 15,2 0 26 1,1 0-22-16,-3 0-1 0,2 0 12 16,-3 0-8-16,0 0 7 15,0-2-15-15,-4-2 5 16,-1 0 2-16,-4 1-7 16,-2-1 0-16,-3 4 18 15,-1-3-11-15,0 3-13 16,-2 0 6-16,-3-2 0 15,-1 1 3-15,-3-1-3 16,1 1 0-16,-3-2 4 16,2 2 6-16,-1-3-5 15,-2 4-4-15,0-3-1 16,-3 3 39-16,0-3-38 0,0 1 2 16,0 1 12-16,0-1-12 15,0 2 5-15,0-1-8 16,0 1 0-16,2 0-4 15,-1 0 4-15,6-4-13 16,2 1-5-16,5 1-69 16,-2 1-45-16,-5-2-101 15</inkml:trace>
  <inkml:trace contextRef="#ctx0" brushRef="#br0" timeOffset="108878.3829">18753 11740 239 0,'0'0'4'0,"0"0"8"16,0 0-10-16,0 0 101 16,0 0-103-16,0 0 0 15,0 0 31-15,-19 0 17 16,19 0-4-16,0 0-41 15,0 0-1-15,0 0 58 0,0 0-57 16,0 0 8-16,0 0 22 16,0 0-21-16,0 0-1 15,0 0-11-15,0 0 0 16,0 0 0-16,0 0 0 16,0 0 0-16,0 0-7 15,0 0 25-15,0 0-27 16,0 0 9-16,0 0 0 15,0 0-9-15,0 0 16 16,0 0-7-16,0 0 0 16,3 0 4-16,10 0 4 15,4 0-8-15,4 0 0 0,6 0 0 16,5 0 7-16,6 0-7 16,8 0 0-16,7-3 14 15,5 2-16-15,0-3 2 16,-6 1 0-16,1-1-4 15,2-2 16-15,-3 2-9 16,0-1-3-16,-1 0 12 16,-2 5-9-16,-3-3-3 15,0 3 0-15,-2-1 9 16,-1-1-9-16,0 2 0 16,-2-1-4-16,0-1 12 15,-2 2-3-15,-2 0-5 16,1 0 1-16,-4 0-10 15,-3 0 19-15,-4 0-10 16,-1 0 0-16,-1 0 11 0,-1 2-13 16,-1 1 2-16,-1 0 0 15,-3-2 22-15,-3-1-16 16,2 3 10-16,-3-3-6 16,0 0-7-16,1 0 21 15,-1 0-24-15,1 0 2 16,-1 0 6-16,-1 0-8 15,-4-3 0-15,0 3-1 16,-3-1 13-16,-3 1-12 16,-2 0 0-16,-2-2 5 15,0 2-20-15,0 0 15 16,0-1 0-16,0 1-2 0,0 0-34 16,0 0-14-16,0 0-59 15,-3-3-131-15</inkml:trace>
  <inkml:trace contextRef="#ctx0" brushRef="#br0" timeOffset="109702.0252">18681 11822 440 0,'0'0'33'16,"0"0"-18"-16,0 0 4 16,0 0-19-16,0 0 0 15,0 0 12-15,23 9-7 16,-4-9 36-16,3 0-41 16,5 0 0-16,4 0 49 15,7 0-43-15,7 0 3 16,5-3 11-16,4 0-16 0,1 0 14 15,-2 0-18 1,0 2 0-16,1-1 24 0,2 2-5 16,1 0-19-16,1 0 19 15,-2 0-15-15,-2 0 12 16,-3 0-16-16,-3 0 5 16,-6 0 1-16,1 0-2 15,-5 0-4-15,-6 0 7 16,-4 0 4-16,-1-2-8 15,-5 2-3-15,2 0 0 16,-1 0 33-16,-5 0-33 16,-2 0 0-16,-2 0-1 15,-1 0 5-15,-4 0 11 16,-2 0-15-16,0 0 11 0,0 0 15 16,0-2-17-16,-1 1-9 15,-3 0 4-15,0 1-3 16,-3 0 7-16,0 0-8 15,0-2 0-15,0 1-3 16,0 1 3-16,0 0-15 16,0 0-37-16,0 0-75 15,0 0-112-15</inkml:trace>
  <inkml:trace contextRef="#ctx0" brushRef="#br0" timeOffset="112770.123">21032 8070 547 0,'0'0'55'0,"0"0"27"16,0 0-63-16,0 0 25 15,0 0 13-15,0 0-8 16,0 0 75-16,0-45-87 15,0 38 3-15,0-2 23 16,0-2-49-16,0-6 24 16,0-6-38-16,0-2 11 0,17-6-22 15,7-3 16-15,6-3-5 16,3 2 0-16,1 3-3 16,-4 8-5-16,-3 5 5 15,-6 8-8-15,-8 7-8 16,-7 4 19-16,-1 0-16 15,-2 4-18-15,5 18 4 16,2 7 23-16,-4 5 3 16,-2 0 4-16,-2-6 2 15,-2-8 1-15,0-8-3 16,0-6 0-16,1-4 13 0,1-2-22 16,-1 0 9-16,2 0 0 15,-2 0-7-15,2 0 12 16,2 0-5-16,1 0 0 15,-2-2 6-15,0 2-12 16,0 0 6-16,5 0-12 16,3 7-6-16,7 11 18 15,5 4 0-15,0 0-2 16,3 3 9-16,-3-5-11 16,-1-1 4-16,1-4 0 15,0-4-23-15,5-7-8 16,4-4-132-16,-1-13-75 15</inkml:trace>
  <inkml:trace contextRef="#ctx0" brushRef="#br0" timeOffset="112989.4942">21942 7788 641 0,'0'0'172'16,"0"0"-150"-16,0 0-22 15,0 0-18-15,0 0 18 16,94-36-14-16,-51 36-18 0,2 0-116 16,-7 0-5-1</inkml:trace>
  <inkml:trace contextRef="#ctx0" brushRef="#br0" timeOffset="113181.427">21998 8129 338 0,'0'0'303'0,"0"0"-303"15,0 0 0-15,0 0 56 16,0 0-38-16,94 6 7 15,-64-6-25-15,3-7 0 16,4-4-10-16,-3-8-81 16,-2-5-126-16</inkml:trace>
  <inkml:trace contextRef="#ctx0" brushRef="#br0" timeOffset="113609.7355">23047 7546 454 0,'0'0'52'0,"0"0"-52"15,0 0-1-15,0 0-4 16,0 0-17-16,0 0-35 16,-37 10-51-16</inkml:trace>
  <inkml:trace contextRef="#ctx0" brushRef="#br1" timeOffset="121270.7617">18603 11671 520 0,'0'0'83'0,"0"0"-66"16,0 0-13-16,0 0 51 15,0 0 28-15,118-2-42 16,-65 2-18-16,4 0-21 15,3 0 25-15,1 0 15 16,-1 0-39-16,1 0 38 16,-3 0-41-16,-4-4 7 0,0-1 2 15,-4-3-7-15,-2 0 2 16,-2 1-4-16,-3 2-13 16,-4 1 4-16,-7 1-55 15,-11 3-24-15,-10 0-29 16,-11 5-74-16,-2 9-46 15</inkml:trace>
  <inkml:trace contextRef="#ctx0" brushRef="#br1" timeOffset="121497.6749">19120 11903 441 0,'0'0'118'0,"0"0"-92"16,0 0-19-16,0 0-7 15,0 0 53-15,0 0 50 16,25 13-64-16,18-13 3 16,14 0 2-16,10 0-44 15,1-3 16-15,1-1-16 16,-2 4-14-16,-1 0 11 16,-8 0-107-16,-6 0-25 15,-10 0-167-15</inkml:trace>
  <inkml:trace contextRef="#ctx0" brushRef="#br1" timeOffset="122884.4898">21069 8206 548 0,'0'0'95'0,"0"0"-87"16,0 0-8-16,0 0 61 15,0 0-21-15,0 0 17 16,-14-41-33-16,8 24-14 16,0 0 31-16,-2 0-28 15,3 0-8-15,2-2 5 16,3-1-6-16,0-2 9 16,0-3-13-16,9-5 0 15,10 1-1-15,5 0 1 0,6 3 0 16,1 3-8-16,-1 5 29 15,0 5-29-15,-3 3 8 16,-3 4 0-16,-3 3-5 16,0 3 5-16,-2 0 0 15,-1 3-10-15,0 11 11 16,-5 8-12-16,-1 5 11 16,-6 8 0-16,-4 5-11 15,-2 1 19-15,0-2-8 16,-8-6 14-16,-2-9-6 15,4-9-4-15,3-8-4 16,0-7 0-16,3 0 18 16,0 0-9-16,0 0 0 0,6-12 44 15,18-13-46-15,7-8 6 16,5 2-13-16,-6 7 0 16,-7 11-15-16,-12 6 15 15,-7 7-5-15,1 0 5 16,1 10-14-16,4 9 6 15,2 5 4-15,1 0 4 16,1-2-4-16,1-3 4 16,-2-5 0-16,4-4-4 15,-3-3 15-15,6-7-1 16,5 0-10-16,8-4 0 16,6-13-11-16,7-9 5 0,1-8-116 15,-3-4-57 1,-7-6-212-16</inkml:trace>
  <inkml:trace contextRef="#ctx0" brushRef="#br1" timeOffset="123109.5452">21989 7782 582 0,'0'0'83'15,"0"0"-74"-15,0 0 25 16,0 0-6-16,0 0 0 0,0 0-12 16,75-4-15-1,-28 4-2-15,0 0 1 0,-1 0-20 16,-9 1-38-16,-11 10-48 16,-16 2-154-16</inkml:trace>
  <inkml:trace contextRef="#ctx0" brushRef="#br1" timeOffset="123304.1182">22017 8097 288 0,'0'0'101'0,"0"0"-41"16,0 0 51-16,0 0-40 0,0 0-20 16,0 0 30-1,85 25-49-15,-56-23 18 0,2 0-50 16,3-2 3-16,4 0 4 15,2 0-7-15,4-2-64 16,-4-12-64-16,-3-6-273 16</inkml:trace>
  <inkml:trace contextRef="#ctx0" brushRef="#br1" timeOffset="123776.8136">23078 7665 610 0,'0'0'47'0,"0"0"-33"16,0 0 0-16,-85-5-11 15,54 7 46-15,-2 13-45 16,0 4 28-16,3 3-29 15,6 2-3-15,7 0 13 16,8-2-13-16,7-3 0 16,2-5-3-16,2 1 13 15,20-1-6-15,8-1-4 16,6-1 0-16,-1-2 2 16,0 2 0-16,-2-1-2 0,-7 3 0 15,-5 3 2-15,-6-2-4 16,-5 1 2-16,-8 0 0 15,-2 1 7-15,0 2 1 16,0 1-1-16,-13-1 32 16,-4 1-24-16,-2-1 40 15,-3-1-39-15,0 0-16 16,-3 0 33-16,-3 4-25 16,-2-1-6-16,-5 0-2 15,-2 1-15-15,-3 0 5 16,-2-2-102-16,2-6-111 15,3-7-244-15</inkml:trace>
  <inkml:trace contextRef="#ctx0" brushRef="#br1" timeOffset="126242.8704">21794 9140 614 0,'0'0'41'15,"0"0"-41"-15,0 0 34 16,0 0-24-16,0 0 17 16,0 0 8-16,-66-39-21 15,39 40 11-15,-5 16-25 16,-6 8 0-16,2 2 36 15,5 0-34-15,10-4 15 16,11 0-17-16,7-1 10 0,3 0-14 16,3 0 4-16,19-2 0 15,11 1 11-15,9 0-5 16,5 1 4-16,-2 2-10 16,-7-2-8-16,-9-1-7 15,-9 0 15-15,-8 0 0 16,-9 2-2-16,-3 1 2 15,-5 2 0-15,-19 0 6 16,-3-1 6-16,-1-1 19 16,3-7-17-16,7-3 1 15,9-5 14-15,6-3-22 16,3-4 2-16,0-2-9 0,0 0-15 16,15-12-34-1,16-15-260-15</inkml:trace>
  <inkml:trace contextRef="#ctx0" brushRef="#br1" timeOffset="126695.3043">22176 9486 498 0,'0'0'249'0,"0"0"-139"15,0 0-57-15,0 0 58 16,0 0-42-16,0 0-11 15,-52-53-49-15,44 53 0 16,-1 0-13-16,-2 9 4 16,6 9 0-16,2 4-10 0,3 5 20 15,0-1-20-15,10-2 3 16,13-5-29-16,8-7 30 16,6-9-15-16,8-3 3 15,0 0 7-15,-2-9-26 16,-7-8 14-16,-11-3 16 15,-13 1 7-15,-7-1 5 16,-5-2-3-16,-3 3-1 16,-16 0 14-16,-3 2-14 15,-2 5 20-15,1 2-21 16,1 3 6-16,0 4 12 16,4 1-18-16,5-1 0 0,2 3 7 15,1 0-4-15,4 0-3 16,0 0 0-16,0 5-12 15,-2 4 6-15,4 3-77 16,1 6-38-16,3-1-21 16,0-3-31-16,7-5-104 15</inkml:trace>
  <inkml:trace contextRef="#ctx0" brushRef="#br1" timeOffset="127228.3677">22825 9157 596 0,'0'0'122'0,"0"0"-113"15,0 0 70-15,0 0 39 16,0 0-61-16,0 0 7 15,-3-33-64-15,-2 33 7 16,-4 0-13-16,-7 8 6 16,-6 12 0-16,-3 4 0 15,-1 6 8-15,2-1 0 16,0 5-8-16,2 0 7 0,1-1 15 16,0 3-20-1,3-3 14-15,4-3-10 0,8 0 5 16,5-6-12-16,1 1 1 15,0-7 0-15,17-4 4 16,8-3-4-16,8-3 0 16,8-2-4-16,0-4-22 15,-3-1 11-15,-6-1-5 16,-13 0 2-16,-8 0 11 16,-6 0 7-16,-5 0 0 15,0 0 4-15,0-3-1 16,0-4 11-16,-11-3-14 15,0 3-2-15,-4 2-6 16,3 0 8-16,-6 3-9 16,-1 2 8-16,-2 0-35 0,2 0 7 15,4 0-19-15,-1 9-37 16,2 3-42-16,3-1-116 16</inkml:trace>
  <inkml:trace contextRef="#ctx0" brushRef="#br1" timeOffset="134681.1682">21780 8947 461 0,'0'0'80'16,"0"0"-66"-16,0 0 28 0,0 0-17 16,0 0 48-16,0 0-50 15,0 0 9-15,0 0 57 16,5-61-81-16,-5 55-8 16,3 1 6-16,-3 4 1 15,0 1 34-15,0 0-36 16,0 0-5-16,0 0 10 15,0 0-6-15,0 0-2 16,0 0-2-16,0 0 0 16,-3 3-21-16,-8 10 21 15,-3 3 0-15,-5 9 7 16,0 0-2-16,-2 3 0 0,0 5-5 16,1 1 9-1,-3 4 0-15,4 1 3 0,1 4-12 16,3-3 11-16,4 0-4 15,7-1-1-15,1-2-6 16,3 0 2-16,0-2-4 16,9 1 2-16,10-2 0 15,4-4 8-15,-2 0-2 16,1-5-10-16,-1-8 4 16,-6-5 0-16,0-7 1 15,-2-5 1-15,2 0-2 16,5 0 10-16,2-7 2 15,2-6-11-15,1-1-1 16,-5 0 2-16,-3 3 2 16,-5 2-4-16,-1 1 0 0,-6 2 2 15,0 1 4-15,-2-2-2 16,-1-1-4-16,-2-2 4 16,3-1 3-16,0-1-7 15,-2-3 0-15,1-3-4 16,-2-2 12-16,0 2-10 15,0 0 2-15,0 4 0 16,-3 0-2-16,-8 5 2 16,-5 1 0-16,2 2-2 15,-8 3-1-15,2 3 3 16,0 0 0-16,-4 0 7 16,9 0-25-16,-3 6 16 0,6 2-7 15,2-5 4-15,4 3 1 16,0-3-12-16,0 2-13 15,3 3-20-15,-3-1-27 16,3 4-62-16,1-3-81 16</inkml:trace>
  <inkml:trace contextRef="#ctx0" brushRef="#br1" timeOffset="138968.7789">5494 11523 258 0,'0'0'88'0,"0"0"-46"15,0 0-42-15,0 0 16 16,0 0-13-16,0 0 3 16,0-3 14-16,0 3-20 15,0 0 0-15,0 0 2 16,0 0 2-16,0-1-4 16,0 1 1-16,0-2 9 15,0 2-6-15,0 0 5 16,0 0-9-16,0 0 6 15,0 0-6-15,0 0 0 16,0 0-9-16,0 0 21 0,0 0-17 16,0 0 5-1,-6 0 0-15,0 0-13 0,3 0 24 16,0 0-11-16,3 0 30 16,0 0-30-16,0 0 37 15,0 0-37-15,0 0 0 16,0 0-7-16,0 0 18 15,0 0-11-15,0 0 0 16,0 0 10-16,0 0-21 16,-2 0 11-16,2 0 0 15,-4 0-1-15,-9 0-1 16,-6 6 2-16,0 4-82 0,0-3 82 16,16-4-2-16,1-3 2 15,2 3-9-15,-4-2 9 16,-5 5 0-16,-2-1-6 15,1 1 6-15,4-3 0 16,2-3 45-16,3 0-37 16,0 0 24-16,-1 0-19 15,2 0-2-15,0 0-6 16,0 0-5-16,0 0 15 16,0 0-30-16,0 0 19 15,0 0-4-15,0 0 5 16,0 0-2-16,0 0 1 15,0 0-4-15,0 0 5 0,0 0-13 16,0 0 8-16,0 0 0 16,0 0-8-16,0 0 8 15,0 0-1-15,3 0-9 16,5 0-9-16,4 0 19 16,9 0 0-16,6 0 0 15,7 0 4-15,3 0 2 16,5-2-3-16,-3 1-3 15,-2-1 0-15,-2 2 1 16,-1-2 7-16,-6 2-8 16,-1 0 0-16,-2-2 2 15,-1 2-3-15,-1 0 1 16,1 0 0-16,-2 0 2 16,-1 0-2-16,-2 0 0 0,2 0 6 15,0 0-6 1,1 0 0-16,1 0 0 0,-3 0 2 15,3-1-12-15,-4-2 10 16,5 0 0-16,1 0 8 16,1-2-8-16,-1 2-6 15,2-1 5-15,-3 2 2 16,1 1-2-16,-4-1 1 16,-6 2 0-16,-3 0-2 15,-6 0 5-15,-3 0-3 16,-2 0 0-16,2 0 6 15,-1 0-10-15,4 0 4 16,4 0 0-16,1 0-2 16,3 0 4-16,0 0-4 0,-2 0 1 15,-2 0 1-15,-1 0-11 16,-1 0 11-16,4 0 0 16,-3 0 9-16,0 0-9 15,1 0 0-15,-4 0-5 16,2 0 12-16,-4 2-17 15,-1-1 10-15,-1 1 0 16,-1-2 5-16,2 0-2 16,-3 0-6-16,0 0-3 15,0 0 6-15,0 0 1 16,0 0-1-16,0 0 9 0,1 0 1 16,-1 1-2-16,0-1 5 15,0 0-2-15,0 0-8 16,0 2 21-16,0-2-24 15,0 0 3-15,0 0 1 16,0 0 3-16,0 0-14 16,0 0 7-16,0 0 0 15,0 0 1-15,0 0-1 16,0 0 0-16,0 0-4 16,0 0 4-16,0 0 0 15,0 0-3-15,0 0 10 16,0 0-12-16,0 0 5 0,0 0 0 15,0 0-6-15,0 0 20 16,0 0-17 0,0 0 3-16,0 0-33 0,0 1 4 15,-1 5-43-15,-8 2-54 16,-5 0 7-16</inkml:trace>
  <inkml:trace contextRef="#ctx0" brushRef="#br1" timeOffset="143102.0088">15759 10685 404 0,'0'0'104'16,"0"0"-77"-16,0 0-18 16,0 0-6-16,0 0 1 15,0 0-1-15,0 0 16 16,0 0-15-16,10-45 37 16,-5 34-39-16,2 0 10 15,2-1-8-15,3-4-2 16,3-2-2-16,0-3 8 15,7-2 9-15,-1-1-14 16,2 0-3-16,-1 1 0 16,-1 2 8-16,0 3-8 0,-2 5-1 15,0 2-15-15,-1 3 32 16,-1 5-23-16,-1 1 7 16,0 2 0-16,-3 0-3 15,0 0 3-15,-3 0 0 16,-1 0-4-16,-2 0 3 15,0 0-1-15,-3 0 2 16,-2 0 0-16,2 0-14 16,-1 0-6-16,1 0 2 15,4 0-27-15,-1 0-44 16,1 0 0-16,1-1-201 16</inkml:trace>
  <inkml:trace contextRef="#ctx0" brushRef="#br1" timeOffset="143787.1337">16913 9997 542 0,'0'0'64'0,"0"0"-54"0,0 0 4 15,0 0-7-15,0 0 2 16,-87-3-6-16,52 20 11 15,-4 6 15-15,0 3-13 16,5 3-8-16,4 2 0 16,8 1-1-16,8-1 14 15,6 1-21-15,8-3 1 16,4-1-6-16,19-1 7 16,6-7-2-16,10-6 0 15,3-7-5-15,3-7-4 16,2 0-6-16,-6 0-14 15,-4-7 27-15,-15-2-24 16,-7-1-15-16,-9-2 40 16,-6 2 2-16,0-1-3 0,-3 0 2 15,-13-1 0-15,-1 3 6 16,-2 0-6-16,-1 5 0 16,3 3 2-16,4 1 7 15,8 0-15-15,3 0 6 16,2 5-117-16,0 8 74 15,12-5-28-15,13-8-236 16</inkml:trace>
  <inkml:trace contextRef="#ctx0" brushRef="#br1" timeOffset="144209.6146">17380 10127 511 0,'0'0'57'0,"0"0"-33"15,0 0-12-15,0 0-7 16,0 0-5-16,0 0 15 16,-45 54-10-16,43-32-3 15,2 2-2-15,0 0 0 16,0-3-3-16,13-1 3 15,3-5 0-15,5-8-3 16,3-5-2-16,3-2-1 0,-3-2-1 16,-4-13 7-16,-2-3-17 15,-8-2 17-15,-4 0-2 16,-6 1-7-16,0-2 13 16,-4 2-18-16,-11 3 14 15,-5 4 0-15,-1 2 8 16,3 3 4-16,2 2-5 15,2 5 6-15,2 0 1 16,5 0-28-16,-1 7 5 16,4 3-33-16,4 5-7 15,0-1-26-15,3-4-31 16</inkml:trace>
  <inkml:trace contextRef="#ctx0" brushRef="#br1" timeOffset="144718.9892">17887 9975 515 0,'0'0'112'0,"0"0"-102"16,0 0-9-16,0 0 19 15,0 0-19-15,0 0 4 16,-8 10-5-16,-1 2 0 16,2 5-13-16,-3 3 13 0,-5 3 0 15,0 2 27-15,-3-1-17 16,1 2 11-16,3-2 7 16,2-4-24-16,2 2 18 15,2-4-22-15,4 2 0 16,4 0-5-16,0-2 10 15,0 0-5-15,3 1 0 16,9-2 4-16,3-3-16 16,5-4 10-16,-2-5-24 15,2-5 24-15,-2 0-15 16,-4 0 10-16,-1 0 5 16,-3-9 4-16,-3-1-17 0,-4-3 15 15,-1-1 0-15,-2-3-6 16,0 3 14-16,-3 2-8 15,-6 0 0-15,-5 5 9 16,2 4-20-16,-5 3 11 16,5 0-22-16,-3 7-31 15,4 8-10-15,5 4-6 16,5-1-61-16</inkml:trace>
  <inkml:trace contextRef="#ctx0" brushRef="#br1" timeOffset="146240.3368">18487 11520 493 0,'0'0'58'0,"0"0"-32"16,0 0-20-16,0 0 15 16,0 0 17-16,0 0-23 15,0 0 28-15,-1-3-43 16,1 3 4-16,0 0-11 15,1 0 11-15,11 0-5 16,6 0 2-16,6-3-1 16,7-1 30-16,0 1-30 0,1 0 0 15,-2 2 5-15,-7 1-3 16,-3 0-4-16,-8 0 0 16,-6 0 0-16,-3 0-4 15,-3 0 2-15,0 0 4 16,0 0 7-16,-8 0-7 15,-12 0 0-15,-7 0-3 16,-5 4 13-16,-2 0-10 16,7 2 0-16,-1-4 8 15,8 0-11-15,4 0 3 16,5 1 0-16,5 0-2 16,3-3 13-16,3 1-22 15,0-1 11-15,0 1-9 0,0 1 3 16,2-1-8-16,10 4 14 15,6-1-2-15,4 0 12 16,4-3-7-16,0-1-3 16,0 0 0-16,-2 0 10 15,1 0-10-15,-2-5-1 16,3 2-6-16,4 0-36 16,-2-1-40-16,2-6-99 15</inkml:trace>
  <inkml:trace contextRef="#ctx0" brushRef="#br1" timeOffset="150839.9173">23467 10551 262 0,'0'0'94'16,"0"0"-35"-16,0 0 37 0,0 0-61 15,0 0 33-15,0 0 2 16,5-39-33-16,-5 31 31 16,0-1-30-16,0 4 6 15,0 2 4-15,0 0 0 16,-3 3-9-16,-6 0-26 15,-3 0-4-15,-9 0-8 16,-6 9 3-16,-7 9-4 16,-2 6 0-16,2 4 6 15,1 3-6-15,6 3 0 16,2 5 0-16,3 1-1 16,4 0 1-16,4 3 0 0,8-3-4 15,3-3 12 1,3-3-16-16,0-7 8 0,11-3 0 15,3-9-12-15,3-7 12 16,2-6-3-16,5-2-4 16,1 0 14-16,2-10-14 15,-6-4-2-15,-5-1 9 16,-8 2-13-16,-7-1 13 16,-1 4 0-16,0 0 0 15,-5-1 5-15,-12 4 1 16,-2 2-6-16,-5 2 0 15,3 2-10-15,5 1 10 16,4 0 0-16,9-1-1 0,3 1-40 16,0 0-34-16,4 0-95 15,23 0-8-15,8-5-27 16</inkml:trace>
  <inkml:trace contextRef="#ctx0" brushRef="#br1" timeOffset="151023.755">23556 10868 657 0,'0'0'74'15,"0"0"12"-15,0 0-7 16,0 0-42-16,0 0 1 0,0 0-37 16,0 0 6-16,0 0-14 15,0 0-67-15,0-1-74 16,11-5-17-16,6-5-420 15</inkml:trace>
  <inkml:trace contextRef="#ctx0" brushRef="#br1" timeOffset="151415.9026">23940 10592 670 0,'0'0'62'0,"0"0"-8"16,0 0-35-16,0 0 3 0,0 0 72 15,0 0-86-15,0-5 1 16,0 11-9-16,0 11-7 16,3 8 7-16,-3 7 25 15,0 0-20-15,0 4 42 16,0-7-40-16,0 3 12 15,0-2-6-15,0-3-9 16,0 3 11-16,0 1-15 16,0-3 3-16,0-3-3 15,0-6 0-15,0-2 0 16,0-3-1-16,0-8 7 16,0 0-7-16,0-5 1 0,0-1-9 15,0 0-5-15,0 0-31 16,5 0-42-16,5 0-12 15,2-9-103-15,-6-9-298 16</inkml:trace>
  <inkml:trace contextRef="#ctx0" brushRef="#br1" timeOffset="155871.8273">5894 11778 529 0,'0'0'57'15,"0"0"-1"-15,0 0-40 16,0 0 21-16,0 0 48 15,0 0-81-15,0 0 41 16,-24-46 4-16,19 44-47 0,2 2 23 16,3 0-19-1,-4 0 14-15,-1 0-20 0,-5 7 0 16,-8 16 0-16,-4 11 5 16,-8 13 2-16,6 8 13 15,0 1-20-15,5 0 0 16,7 0 10-16,10-5-10 15,2-3 0-15,3-5 2 16,18-8-2-16,3-11 0 16,3-9-6-16,4-9-22 15,4-6 25-15,0 0-6 16,-2-3-23-16,-5-11 15 16,-8 2-17-16,-7 1 26 15,-8-2 5-15,-5 1 3 16,0 0-9-16,-3 1 9 0,-12 2 0 15,-3 4 4-15,0 0 4 16,3 3-6-16,-1 2 21 16,5 0-15-16,2 0-8 15,3 0 0-15,5 0-28 16,1 3-2-16,0 4-69 16,13-1-18-16,15-6 3 15,10-2-162-15</inkml:trace>
  <inkml:trace contextRef="#ctx0" brushRef="#br1" timeOffset="156293.3756">6337 12001 687 0,'0'0'25'0,"0"0"-15"15,0 0 7-15,-102-8 13 16,84 8 14-16,6 0 21 15,5 7-65-15,4 3 1 16,3 2-1-16,0 1-9 16,0 0 4-16,7 3 5 15,11-1 0-15,8-4-2 16,5-1 12-16,9-8-20 16,2-2 10-16,-3 0-25 15,-5-9 15-15,-6-4-8 0,-8 1-4 16,-11 0 11-1,-8 1 20-15,-1 0-9 0,-3-1 1 16,-13-2 0-16,-7 3 3 16,0 1-4-16,-4 2 0 15,0 4 11-15,4 1-2 16,0 3 7-16,5 0-5 16,4 0-11-16,4 0 9 15,2 4-9-15,4 9-20 16,4-1 19-16,0 5-101 15,18 0 27-15,11-6-87 16,6-6-108-16</inkml:trace>
  <inkml:trace contextRef="#ctx0" brushRef="#br1" timeOffset="156830.8621">6815 11900 559 0,'0'0'96'16,"0"0"-70"-16,0 0 10 16,0 0 59-16,0 0-16 0,0 0-41 15,0-24-4 1,-3 24-33-16,-6 0 1 0,-7 15-2 15,2 5 0-15,-2 2 2 16,6 2-2-16,5-1-1 16,5-2-4-16,0 0 5 15,0-4 0-15,9-1-1 16,6-3-1-16,6-6-5 16,1-3 7-16,2-3 0 15,2-1 0-15,1 0 7 16,-1-2-12-16,-2-11 5 15,-5-1-3-15,-5-3-3 16,-6 0 6-16,-4 3 0 16,-4-2-2-16,0 2 7 0,-4 0-5 15,-10-1 0-15,-4 1 2 16,0 0-2-16,-3 1 0 16,1 1 2-16,1 2-4 15,3 1 2-15,1 6-3 16,6 1-1-16,2 2-2 15,-1 0-4-15,1 0 7 16,-2 10-37-16,3 4-20 16,6 3-14-16,0 1-17 15,8-4-36-15,11-7-92 16</inkml:trace>
  <inkml:trace contextRef="#ctx0" brushRef="#br1" timeOffset="157403.887">7318 12088 593 0,'0'0'86'0,"0"0"-49"0,0 0-35 15,0 0 82-15,0 0-51 16,0 0 6-16,-9-29-32 16,9 21 8-16,0 2-3 15,0 0 0-15,0 1-2 16,-1 2 17-16,-1 1-25 16,1 2 7-16,-1 0-18 15,1 0-3-15,-4 0-42 16,2 0-66-16,-3 3-40 15,-3 4 5-15</inkml:trace>
  <inkml:trace contextRef="#ctx0" brushRef="#br1" timeOffset="157862.9419">7466 11742 503 0,'0'0'83'16,"0"0"-19"-16,0 0-48 15,0 0 29-15,0 0-19 0,0 0-14 16,0-6-1-1,0 6-11-15,0 4 0 0,0 11 32 16,0 5-23-16,-5 6 45 16,2 1-4-16,0 0-40 15,0 1 39-15,2-2-36 16,1 0-8-16,0-1 18 16,0 1-22-16,0-1 9 15,7-1-10-15,-1-4 5 16,4-2 4-16,-5-4-9 15,3-4 0-15,-4-3-4 16,-1-2 15-16,-1-4-11 0,-1-1 0 16,-1 0 4-16,3 0-6 15,-3 0 2-15,7 0-32 16,1-13-54-16,-1-5-121 16,-2-3-183-16</inkml:trace>
  <inkml:trace contextRef="#ctx0" brushRef="#br1" timeOffset="158811.4038">8080 11768 581 0,'0'0'56'16,"0"0"-49"-16,0 0-7 15,0 0 0-15,0 0 26 16,0 0-9-16,-2 73 52 16,2-39-53-16,0-4 8 15,0 1 6-15,0-3-28 16,0-2 6-16,0-4-8 0,0-5-14 15,0-1 8-15,0-7-96 16,0-2 6-16,-1-6-22 16,-9-1-75-16</inkml:trace>
  <inkml:trace contextRef="#ctx0" brushRef="#br1" timeOffset="158992.0935">8017 12045 463 0,'0'0'125'0,"0"0"-60"16,0 0 9-16,0 0 11 15,0 0 10-15,0 0-46 16,-4-14-39-16,10 9-3 16,9 1 0-16,9-4-9 0,0-1 2 15,8 2 0-15,-2-2-16 16,0 0-67-16,-2 1-49 16,-5-2-42-16,-2 0-288 15</inkml:trace>
  <inkml:trace contextRef="#ctx0" brushRef="#br1" timeOffset="159405.6709">8471 11739 639 0,'0'0'69'0,"0"0"-67"16,0 0 102-1,0 0-57-15,0 0 0 0,0 0-18 16,-16-13-21-16,5 21-11 16,-1 9 3-16,-1 3 0 15,-3 6-1-15,9 2 1 16,-2 2 0-16,5 2-2 16,2 0 4-16,2-4 2 15,0-2-4-15,0-5 0 16,9-5-8-16,3-4 8 15,5-5 0-15,-3-4 0 16,3-3 8-16,0 0-16 0,-1 0 6 16,-4-7-17-16,-3-4 6 15,-3 2 10-15,-6-2 0 16,0 3-2-16,0 1 10 16,-3 3-14-16,-11 2 4 15,1 2-27-15,-5 0-1 16,0 8-53-16,6 7-26 15,5-3-60-15</inkml:trace>
  <inkml:trace contextRef="#ctx0" brushRef="#br1" timeOffset="160342.6084">7337 12548 553 0,'0'0'85'0,"0"0"-82"15,0 0 0-15,0 0 35 16,0 0 1-16,0 0-7 16,0 19-32-16,0 1 8 0,0 11 24 15,0 5-3 1,0 6-8-16,0-2-11 0,0-1-2 15,0-6 19-15,0-2-27 16,0-4 0-16,0-7 10 16,0-6-10-16,5-3-2 15,11-6-56-15,5-5-65 16,3-6-46-16</inkml:trace>
  <inkml:trace contextRef="#ctx0" brushRef="#br1" timeOffset="160668.5604">7906 12508 314 0,'0'0'239'16,"0"0"-183"-16,0 0-49 15,0 0 27-15,0 0-7 0,0 0-23 16,-68-41-4-1,60 39 0-15,2 2-85 0,-3 0-113 16</inkml:trace>
  <inkml:trace contextRef="#ctx0" brushRef="#br1" timeOffset="161226.9404">7533 12505 478 0,'0'0'38'15,"0"0"-22"-15,0 0 8 16,0 0 41-16,0 0-8 15,0 0 17-15,16-27-66 16,-16 27 13-16,0 0 12 16,0 0-28-16,0 0 40 15,-4 0-18-15,-20 19-17 16,-9 5 21-16,-6 11-25 16,2 2 18-16,4 4 4 15,6-2-23-15,9 0 14 0,8-5-18 16,4-3 9-16,6 0-18 15,0-4 17-15,13-3-8 16,14-5-1-16,12-9 0 16,9-10 4-16,4 0-4 15,6-10 3-15,-4-10-8 16,-10-1-4-16,-11 0-13 16,-13 1 22-16,-10 3-24 15,-10 1 23-15,0 2 1 16,-12 1-5-16,-13 3-4 15,-6 3 7-15,-2 6 2 16,-3 1 0-16,6 0-14 16,5 0 8-16,14 0 6 0,8 3-9 15,3-2-47-15,3 3-142 16,23-4 140-16,8 0-70 16</inkml:trace>
  <inkml:trace contextRef="#ctx0" brushRef="#br1" timeOffset="161626.1525">7977 12593 629 0,'0'0'86'0,"0"0"-30"15,0 0-21-15,0 0-17 16,0 0 74-16,0 0-66 0,-56-6-25 15,56 9-2-15,0 11-5 16,16 3 5-16,3-1 1 16,5-4 0-16,3-4 0 15,3-8 0-15,-2 0 0 16,-2 0-2-16,-5-10 6 16,-8-3-6-16,-1-3 2 15,-9 1 0-15,-3-1 3 16,0 0 0-16,-18 1 1 15,-4 2-4-15,-7 3 1 16,-1 6-1-16,0 3 0 0,6 1-4 16,4 0-6-16,4 0 14 15,8 4-8-15,5 2-2 16,3 3-114-16,0 4 58 16,8-3-37-16,12 0-27 15,10-6-65-15</inkml:trace>
  <inkml:trace contextRef="#ctx0" brushRef="#br1" timeOffset="162098.1424">8442 12412 580 0,'0'0'106'0,"0"0"-90"15,0 0 31-15,0 0 41 16,0 0-15-16,0 0-17 16,5-26-56-16,-5 26 0 15,0 0-3-15,0 7 13 16,0 12-10-16,-14 7 8 16,3 3 0-16,-2 5 24 15,0 3-27-15,0 1-2 16,6 3 15-16,-1-4-15 15,5-6 9-15,3-2-12 16,0-8 4-16,0-4-6 16,12-6 2-16,6-3 0 0,4-7-5 15,2-1 10 1,-2 0-5-16,-1-9 0 0,-7-3-25 16,-1 0 16-16,-8 2 9 15,-5 2 0-15,0-1 11 16,0 2-10-16,-8 0-1 15,-7 2 0-15,0 2 8 16,0 1-19-16,5 2 11 16,4 0-2-16,3 0-4 15,3 0-85-15,0-1-58 16,6-3-69-16,11-6-114 16</inkml:trace>
  <inkml:trace contextRef="#ctx0" brushRef="#br1" timeOffset="162317.0314">8754 12604 365 0,'0'0'406'15,"0"0"-334"-15,0 0-46 16,0 0 2-16,0 0 1 15,0 0-26-15,-9-48-3 16,12 46-5-16,6 2-127 0,0 0-33 16,-4 0-319-16</inkml:trace>
  <inkml:trace contextRef="#ctx0" brushRef="#br1" timeOffset="163372.1406">7697 11735 449 0,'0'0'37'16,"0"0"-17"-16,0 0 18 15,0 0 39-15,0 0-59 16,0 0 15-16,0-80 24 0,0 72-21 16,-5 3 20-16,1 3-9 15,-5 2-10-15,-3 0-26 16,-7 3-3-16,-2 14-12 16,-6 5 4-16,0 6 0 15,6-1 6-15,-1 7-6 16,4 0 0-16,-1 1 7 15,3 2 9-15,3 0 2 16,7-4-18-16,6 0 2 16,0-3 3-16,0-1-4 15,18-4-1-15,6-4 10 16,3-5 1-16,8-3-11 16,3-6 0-16,1-5 0 0,-3-2 0 15,-11 0 0 1,-4 0-1-16,-12 0-11 0,-3 0 7 15,-5 0 1-15,-1 0-2 16,0 0 6-16,0 0 7 16,0 0-7-16,-12 0-11 15,-4 0 5-15,2 0-22 16,-1 0 5-16,2 0-48 16,8 3-57-16,3 8 16 15,2-2-97-15</inkml:trace>
  <inkml:trace contextRef="#ctx0" brushRef="#br1" timeOffset="164189.8201">8853 12529 614 0,'0'0'88'0,"0"0"-48"16,0 0-30-16,0 0 47 15,0 0-37-15,0 0-20 16,-12 0-3-16,12-1-111 16,9-6-63-16,5 1-126 0</inkml:trace>
  <inkml:trace contextRef="#ctx0" brushRef="#br1" timeOffset="164690.9278">9369 12243 684 0,'0'0'42'0,"0"0"21"0,0 0-2 15,0 0-28-15,0 0 44 16,0 0-34-16,-21-19-22 15,15 19 3-15,-4 0-20 16,-6 3-4-16,0 8 0 16,-5 8 0-16,-2 3 5 15,3 4-5-15,-1 6 1 16,2 2 21-16,5 1-19 16,4 0 19-16,3 1-22 15,5-2 0-15,2-2 14 16,0-5-14-16,10-7 0 15,5-5-8-15,8-8 20 16,5-4-12-16,5-3 0 16,3 0 0-16,-2-7-1 0,-4-5 1 15,-8 4-17-15,-9 1 9 16,-5 5-1-16,-8-1 9 16,0 3 0-16,0-5 7 15,0 4-9-15,-8-2 2 16,0 2-9-16,0 1-5 15,1 0-1-15,-2 0-53 16,4 0-11-16,1 5-50 16,2 3-25-16,2-1-70 15</inkml:trace>
  <inkml:trace contextRef="#ctx0" brushRef="#br1" timeOffset="166058.0279">15431 12028 258 0,'0'0'86'15,"0"0"-32"-15,0 0-25 16,0 0 43-16,0 0-18 16,0 0 0-16,-2 0-6 15,2 0-30-15,-1 0 21 16,1 0-33-16,0 0 6 15,0 0-24-15,0 0 8 16,0 0-64-16,0 0-87 0,0 0-15 16</inkml:trace>
  <inkml:trace contextRef="#ctx0" brushRef="#br1" timeOffset="166454.0321">15547 11976 494 0,'0'0'79'0,"0"0"-71"15,0 0-8-15,0 0 26 16,0 0-25-16,0 0 1 16,-18-12-2-16,17 12-38 0,-1 0-55 15,1 0-131-15</inkml:trace>
  <inkml:trace contextRef="#ctx0" brushRef="#br1" timeOffset="166986.9601">15547 11976 554 0,'73'-93'49'0,"-73"89"-10"16,0 0 12-16,-1-2-3 16,-5 6 76-16,-6 0-77 15,0 0-38-15,-10 0 0 16,-8 12-1-16,-6 11-4 16,3 6-4-16,-1 2 1 15,4 2 10-15,6 1-2 16,7 1-9-16,7-1 6 15,9-2 0-15,1-2-3 16,1-3-3-16,17-6 0 0,1-4-4 16,5-4 4-1,2-7 0-15,0-6-10 0,1 0 2 16,-5 0 4-16,-6-3-6 16,-3-5-1-16,-7 0-1 15,-6-1 12-15,0 2 0 16,0 0 0-16,-9 1 6 15,-6 2-7-15,-4 3 1 16,2 1 0-16,1 0-13 16,5 0 13-16,5 0-3 15,6 0 1-15,0 0-93 16,0 5 0-16,8 1 20 16,16-6-71-16,6 0-116 15</inkml:trace>
  <inkml:trace contextRef="#ctx0" brushRef="#br1" timeOffset="186039.7965">15791 11884 336 0,'0'0'15'0,"0"0"25"15,0 0-36-15,0 0 16 16,0 0 11-16,0 0-9 16,0 0-2-16,-3-46 13 15,3 37-27-15,0 1 50 16,0 1-32-16,0 3-10 15,0 2 39-15,0 2-20 16,0 0 8-16,0 0-28 0,0 0-5 16,0 0-13-16,2 0 5 15,-2 0-6-15,2 6 2 16,5 9 8-16,-2 2 19 16,2 0-23-16,0 3 0 15,-3 0 45-15,3 0-36 16,-4 4 12-16,3 4 14 15,-3 2-21-15,2-1 22 16,0 3-26-16,-2 0-7 16,2 0 29-16,-2-2-26 15,1-3-6-15,2-7 3 16,0 0 11-16,-1-6-13 16,-1-4-1-16,1-3 0 0,-2-4-13 15,-2-2 13-15,1-1-41 16,2 0 21-16,7 0-37 15,5-12-50-15,2-12-154 16</inkml:trace>
  <inkml:trace contextRef="#ctx0" brushRef="#br1" timeOffset="186550.1362">16329 11833 410 0,'0'0'83'15,"0"0"4"-15,0 0-29 16,0 0-6-16,0 0-16 16,0 0 9-16,8-12-45 15,-8 12 7-15,0 2-6 16,-11 13 6-16,-1 7 34 15,-6 2-14-15,0 6-24 16,2 0 49-16,-2 2-42 16,6 3 8-16,1-4 3 15,2 2-17-15,3-3 15 0,5 0-19 16,1-3 2 0,0-2 10-16,1-5-12 0,13-1 0 15,-2-4-10 1,2-6 23-16,3-4-13 0,-1-3 0 15,-1-2-12-15,0 0-10 16,-6 0 20-16,-3-2-6 16,-3-3 1-16,-3 1 5 15,0-2 0-15,0 1-9 16,-3 0-18-16,-7 3 19 16,0 2-18-16,0 0 1 15,0 0 23-15,7 0 4 16,1 0-7-16,1 0 7 15,1 0-64-15,0 0-36 16,0 0-70-16,16 0-172 0</inkml:trace>
  <inkml:trace contextRef="#ctx0" brushRef="#br1" timeOffset="186737.9168">16610 12279 670 0,'0'0'168'0,"0"0"-103"16,0 0-8-16,0 0 22 15,0 0-78-15,0 0 3 16,-5 0-8-16,5 0-104 0,0 0-92 16,0 0-60-16</inkml:trace>
  <inkml:trace contextRef="#ctx0" brushRef="#br1" timeOffset="187861.0778">17230 11853 224 0,'0'0'44'15,"0"0"-30"-15,0 0 24 16,0 0 45-16,0 0-23 16,0 0-8-16,0 2-2 15,0-2-35-15,0 0 27 16,0 0-42-16,0 0 2 15,0 0 16-15,0 3-18 16,0-3 9-16,0 2-9 16,0-2 0-16,0 0-1 15,0 0 1-15,0 0 0 0,0 0-1 16,1 0 14-16,-1 0-16 16,0 0 3-16,0 0 0 15,0 0-3-15,0 0 3 16,0 0-1-16,0 1 1 15,0-1 4-15,0 2 10 16,0-2-14-16,0 0 2 16,0 0-5-16,0 0 3 15,0 0 0-15,0 0 6 16,0 0-2-16,0 0-6 0,0 0 2 16,0 0 0-1,0 0-2-15,0 0 2 0,0 0 0 16,0 0-6-16,0 0 12 15,0 1-11-15,0 1 5 16,0-1 0-16,0 1-1 16,0 1 1-16,0-3 0 15,0 0 21-15,0 0-18 16,0 0 13-16,0 0-11 16,0 0 0-16,0 0 34 15,0 3-39-15,0 1 4 16,0 1 4-16,0 5 3 15,0 2 23-15,0 7-18 16,0 3-14-16,0 3 34 16,0 3-17-16,0 3-2 0,0 0 11 15,0 1-19-15,0 0 18 16,0 0-18-16,0-1 0 16,0-2 21-16,0 0-30 15,0-3 0-15,0-3 13 16,0-6-8-16,0-4-4 15,3-3-1-15,-1-4 0 16,1-1 0-16,-2-4 0 16,1 1-1-16,0-2-4 15,0 0-21-15,0 0-18 16,5 0-21-16,2 0-54 16,1 0-16-16,-4 0-208 0</inkml:trace>
  <inkml:trace contextRef="#ctx0" brushRef="#br1" timeOffset="192721.8659">23414 11301 446 0,'0'0'59'15,"0"0"-42"-15,0 0-10 16,0 0 30-16,0 0-2 16,0 0 0-16,0 0-14 0,-17-24 6 15,16 24 46-15,1-1-46 16,0 1-17-16,0 0 14 15,0 0-24-15,0 0 15 16,0 0-15-16,0 0 2 16,0 0-6-16,0 0 4 15,3 0 0-15,18 0-5 16,14 0 13-16,19 0-12 16,12 6 4-16,8 1 0 15,0 4 0-15,-1-3 5 16,-5 2-5-16,1-3 0 15,-8 0 3-15,-8-1-5 16,-9-2 2-16,-13-2 0 16,-10 1-6-16,-10-3 6 15,-5 0 0-15,-5 0-4 0,-1 0 14 16,0 0-3-16,0 0-2 16,0 3 10-16,0-3-13 15,0 0-2-15,0 0 0 16,0 0-2-16,0 0 0 15,0 1-13-15,0-1-12 16,0 0-21-16,0 1 39 16,2 2-58-16,-2 3 35 15,4 2 4-15,-4 1-47 16,0-2-33-16,0-4-125 16</inkml:trace>
  <inkml:trace contextRef="#ctx0" brushRef="#br1" timeOffset="197454.8222">15024 10524 413 0,'0'0'7'15,"0"0"8"-15,0 0 6 16,0 0-8-16,0 0-13 16,0 0 0-16,0 0 0 15,34-38 1-15,-3 28 28 16,5 1-29-16,4-3 3 16,2 1-3-16,6-3 17 15,4-1-11-15,1-3 0 16,10-2 11-16,1 1-13 15,2 3-4-15,-2 0 0 16,-7 4-7-16,-8 3 18 0,-7 3-12 16,-9 1 1-1,-9 3 0-15,-8 1 0 0,-10 0 0 16,-4 1-1-16,-2 0 1 16,0 0 0-16,0 0 2 15,0 0 11-15,-10 0-6 16,-9 0 14-16,-10-2-21 15,-9 1 0-15,-2-1-9 16,-4 2 18-16,-2 0-12 16,1 0 3-16,1 0 0 15,3 0 6-15,0 0-6 16,2 2-5-16,4 5-5 16,0 1 20-16,3 0-11 0,4 0 1 15,6-2 0-15,7-2-7 16,1 3 7-16,7-4 0 15,4 1-10-15,1-4 14 16,2 1-8-16,0-1 4 16,0 0-4-16,0 1-16 15,0-1 5-15,12 0 15 16,12 0 7-16,12 0-3 16,9-4-4-16,4-8 0 15,3 0 11-15,2 0-23 16,-5 0 12-16,2 2 0 15,-5 3-2-15,-4 2 2 16,-3 3-8-16,-5 2-71 16,-4 0-6-16,-8 0 43 0,-10 0-59 15,-6 0-117-15</inkml:trace>
  <inkml:trace contextRef="#ctx0" brushRef="#br1" timeOffset="201811.1353">5870 11651 224 0,'0'0'0'16,"0"0"0"-16,0 0 1 0,0 0-1 15,0 0 0-15,0 0 13 16,-39-58-10-16,36 51 65 15,2 0-64-15,1 3-3 16,0 0 16-16,0 0-17 16,0 2 0-16,0 1 13 15,0-1-8-15,0 2 25 16,0 0-28-16,0-2-2 16,0 2 35-16,0 0-35 15,0 0 0-15,0 0 11 16,0-2-6-16,0-1-5 15,5 1-2-15,12-4 2 0,7-2-4 16,10-2 2-16,2-2 2 16,5-1-8-1,4-2 33-15,6-5-30 0,1 1 5 16,11-6 0-16,2 5 3 16,4-4-2-16,1 4-1 15,-4 6 0-15,-2-1 0 16,-7 5 1-16,-5 2-1 15,-6 2 0-15,-9 2-7 16,-11 3 7-16,-7-1 0 16,-8 1-7-16,-6-1 15 15,-3 1-15-15,-2 1 18 16,0-1-8-16,0 1 49 16,0 0-33-16,0 0-12 15,0 0 12-15,0 0-17 0,0 0 6 16,-7 0-8-16,-1 0-31 15,-2 0 7-15,-7 0-3 16,1 7-4-16,-4 4-11 16,-1 2-104-16</inkml:trace>
  <inkml:trace contextRef="#ctx0" brushRef="#br1" timeOffset="206688.0033">11327 12406 409 0,'0'0'43'16,"0"0"19"-16,0 0-13 0,0 0 19 15,0 0-14-15,0 0-31 16,0 0 13-16,0-1-36 15,0-1-6-15,0 2 4 16,6 0-10-16,3-1-87 16,-1-8-163-16</inkml:trace>
  <inkml:trace contextRef="#ctx0" brushRef="#br1" timeOffset="207406.2152">11650 12132 585 0,'0'0'23'15,"0"0"31"-15,0 0-46 16,0 0 9-16,-95-12-9 0,57 29-8 16,-8 9 17-1,-1 8-8-15,1 2 7 0,9 2 2 16,10-4-13-16,19-4 7 15,8-7-12-15,0-8-10 16,21-5 3-16,10-10 7 16,10 0 23-16,9-8-23 15,2-17 1-15,-2-6-11 16,-8-2 5-16,-12 4 5 16,-14 0-12-16,-9 7 29 15,-7 3-11-15,0 5-6 16,-4 6 2-16,-4 3 15 15,2 5-6-15,-1 0-7 16,3 12-4-16,-2 17-18 0,1 13 15 16,2 3 3-16,2 4 0 15,-1-3-2-15,-3-1 4 16,0-6-2-16,-1-5 5 16,-2-3 3-16,-3-6-9 15,-3-2 1-15,-2-7 0 16,6-8 9-16,3-4-6 15,3-4-3-15,1-4 34 16,0-16-20-16,0-4-9 16,3-1-5-16,0 2 7 15,9 6-8-15,6 4 1 16,2 3 0-16,6 5-1 16,1 2-4-16,7 0 5 0,11 3-1 15,1-1-12 1,8-4-14-16,1-2-68 0,-6-3-42 15,-5-7-67-15</inkml:trace>
  <inkml:trace contextRef="#ctx0" brushRef="#br1" timeOffset="207677.1281">12133 12090 656 0,'0'0'74'0,"0"0"-28"16,0 0-46-16,0 0 9 16,0 0 18-16,0 0-6 15,-87 39-11-15,72-10 9 16,-1 9-16-16,4 1 29 16,3 5-27-16,2-3 4 15,7-2-8-15,0-1 0 16,8-10-2-16,12-6-8 15,5-8-89-15,8-10-7 16,5-4-30-16,-1-7-338 16</inkml:trace>
  <inkml:trace contextRef="#ctx0" brushRef="#br1" timeOffset="208133.2712">12288 12472 618 0,'0'0'35'15,"0"0"-30"-15,0 0 39 16,0 0 60-16,0 0 44 16,0 0-118-16,0-34-28 15,0 10 10-15,0-7-3 16,6-1-9-16,6-2 0 16,-2 3 0-16,2 6-1 15,-4 5 1-15,-2 7 0 16,-2 8-8-16,-2 3 0 0,-2 2 3 15,6 0-8 1,-1 9-8-16,4 7 19 0,-1 0 2 16,-3 2-1-16,-2-1-7 15,-3-2 16-15,0-5-6 16,0-2-2-16,0-2-4 16,0-5-9-16,1-1-20 15,-1 0 3-15,3 0 22 16,-2 0 2-16,1 0 6 15,-1 0 0-15,2 0 4 16,6 4 5-16,6 2-6 16,5 2 0-16,6 1 29 15,4-4-27-15,2-1-5 16,-1-4 5-16,0 0-5 16,1 0 0-16,-3-12-74 0,-2-5-59 15,-9-1-55 1,-9-3-262-16</inkml:trace>
  <inkml:trace contextRef="#ctx0" brushRef="#br1" timeOffset="208410.8823">12670 12107 479 0,'0'0'57'0,"0"0"-19"16,0 0-22-16,0 0 23 15,0 0 20-15,0 0-9 16,36-63-23-16,-19 63-27 15,0 0 0-15,7 12 15 0,-2 7-9 16,1 2 3-16,-3 5 29 16,-2 3-35-16,-6 2 30 15,-4 3-21-15,-5 1-12 16,-3 0 58-16,0 1-49 16,0-3-4-16,-11-3 12 15,-1-6-12-15,-1-4 5 16,4-5-10-16,-2-4-68 15,4-11-62-15,3 0-109 16</inkml:trace>
  <inkml:trace contextRef="#ctx0" brushRef="#br1" timeOffset="208636.5467">13198 12201 590 0,'0'0'81'16,"0"0"-81"-16,0 0-22 16,0 0 16-16,0 0 2 15,94-7-6-15,-70 4-37 16,-8 3-128-16</inkml:trace>
  <inkml:trace contextRef="#ctx0" brushRef="#br1" timeOffset="208802.2716">13242 12444 492 0,'0'0'54'15,"0"0"-45"-15,0 0 4 16,0 0 82-16,0 0-58 15,0 0-30-15,107-14-7 16,-72 3-10-16,-2-5-131 16</inkml:trace>
  <inkml:trace contextRef="#ctx0" brushRef="#br1" timeOffset="209596.5371">13788 12325 664 0,'0'0'70'0,"0"0"-46"15,0 0 22-15,0 0 24 0,0 0 38 16,0 0-22-16,-4 0-56 16,1-3 20-16,2-7-50 15,-1-3 0-15,2-1-8 16,0-5 12-16,0 0-10 16,0-4 6-16,9 0-4 15,1-1-17-15,3 7 14 16,-2 5-9-16,1 5 6 15,4 3-12-15,-1 4 19 16,6 0-5-16,-1 0 4 16,1 0-14-16,-2 3 18 15,-2 7 0-15,-4 2-10 16,0 3 16-16,-2 5-15 16,-5 1 4-16,1 5 5 0,-5-3 11 15,-1 3-8-15,1-4 3 16,-2-2 5-16,0-4-5 15,0-4 2-15,0-4-8 16,0-4 5-16,0-3 12 16,0-1-13-16,0 0-4 15,0 0 37-15,0 0 0 16,0-10 20-16,0-9-57 16,0-8 0-16,0-2-19 15,1-2 11-15,5 1-27 16,4 6 33-16,-2 5-21 15,1 9 22-15,1 4-9 16,-4 5-13-16,2-1 17 0,2 2-12 16,5 0 1-16,3 0 11 15,-1 7-2-15,2 5 3 16,-3 2 5-16,0-1 0 16,-3 3-9-16,0 0 9 15,-4 2 0-15,0 1-4 16,0 0 9-16,-3 1 0 15,0-3-5-15,-1-3 0 16,2-4 3-16,3-4-3 16,1-3 0-16,6-2-7 15,8-1 7-15,11-2-81 16,-1-16-180-16,-5-3-418 16</inkml:trace>
  <inkml:trace contextRef="#ctx0" brushRef="#br1" timeOffset="210875.2278">12798 12783 521 0,'0'0'14'15,"0"0"21"-15,0 0-22 16,0 0-13-16,0 0 0 16,0 0 48-16,-47-20-44 15,40 20 40-15,1 0-28 16,-2 0-9-16,1 0 25 15,-6 6-25-15,-1 5 2 16,-3 3 4-16,-4 3 1 16,0 2 3-16,-3 5-3 15,-1 2-3-15,1 4 22 16,4-1-14-16,7 3-12 0,7-3-7 16,5-6 15-1,1 0-11-15,0-4-4 0,16 0 0 16,7-4 10-16,6-1-4 15,6-4-6-15,5-1 17 16,3-7-9-16,3-2 24 16,-2 0-21-16,-4 0-2 15,-2 0 8-15,-5-6-17 16,-6-1-49-16,-3 2-6 16,-1 2-60-16,-4 3-9 15,-4 0-54-15</inkml:trace>
  <inkml:trace contextRef="#ctx0" brushRef="#br1" timeOffset="211390.0325">13416 12858 551 0,'0'0'144'15,"0"0"-135"-15,0 0-9 0,0 0-7 16,0 0 7-16,0 0 34 16,35 0-13-16,-3-11 15 15,5 3-3-15,3-1-27 16,-4 1 9-16,0 4-15 16,-8 4-54-16,-1 0-13 15,-5 0-62-15,-7 12-43 16,-10 8-117-16</inkml:trace>
  <inkml:trace contextRef="#ctx0" brushRef="#br1" timeOffset="211605.8829">13586 13128 474 0,'0'0'94'0,"0"0"-87"15,0 0 7-15,0 0 20 16,0 0 3-16,0 0 53 15,12 9-76-15,8-8 33 16,9-1 31-16,4 0-74 16,4 0 8-16,4 0-12 15,0-6-2-15,-1-1-22 16,0 0-74-16,-5 2-63 16,-7-2-52-16</inkml:trace>
  <inkml:trace contextRef="#ctx0" brushRef="#br1" timeOffset="212881.9906">14503 12945 313 0,'0'0'121'0,"0"0"-97"15,0 0-6-15,0 0 54 16,0 0 47-16,0 0-55 0,0 6 10 15,0-6 31-15,0 0-37 16,0 0 7-16,0-10-50 16,-1-4-16-16,-4-5-1 15,5-5-8-15,0-1-5 16,0-4 3-16,3 3-28 16,13 4 19-16,1 2-5 15,5 6-10-15,2 4 13 16,1 5 4-16,-2 5-10 15,1 0 16-15,-4 3-10 16,-4 13 7-16,0 1 3 16,-7 4 0-16,0 2-6 15,-4 3 9-15,-5 1 0 16,0 1 1-16,0 0 0 16,-7-2 30-16,-4-5-18 0,1-3-3 15,2-5 27-15,3-7-37 16,5-5 0-16,0-1 15 15,0 0-5-15,0 0 13 16,0 0-4-16,0-14-15 16,2-4-4-16,9-3-12 15,1 6-11-15,4 1 14 16,1 6-16-16,-2 2 12 16,1 3-7-16,-2 3 2 15,-1 0 13-15,-1 0 5 16,2 10-18-16,-3 5 17 15,0 0 2-15,1 3-3 0,-5 0 2 16,4 0 0 0,-4-1 2-16,-1-5 4 0,2 0-6 15,-1-4 3-15,-1-1 4 16,2-3-7-16,-1-1-57 16,8-3-57-16,0 0 20 15,6 0-70-15,-1-2-196 16</inkml:trace>
  <inkml:trace contextRef="#ctx0" brushRef="#br1" timeOffset="214254.8437">14130 12712 225 0,'0'0'327'15,"0"0"-327"-15,0 0 13 16,0 0-11-16,0 0 3 16,0 0 25-16,5 68 32 0,4-44-38 15,-1 2 36-15,1 8-22 16,-1 5-13-16,2 5 35 15,-4 4-25-15,3-2-15 16,-1 0 2-16,-1-7-16 16,2-6 30-16,-3-10-36 15,3-4 4-15,1-8 7 16,2-6-11-16,8-4-28 16,6-1-2-16,9-11-63 15,4-15-52-15,-3-5-141 16</inkml:trace>
  <inkml:trace contextRef="#ctx0" brushRef="#br1" timeOffset="214884.2998">14708 12838 416 0,'0'0'143'0,"0"0"-126"16,0 0-4-16,0 0 56 0,0 0-54 16,0 0 39-1,0-34-29-15,0 33-9 0,0-2 56 16,0 3-44-16,0 0-15 15,-4 0 42-15,-3 0-54 16,-8 1 15-16,-3 11-16 16,-3 5 7-16,-1 3 13 15,4 2-20-15,1 0 11 16,5 0-5-16,4 1 2 16,5-3-7-16,3 4-1 15,0-5 1-15,13-1 5 16,8-4-3-16,7-5 0 15,8-6 17-15,6-3-12 16,0 0-2-16,-1-6-1 0,-7-8-4 16,-7 2 6-16,-9-5-7 15,-6 3 0-15,-6-4 17 16,-3-2-14-16,-3-3-3 16,0 1 0-16,-3-3 0 15,-12-3-20-15,0 3 14 16,-4 2-1-16,1 6 2 15,0 6 5-15,2 5 0 16,1 6-6-16,0 0 5 16,0 3-16-16,-1 11 10 15,3 3-8-15,3 2 14 16,7 2-44-16,3 1 17 16,0-2-30-16,2-1-67 0,13-2 83 15,9-7-86 1,2-6-25-16</inkml:trace>
  <inkml:trace contextRef="#ctx0" brushRef="#br1" timeOffset="215372.4772">15297 12751 283 0,'0'0'189'16,"0"0"-113"-16,0 0-30 16,0 0 34-16,0 0-46 15,0 0-5-15,0-33 29 16,0 24-48-16,0 0 37 15,0 2-7-15,0 2-34 16,-2 4 91-16,2 1-74 16,0 0 11-16,-1 0-3 15,1 0-29-15,0 0 6 16,0 0-8-16,0 13 0 0,0 11-10 16,0 7 17-1,0 5-7-15,3 6 24 0,2-3-23 16,0 0 20-16,-2 1-21 15,1-4 8-15,1-1 2 16,-1-7-4-16,2-6-6 16,2-10 0-16,-5-7 3 15,1-1-8-15,-1-4 5 16,3 2-42-16,1-2 8 16,4 0-69-16,-5-6-72 15,-4-13-160-15</inkml:trace>
  <inkml:trace contextRef="#ctx0" brushRef="#br1" timeOffset="215988.1408">16262 12922 700 0,'0'0'0'15,"0"0"16"-15,0 0-16 16,-8 98 0-16,-7-63 56 16,0 5-33-16,-4-1-22 15,-2-1 14-15,-2-2-15 16,4-4-30-16,7-9-54 0,6-13-104 16,6-10-265-16</inkml:trace>
  <inkml:trace contextRef="#ctx0" brushRef="#br1" timeOffset="216592.9574">16684 12972 627 0,'0'0'54'0,"0"0"-26"16,0 0 11-16,0 0 83 15,0 0-67-15,0 0-3 16,0-47-44-16,0 23 10 16,0 2-18-16,0-7 5 15,6 1-12-15,7 0 7 16,0 2 0-16,7 4-6 15,-1 2 6-15,4 8-1 16,-3 3-2-16,-1 8 1 16,0 1-14-16,-2 1 7 15,-4 16 2-15,1 4-2 0,-3 4 14 16,-6 1-10 0,-3 1 5-16,-2 2 0 0,0-3 15 15,0-1-11-15,-7-4 0 16,1-2 27-16,3-9-26 15,1-5 12-15,2-5-17 16,0 0 0-16,0-2 34 16,5-15-28-16,10-9-6 15,9-4-12-15,4 4-9 16,0 5 15-16,-1 5-24 16,-6 9 18-16,-2 5 0 15,-2 2 11-15,-4 2-13 16,2 14 10-16,-3 7 8 15,0 2-1-15,0 5 21 0,-3-1-21 16,-1 0 13 0,-2-5-16-16,-1-2 0 0,0-8-9 15,1-4-39-15,10-9-100 16,4-1-39-16</inkml:trace>
  <inkml:trace contextRef="#ctx0" brushRef="#br1" timeOffset="216974.6011">17447 12900 715 0,'0'0'96'16,"0"0"-67"-16,0 0-1 0,0 0 89 16,0 0-57-1,0 0-34-15,-39 25-11 0,30-8-13 16,-2 5 5-16,6 1-7 15,0 2 16-15,5-4-13 16,0-3-3-16,0-2 0 16,10-7-8-16,7-3 8 15,6-6-12-15,-1 0 12 16,4-1-13-16,-6-13 10 16,-3-2-22-16,-5 1 18 15,-6-2 0-15,-5 0 8 16,-1-1-1-16,0 3 0 15,-13 0-6-15,-10 3 4 16,-2 6 2-16,-2 1-6 0,1 5 2 16,0 0-5-16,7 0 1 15,-1 3-52-15,10 4-56 16,7-4-43-16,3-3-109 16</inkml:trace>
  <inkml:trace contextRef="#ctx0" brushRef="#br1" timeOffset="217306.8124">17873 12719 350 0,'0'0'233'15,"0"0"-214"-15,0 0 73 16,0 0 11-16,0 0-44 16,0 0 26-16,84-23-40 15,-61 19-30-15,-3-3-13 16,5 6 5-16,0 1-14 15,-4 0-63-15,0 1-69 0,-8 15 10 16,-7 1-56-16,-6 4-53 16</inkml:trace>
  <inkml:trace contextRef="#ctx0" brushRef="#br1" timeOffset="217471.8144">18036 12857 167 0,'0'0'225'16,"0"0"-137"-16,0 0-47 15,0 0 27-15,0 0-25 16,0 0 14-16,0 0 11 15,-23 51-42-15,40-51 80 16,11 0-48-16,3-3-38 16,4-6-20-16,-2-3 3 15,1 2-7-15,-4 2-76 16,-4 3-85-16,-10 2-106 16</inkml:trace>
  <inkml:trace contextRef="#ctx0" brushRef="#br1" timeOffset="218123.4309">18864 12478 475 0,'0'0'99'0,"0"0"-45"0,0 0-40 16,0 0 37 0,0 0 53-16,0 0-63 0,5-10 10 15,-10 14-43-15,-12 16-6 16,-9 9 81-16,-1 12-60 15,-4 4 13-15,1 5 19 16,3 2-22-16,3 1 18 16,8-2-50-16,9-5 5 15,7 0 13-15,0-9-19 16,9-3 0-16,13-7-1 16,5-10 7-16,7-8-12 15,2-7-4-15,4-2-17 16,-6 0 24-16,-7-9-50 15,-11-4 29-15,-8 6 22 0,-8-3-4 16,0 1-3 0,0-3 4-16,-13 4-36 0,-7-1 33 15,4 6-29-15,0 2 17 16,2 1 16-16,5 0-28 16,-3 0-88-16,2 3-48 15,0-3-376-15</inkml:trace>
  <inkml:trace contextRef="#ctx0" brushRef="#br1" timeOffset="250629.4506">1046 6738 208 0,'0'0'6'0,"0"0"-6"16,0 0 128-16,-18-76-95 0,18 60-2 15,0-1-1-15,0 3-7 16,0 0 42-16,0 1-42 16,0 3 13-16,0 2-12 15,-1 2 4-15,-2 5 18 16,1 1-18-16,-1 0-25 15,0 0 12-15,0 0-15 16,-5 0 0-16,-9 11-9 16,-10 10 18-16,-6 3-9 15,-3 3 0-15,-2 4 12 16,6 0 3-16,4 1-15 16,1 2 0-16,0 2 10 15,3 4-3-15,-1 10-3 16,-5 11-4-16,-3 3 0 0,2 6 2 15,1-2-2-15,3-4 0 16,6-2 8-16,2 3-8 16,4 1 9-16,8 1-9 15,1-1 0-15,6-3 16 16,0 2-16-16,0-2 0 16,0 0 9-16,0-3-9 15,0 1 0-15,4 0 1 16,-1 3 12-16,2 3-10 15,0-5-3-15,3 2 0 16,1-3 19-16,6 3-17 0,1 4-2 16,2 4-3-1,-3 3 3-15,3 3 3 0,-4-3-3 16,3 0 0-16,-2-3 6 16,0 1 10-16,2-4-24 15,-3-1 8-15,-1 1 0 16,3 1 11-16,-3 0-11 15,2-3-4-15,0-3-5 16,4-4 18-16,4 5 4 16,-1-2-13-16,2 6 0 15,0 0 5-15,0-1-5 16,-2-5 0-16,-2-3-10 0,-3-4 24 16,0-5-22-1,-4-5 8-15,1-3 0 0,0-2 2 16,-3-4-2-16,3-6-1 15,-4-4-6-15,0-7 14 16,-2-1-10-16,2-7 3 16,-5-4 0-16,-1-4 3 15,-2-2-3-15,-2-2 0 16,1 0-7-16,1 0-14 16,0 0-34-16,12-2-36 15,6-16-54-15,0-11-61 16</inkml:trace>
  <inkml:trace contextRef="#ctx0" brushRef="#br2" timeOffset="266107.1568">2297 14272 454 0,'0'0'7'16,"0"0"38"-16,0 0-36 15,0 0-13-15,0 0 4 16,0 0 0-16,0 0-2 16,0 0 0-16,12 12 2 15,8-12 5-15,8 2 8 16,11-1 2-16,10 1-6 15,11-1-4-15,5 3 9 16,3 1-7-16,-2 0-3 16,0 1-4-16,3-3 1 15,1-3 8-15,1 0-4 16,-2 0-5-16,-8 0 16 16,-8 0-13-16,-9-5 7 0,-11-2-9 15,-10 3 3-15,-6-1 17 16,-8 4-19-16,-6 0 2 15,-2 1-1-15,-1 0-1 16,0 0 7-16,0 0-9 16,0 0 0-16,0 0-7 15,0 0 7-15,2 0-31 16,12 0-27-16,10-3-35 16,10-9 23-16</inkml:trace>
  <inkml:trace contextRef="#ctx0" brushRef="#br2" timeOffset="267779.5002">5865 14023 521 0,'0'0'18'0,"0"0"19"15,0 0-24-15,0 0-13 16,0 0 0-16,0 0 11 15,0 0-4-15,0 0-3 16,0 0 19-16,5 0-20 0,2 0-4 16,9 0 1-16,7 0 0 15,10-2-2-15,5 2 2 16,6 0 0-16,3-3 1 16,3 0 1-16,5-1-2 15,12-3 4-15,4 3-1 16,3-4-6-16,-4 3 3 15,-5-1 0-15,-8 0 3 16,-2 2-3-16,-4 1 5 16,-6-1-11-16,1 1 11 15,-6 0-10-15,-1 0 5 16,-5-4 0-16,-1 3 1 0,-5-1 1 16,-2 0 1-16,-5 0-3 15,0 2 0-15,-1-1 20 16,0 1-5-16,2 0-11 15,-2 1 1-15,0 2-2 16,-2-2-5-16,-2 2 2 16,0 0 0-16,-3 0 18 15,2-1-18-15,2-1-6 16,-1 1 6-16,-1-2 9 16,0 0-3-16,1 1-6 15,1-2 6-15,-5 2 3 16,1-1-9-16,-4 1-7 15,3-1 4-15,-5 2 6 16,2-1 5-16,0 2-8 16,0-3 0-16,-3 3-1 0,-1-2 1 15,-2 2 0-15,-2-2 0 16,1 2 3-16,-2 0-4 16,0 0 1-16,3 0-2 15,-3 0-13-15,1 0-4 16,6 0-62-16,2 4 14 15,3-1-81-15</inkml:trace>
  <inkml:trace contextRef="#ctx0" brushRef="#br2" timeOffset="269083.4914">9086 14187 398 0,'0'0'84'0,"0"0"-73"15,0 0-10-15,0 0-1 16,0 0-15-16,0 0 10 15,-4 3 5-15,8-3 2 16,11 0 18-16,5 0-14 16,4 0 4-16,9 0-8 15,4 0 0-15,4 0 4 16,8-2-6-16,0-1 5 16,2 0-4-16,5 1-1 15,3-1 0-15,3 2-2 16,-1 0 12-16,1-3-10 15,-3 3 0-15,-2-3 3 16,-4 1 7-16,1 0-10 0,-3 0 0 16,4 2 0-1,0-1 4-15,3-2-4 0,0 3-1 16,-3-1 1-16,0 2-11 16,-2 0 15-16,4-1-4 15,1 0 10-15,3-1-5 16,0-1-5-16,0 2-1 15,-1-1 1-15,-3-3 1 16,-5 3-1-16,-6-1 0 16,-5 2 13-16,-7 0-7 15,-7-2 1-15,-7 1-7 16,-7 2 0-16,-6 0 3 0,-3 0 11 16,-4 0-6-16,0 0 26 15,0 0-10-15,0 0 7 16,0 0-23-16,0 0-2 15,0 0-6-15,0 0 0 16,0 0-37-16,0 0 9 16,0 0-72-16,8 0-3 15,0 0 36-15,8 0-188 16</inkml:trace>
  <inkml:trace contextRef="#ctx0" brushRef="#br2" timeOffset="270110.9219">11309 14216 403 0,'0'0'63'15,"0"0"-63"-15,0 0 52 16,0 0-19-16,0 0 9 16,0 0-12-16,5 0-21 15,8-2 17-15,4-5-26 16,8 1 1-16,6 0-1 15,4 1 3-15,2 0 8 16,5 2-11-16,-1 0 0 0,4 0 17 16,1-2-17-16,4 0 0 15,2 2 19-15,3-1-16 16,0-1 0-16,-3 1-3 16,-5 0 0-16,-3-2 7 15,-6 3-7-15,-7-2 0 16,-6 0-7-16,-8 3 15 15,-5-1-8-15,-6 1 0 16,-5 2 1-16,-1 0-2 16,0 0 1-16,0 0 0 15,0 0 1-15,0 0 0 16,0 0-2-16,0 0-58 16,-13 0-24-16,-10 0-270 0</inkml:trace>
  <inkml:trace contextRef="#ctx0" brushRef="#br2" timeOffset="272384.0517">5931 14137 382 0,'0'0'59'0,"0"0"-42"16,0 0-3-16,0 0-13 15,0 0 4-15,0 0 48 16,-7 0-32-16,7 0 6 0,0 0 2 16,0 0-26-16,0 0 11 15,0 0-14-15,0 0 0 16,0 0-11-16,11 0 11 16,7 0 0-16,2 0 4 15,5 0-2-15,6 0 13 16,1 0-15-16,-1 2 0 15,5 2 3-15,1 0-3 16,5 0 3-16,0-1 0 16,4 2-3-16,3-1 4 15,-1 3-4-15,2 0 11 16,-3 0-13-16,2 1 2 0,3 1 0 16,0-1 14-1,5 1-14-15,1 2 1 0,2-5-1 16,-1 2 0-16,0-2-5 15,-1-2 5-15,0-2 0 16,-2 1-2-16,-3-3 9 16,1 0-7-16,-4 2 2 15,1-2 1-15,3 0 5 16,-1 0-6-16,4 0-2 16,7 0 0-16,2 0 5 15,0 0-5-15,-4-2 0 16,-2-1 7-16,-2 1-16 15,0-2 9-15,-1 0 0 16,-2 0-1-16,-3 1 8 16,-4 0-8-16,-1 0 1 0,-2 2 0 15,1-1 2-15,-1 2-2 16,3 0 0-16,3 0 3 16,0 0 5-16,1 0-7 15,-6-3-1-15,0 2 0 16,-2-2-2-16,-1 0 2 15,-3 2 0-15,6-2 3 16,4 0 3-16,0 0 14 16,0-2-18-16,-1-1 2 15,-2 1 22-15,-3-3-25 0,2 0 9 16,2-3 9 0,2 4-11-16,4-3 10 0,1 1-18 15,5 1 0 1,-2-1 10-16,0 4-10 0,-1-1 0 15,-4 2 0-15,1-3 5 16,-4 2-5-16,0-2 0 16,-1 1 3-16,-4-1-1 15,-3 2-2-15,3 0 0 16,-2-2 1-16,8 2 2 16,2 1-1-16,5 1-2 15,2-1 3-15,0 1-19 16,-5 0 17-16,-3 0-1 15,0 1 8-15,-5 0-8 16,-1-2-2-16,-3 3-2 16,-1-1 4-16,-3 0-2 15,-3 2 2-15,-1-2 0 0,2 2 0 16,1-3 1-16,-1 3-1 16,4-2 0-16,0 0 3 15,-3-1-7-15,0 0 11 16,-2-2-7-16,-3 4 0 15,-1-2 1-15,-4 1 4 16,-1-1-5-16,-2 3 1 16,-3-1-6-16,0-1 5 15,0 2 0-15,0 0-8 16,0 0 15-16,0 0-8 16,1 0 1-16,1 0 0 0,0 0-6 15,-1 0 6-15,-1 0 0 16,0 0-3-16,-2 0 7 15,0 0-5-15,1 0 1 16,0 0 0-16,0 0-3 16,1 0 4-16,0 0-1 15,2 0 2-15,1 0-2 16,1 0 5-16,1 0-12 16,6 0 16-16,-1 0-9 15,3 0 0-15,-1 0-1 16,-2 0-7-16,-2 0 16 15,2 0-16-15,-4 0 8 16,-1 0 0-16,-4 0 0 16,1 0 0-16,-2 0 0 0,-4 0-1 15,0 0 5-15,-2 0-5 16,-1 0 1-16,1 0 0 16,-4 0 9-16,-1 0-9 15,-2 0 0-15,-5 0-3 16,1 0 11-16,-2 0-11 15,0 0 3-15,-2 0 0 16,-1 0-3-16,0 0 3 16,0 0 0-16,0 0 0 15,0 0 0-15,0 0-9 16,0 0 0-16,0 0-40 16,3 2 44-16,2 2-67 0,3 1-20 15,-2-4-30-15,-4-1-324 16</inkml:trace>
  <inkml:trace contextRef="#ctx0" brushRef="#br2" timeOffset="287449.8185">16227 15341 211 0,'0'0'17'0,"0"0"-9"0,0 0-3 16,0 0 3-16,0 0-6 15,0 0 33-15,0 0-7 16,0 0 2-16,0 1 14 15,0-1-13-15,0 0-24 16,-1 0 2-16,1 0-5 16,0 0-6-16,0 0 2 15,0 0 0-15,0 0-2 16,-2 2 3-16,-2-1-8 16,-2 3-1-16,-3-2-11 0,-2 1-9 15,1 1-16 1,-1-3-9-16,1 2 13 0,-2 1 17 15,0-4 2-15,-3 3-2 16,0 0 14-16,0-1 8 16,-2-1 2-16,0 1 23 15,0-2-3-15,4 0-3 16,0 0 52-16,2 0-7 16,1 0-44-16,3 0 25 15,1 0-24-15,3 0 1 16,3 0 27-16,-2 0-19 15,2 0-5-15,0 0-17 16,0 0 12-16,0 0 0 16,0 0-18-16,0 0 5 15,0 0-2-15,0 0 10 0,0 0-10 16,5 0-2-16,10 0 2 16,4 0 12-16,3-3-15 15,5 0 7-15,3 1-4 16,3-1-2-16,3-1-3 15,-2 1 1-15,0 2 0 16,1 0 1-16,0-1-1 16,-5 1 0-16,-1 1-4 15,0 0 4-15,4 0 0 16,3 0 1-16,3 0 0 16,6 0-2-16,2 3 0 15,4 1 1-15,0-2 0 16,1 1-21-16,1-3 21 15,4 0 0-15,0 0 1 0,-3 0 8 16,-4 0-9-16,-4 0 0 16,-1 0-1-16,-3 0 4 15,0 0-12-15,-2-4 9 16,-4 1 0-16,2 1 23 16,-2 0-23-16,0 2 21 15,-3-1 0-15,-2 1-18 16,-4 0 0-16,-6 0 14 15,-2 0-11-15,-2 0 22 16,-7 0-26-16,-1 0 6 16,-4 0 4-16,-2 0-5 0,-2 0 15 15,-1 0-9 1,0 0-13-16,0 0 3 0,0 0 2 16,0 0 4-16,0 0-7 15,0 0 1-15,0 0 10 16,0 0-13-16,0 0 1 15,0 0-8-15,0 0 3 16,0 0-42-16,0 0-10 16,0 0-65-16,0 0-64 15,0 0-208-15</inkml:trace>
  <inkml:trace contextRef="#ctx0" brushRef="#br2" timeOffset="290560.8887">19955 15201 448 0,'0'0'35'0,"0"0"-17"16,0 0 12-16,0 0-1 15,0 0-7-15,0 0 40 16,0 0-31-16,3 0-2 16,-3 0 0-16,0 0-8 15,0 0 6-15,0 0-15 16,0 0-5-16,3 0 19 15,-3 0-25-15,3 0 5 0,1 0-6 16,5 0 0-16,0 0-6 16,3 0 6-16,4 0 0 15,4 0-3-15,4 0 7 16,4 0-6-16,5 0 2 16,4-2 0-16,8-3-4 15,-2 1 6-15,2-3-2 16,-3 0 0-16,-5 1-5 15,-2 2 5-15,-7 0 3 16,-6 3 1-16,-6-1-2 16,-7 2-2-16,-4 0-3 15,-4 0-1-15,-1 0 8 0,0 0-1 16,0 0-3-16,0-1 0 16,0 1-11-16,0 0 11 15,0 0-1-15,0 0-1 16,0 0-24-16,0 0-37 15,5 0 0-15,2 10 24 16,2 1-29-16,-1 0-67 16,2-7-184-16</inkml:trace>
  <inkml:trace contextRef="#ctx0" brushRef="#br2" timeOffset="293141.3247">21697 15229 53 0,'0'0'347'0,"0"0"-310"16,0 0-20-16,0 0-5 0,0 0 24 16,0 0 43-1,-2 1-61-15,2-1 28 0,0 0-12 16,0 0-13-16,0 0 41 16,0 0-36-16,0 0-22 15,0 0-4-15,0 0 1 16,2 0 4-16,10 0-5 15,6 0 0-15,6 0 6 16,5 0-6-16,4 0 0 16,5 0-6-16,2 0 20 15,0 0-16-15,2 0 2 16,1 3 0-16,-3 1-15 16,0-1 22-16,1 0-7 15,1-2 2-15,1 0 2 16,-4-1-8-16,1 2 4 15,-4-1 0-15,5 2-6 16,-3-2 6-16,-1 2 0 0,-2-1-3 16,-3 0 9-16,1 1-6 15,-3-3 0-15,0 1 5 16,4 1-6-16,0-1 1 16,2 1-2-16,-2-1-3 15,-1 0 10-15,-6 1-3 16,-5 0-2-16,-4 0 0 15,-1 1-2-15,-7-2 2 16,-2-1-2-16,-4 0-6 16,-4 0 8-16,0 0 0 15,0 0 0-15,0 0-1 16,0 0-11-16,0 0 12 0,0 0-15 16,0 2-33-16,0-2-19 15,0 1-14-15,0-1-74 16,0 0-45-16</inkml:trace>
  <inkml:trace contextRef="#ctx0" brushRef="#br2" timeOffset="295287.4939">21393 13121 518 0,'0'0'43'0,"0"0"-15"15,0 0 8-15,0 0-19 0,0 0-4 16,0 0 35-16,0 0-28 16,0-6 7-16,0 6-13 15,0 0-10-15,0 0 20 16,0 0-24-16,0 0 0 15,0 0 0-15,0 0 0 16,0 0-4-16,0 0 0 16,0 3-3-16,0 13-3 15,0 2 10-15,0 4 0 16,0 0 6-16,0-1-6 16,0 1-1-16,0 0-3 15,0 5 4-15,1-1 1 16,4 6-1-16,0-3 0 15,-2-3 6-15,0-2-3 16,0-7-3-16,-2-4 0 0,1-6 0 16,-2-2 2-16,0-3-2 15,0-2 0-15,0 0 1 16,0 0 7-16,0 0-9 16,0 0 1-16,0 0 0 15,0 0 6-15,0 0-6 16,0 0-16-16,0 0-15 15,0-7-47-15,-6-8-128 16</inkml:trace>
  <inkml:trace contextRef="#ctx0" brushRef="#br2" timeOffset="296462.9567">21595 13490 465 0,'0'0'76'16,"0"0"-68"-16,0 0 4 15,0 0 17-15,0 0-23 16,0 0 12-16,35-23 3 16,-15 15-15-16,0 2 22 15,4 0-28-15,3-3 0 16,-1 1-4-16,4-4 8 15,-1 0-4-15,0-2 0 16,1 1 3-16,-1-3 3 16,-1 0-5-16,-7 2-1 0,-2 2 0 15,-5-2 3 1,-2 0 16-16,-5-2-19 0,-2-1 9 16,-5 0-5-16,0 0-2 15,0-1 22-15,-8-1-24 16,-8 1 6-16,-5 1-6 15,-3 0 0-15,-3 3 1 16,-1 1-10-16,-2 4 15 16,5 3-6-16,5 3 0 15,8 1 0-15,8 2-2 16,2-1 2-16,2 1-16 16,0 0 13-16,0 0 3 15,12 0-11-15,17 3 6 16,13 9 10-16,8 0-5 15,4 5 0-15,-2 1 2 16,-9 2-1-16,-6-2-1 0,-8 1 0 16,-11 3-3-16,-4 2 14 15,-6-1-10-15,-6 2-1 16,-2 1 1-16,0-2 24 16,-10-1-15-16,-4-1 8 15,-1-3 12-15,0-5-12 16,1-1-7-16,0-1-3 15,2-3-3-15,-2 2 4 16,4-2-9-16,2 0-5 16,-3 3-24-16,6 1-40 15,0 3-30-15,-1 1-71 0,0-3-79 16</inkml:trace>
  <inkml:trace contextRef="#ctx0" brushRef="#br2" timeOffset="302856.8841">17532 15359 634 0,'0'0'23'15,"0"0"-8"-15,-98 53-15 16,60-21 0-16,0-1 22 15,7 5-22-15,9-2 39 16,11 3-38-16,9 1 1 16,2-4 9-16,6-2-10 15,17-10 7-15,4-6-16 16,8-11 18-16,4-5-7 16,4-8-1-16,2-20 4 0,1-11-6 15,-3-8-19 1,-3-4 7-16,-14-1-5 0,-11 6 13 15,-12 3 4-15,-3 6 17 16,-3 9 9-16,-13 8 20 16,4 9-21-16,4 7 1 15,4 4 15-15,1 0-41 16,-2 8-2-16,1 20-10 16,-1 10 11-16,4 7-11 15,1 4 14-15,0-3-2 16,0 1 0-16,0-3 1 15,0-6-7-15,0-3 6 16,-6-4 0-16,-13-4 10 16,-10-1-8-16,-4 1 0 0,-9-1 7 15,-4-6-7 1,7-4 4-16,9-5-2 0,14-8-4 16,12 0 0-16,4-3-6 15,0 0 1-15,12 0 5 16,9-11 6-16,6-2-6 15,5 1 28-15,3 1-28 16,-1 0 28-16,5 2-25 16,0 4 2-16,7-2-4 15,2 2 10-15,1-1-11 16,4-3-14-16,-3-2-132 16,-6-7-119-16</inkml:trace>
  <inkml:trace contextRef="#ctx0" brushRef="#br2" timeOffset="303147.9389">18480 15334 787 0,'0'0'74'15,"0"0"-52"-15,0 0-22 16,0 0-3-16,0 0 3 0,-105 44 13 16,75-13 4-16,3 4-2 15,7 2 2-15,4 2-12 16,5 0 18-16,6 3-9 16,5-3-13-16,0-5 1 15,5-6-2-15,14-3-47 16,8-8-75-16,3-13-81 15</inkml:trace>
  <inkml:trace contextRef="#ctx0" brushRef="#br2" timeOffset="303621.0865">18691 15716 653 0,'0'0'92'15,"0"0"-50"-15,0 0-25 16,0 0 52-16,0 0 27 16,0 0-30-16,-6-43-57 15,12 13-5-15,9-1 3 16,0 1-5-16,1 1-2 16,0 5 3-16,-2 4 6 15,0 6-13-15,1 3 4 16,-5 7 0-16,-2 1 4 15,-2 3-4-15,1 0-10 16,-1 6 8-16,0 13-15 16,-1 8 17-16,-2 1 5 0,-3 1-5 15,0-4 11-15,0-4-10 16,-6-4-1-16,-1-4 1 16,3-6 0-16,4-5 5 15,0-2-6-15,0 0-15 16,0 0 12-16,0 0 2 15,9-2-15-15,6-1 16 16,0 3-13-16,2 0 1 16,1 3 2-16,2 9 7 15,5 5 0-15,-5 0-3 16,-1 0 3-16,-4-1-14 16,1-3-62-16,0-8-64 0,-2-5-47 15</inkml:trace>
  <inkml:trace contextRef="#ctx0" brushRef="#br2" timeOffset="303910.6675">19300 15461 696 0,'0'0'72'0,"0"0"-62"16,0 0-10-16,0 0 7 15,0 0 20-15,0 0 11 16,80 34-25-16,-59-11 8 0,-4 4-8 16,-3 5 11-16,-9 2-23 15,-5 1 2-15,0 0 5 16,-15 0-5-16,-11-2 6 16,-6-2-8-16,-1-1 4 15,5-7-3-15,7-9-2 16,8-8-7-16,7-6-22 15,4 0-64-15,2-17-42 16</inkml:trace>
  <inkml:trace contextRef="#ctx0" brushRef="#br2" timeOffset="304182.2849">20055 15542 304 0,'0'0'224'0,"0"0"-224"16,0 0-50-16,108 0-8 16,-79 0-163-16</inkml:trace>
  <inkml:trace contextRef="#ctx0" brushRef="#br2" timeOffset="304346.6931">20032 15808 613 0,'0'0'49'16,"0"0"-34"-16,0 0 17 16,0 0 42-16,0 0-36 15,117 2-37-15,-65-2-1 16,0-3-33-16,-7-4-101 16</inkml:trace>
  <inkml:trace contextRef="#ctx0" brushRef="#br2" timeOffset="305209.3">21078 15665 665 0,'0'0'141'0,"0"0"-128"0,0 0-13 16,0 0-6-16,0 0 6 15,0 0 85-15,-18 6-22 16,18-6 14-16,0 0-16 16,0-5-7-16,0-11-40 15,0-5-13-15,0-4 8 16,12-2-9-16,1 2-3 16,7 1 3-16,2 5-4 15,4 4 0-15,2 5-10 16,-1 3 11-16,-2 5-6 15,-4 2 4-15,1 0-8 16,-2 2 13-16,-2 15-9 16,-4 4 8-16,-3 7-6 0,-6 2 7 15,-5 2-3-15,0 3 5 16,-2-6-2-16,-13-3 9 16,2-6-7-16,2-6 1 15,2-5 9-15,5-6-9 16,2 0 13-16,2-3-5 15,0 0 2-15,0 0 3 16,0-6-11-16,2-3-5 16,5-4-19-16,1 6 2 15,3 2 17-15,-3 2-15 16,4 2-1-16,0 1 15 16,-2 0-9-16,5 0 8 15,-1 0-6-15,3 12 4 16,1 0 2-16,2 0 2 15,2 3 0-15,1-3 0 0,3-2 3 16,3-3 3-16,-2-4-6 16,1-3-48-16,-1-1-66 15,-1-18-66-15,0-8-135 16</inkml:trace>
  <inkml:trace contextRef="#ctx0" brushRef="#br2" timeOffset="305621.9384">21694 15347 601 0,'0'0'66'0,"0"0"-41"15,0 0 7-15,0 0 22 16,0 0 11-16,0 0-37 15,7-9-18-15,7 9-10 16,4 0 17-16,1 0-9 16,0 0 11-16,-2 7-19 15,-1 5-6-15,-5 2 6 16,-2 3 14-16,-5 3-9 0,-4 4 9 16,0-1-13-1,-13 3 30-15,-7-3-10 0,4-3-10 16,2-2 21-16,6-6-8 15,5-7 5-15,3-2-29 16,0 1 1-16,0-1 6 16,20-1 18-16,10 3 8 15,8-2-4-15,0-3-21 16,1 0-8-16,-8 4 0 16,-7-1-75-16,-4 4-90 15,-14 1-114-15</inkml:trace>
  <inkml:trace contextRef="#ctx0" brushRef="#br2" timeOffset="306581.5855">18482 16158 716 0,'0'0'46'15,"0"0"-40"-15,0 0-6 16,0 0 38-16,0 0 9 15,0 0 26-15,-98-3-52 16,70 16 7-16,-1 4 6 0,1 4-13 16,0 3 3-16,8 3-14 15,2-1 17-15,6 3-20 16,4-2-2-16,6-1-1 16,2-4-2-16,2-3-2 15,17 0 5-15,9-3-3 16,7-4 3-16,5-3 3 15,7 1-6-15,4-5 6 16,-3-3-8-16,-2-2-6 16,-4 0-51-16,0 0-72 15,-5-6-31-15,-3-8-40 16</inkml:trace>
  <inkml:trace contextRef="#ctx0" brushRef="#br2" timeOffset="306852.7257">19030 16179 636 0,'0'0'124'15,"0"0"-88"-15,0 0-16 16,0 0 33-16,0 0 0 15,0 0-16-15,0-2-37 16,24 0 7-16,9-1-1 0,4 1 0 16,3-1-12-1,-7 1-3-15,-2 2-74 0,-4 0-34 16,-9 0-32-16,-8 12-128 16</inkml:trace>
  <inkml:trace contextRef="#ctx0" brushRef="#br2" timeOffset="307040.1314">19104 16416 503 0,'0'0'39'15,"0"0"-15"-15,0 0 14 16,0 0 42-16,0 0 20 0,0 0-34 16,88 20-43-1,-49-20 4-15,2 0-27 0,2 0-11 16,-3-3-7-16,-1-2-72 15,-7-4-68-15,-3-1-324 16</inkml:trace>
  <inkml:trace contextRef="#ctx0" brushRef="#br2" timeOffset="307459.9545">19937 16098 753 0,'0'0'108'0,"0"0"-89"16,0 0-19-16,0 0 0 16,0 0 0-16,0 0 13 0,-5 42 20 15,-5-7 66-15,0 1-83 16,1 3 25-16,2-3-8 15,3-2-22-15,0-4-5 16,4-5-6-16,0-6-4 16,0-5 3-16,16-6-99 15,8-8-77-15,6 0-50 16</inkml:trace>
  <inkml:trace contextRef="#ctx0" brushRef="#br2" timeOffset="307858.4948">20263 16252 777 0,'0'0'115'0,"0"0"-67"0,0 0 24 16,0 0-9-16,0 0-31 16,0 0 0-16,-68-3-2 15,56 14-28-15,6 3 1 16,4 0-3-16,2 1-1 15,0-2 1-15,11-2 0 16,8-3 2-16,4-6-4 16,-1-2 2-16,5 0-1 15,-3 0-7-15,-3-10 1 16,-6 0 4-16,-5 1-4 0,-7-2 7 16,-3-3 5-1,0 2-5-15,-12 0 0 0,-6 0-5 16,-7 2 3-16,-1 6 1 15,1 4-6-15,-2 0-2 16,9 0 4-16,2 7 1 16,7 2-1-16,7 1-7 15,2 4-61-15,0-1-8 16,18 1-8-16,12-1-73 16,3-6-103-16</inkml:trace>
  <inkml:trace contextRef="#ctx0" brushRef="#br2" timeOffset="308293.2974">20559 16300 545 0,'0'0'310'16,"0"0"-264"-16,0 0-26 15,0 0 16-15,0 0 15 16,0 0-9-16,-20-6-42 15,10 9 3-15,-3 10 9 16,1 2-12-16,-2 1 5 16,4 4-2-16,1 1-2 15,4-1 3-15,4-3 1 0,1-3-3 16,0-2-2 0,1 1 0-16,13-6 3 0,5-2-4 15,2-3 9 1,3-2-16-16,0 0 3 0,-4 0-4 15,-3-7 9-15,-4 0-3 16,-5-3 8-16,-5 0 2 16,-3-2-6-16,0-3 0 15,0-1-1-15,-9 1 0 16,-6 2-2-16,4 4 2 16,1 4-7-16,1 2 6 15,5 2-7-15,-1 1 0 16,5 0-36-16,-1 0-37 15,1 0-42-15,0 0-39 16,0 3-67-16</inkml:trace>
  <inkml:trace contextRef="#ctx0" brushRef="#br2" timeOffset="308643.0799">20877 16211 587 0,'0'0'105'0,"0"0"-66"15,0 0-17-15,0 0 36 16,0 0 36-16,0 0-43 0,23-43-15 16,-23 43-14-16,0 0-22 15,0 0-18-15,0 14 18 16,0 8 6-16,-8 4 13 15,-1 5-16-15,-2 3 16 16,1 1-8-16,2 1-1 16,2-3 5-16,0-6-12 15,3-4 9-15,2-7-12 16,1-5 2-16,0-5-8 16,0-2 7-16,0-3-2 15,0-1-43-15,10 0-20 16,4 0-32-16,-1-15-141 15</inkml:trace>
  <inkml:trace contextRef="#ctx0" brushRef="#br2" timeOffset="309920.1889">21670 16571 659 0,'0'0'142'15,"0"0"-142"-15,0 0 0 0,0 0 0 16,-26 78 25-16,9-51 30 16,-4 4-11-16,-3 0-27 15,3-1-7-15,0-4-4 16,8-4-6-16,4-5-15 15,7-5-36-15,2-5-103 16,5-7-28-16</inkml:trace>
  <inkml:trace contextRef="#ctx0" brushRef="#br2" timeOffset="310738.9218">22141 16565 356 0,'0'0'401'0,"0"0"-385"16,0 0-16-16,0 0 0 16,0 0 52-16,0 0 39 15,-4 0-39-15,4-9-33 16,0-3-9-16,3-5 2 16,3-2 10-16,-2-2 2 0,2-1-24 15,5 2 29-15,-2 1-29 16,4 1 3-16,3 2-6 15,1 2 2-15,-2 3 1 16,4 5-1-16,-1 1 2 16,1 1-2-16,-3 2 1 15,-3 2-9-15,-4 0 5 16,-3 0-3-16,2 11-11 16,-3 8 15-16,-5 9 6 15,0 5-1-15,0-1 6 16,-16-2 8-16,0-8-10 15,2-7 4-15,6-6-6 16,4-6 21-16,4-3-25 16,0 0 14-16,0 0 15 0,3-12-7 15,16-11-22-15,4-3-2 16,7 0-1-16,0 6-10 16,-7 8 7-16,-2 4 1 15,-4 8 2-15,-4 0-5 16,-3 0 1-16,0 0 4 15,3 16-11-15,-3 5 13 16,3 4 2-16,-3 0 1 16,-4 0-2-16,-1 0 0 15,0-6-2-15,1-5 2 16,1-3-64-16,4-5-58 16,5-6-53-16,2 0-80 15</inkml:trace>
  <inkml:trace contextRef="#ctx0" brushRef="#br2" timeOffset="311128.5889">22833 16586 287 0,'0'0'521'16,"0"0"-470"-16,0 0-33 15,0 0 26-15,0 0 20 16,0 0-16-16,-94 4-25 15,80 9-13-15,1 2-10 16,5 3 4-16,6-1-4 16,2 3 0-16,0-1 6 0,0-2-6 15,17 0 0-15,5-7-7 16,4-3 7-16,0-6-2 16,3-1-15-16,-4 0 5 15,-4-11 9-15,-6-3-12 16,-4-1 8-16,-8-2 4 15,-3-4-2-15,0-1-3 16,-16 1-7-16,-7 1 10 16,-3 4-10-16,-3 7 14 15,0 2 1-15,2 6-2 16,5 1-6-16,6 0-4 16,8 0-3-16,8 0-133 0,3 0-40 15,21 0 6-15</inkml:trace>
  <inkml:trace contextRef="#ctx0" brushRef="#br2" timeOffset="311441.6219">23291 16313 805 0,'0'0'165'0,"0"0"-157"16,0 0 0-16,0 0-1 15,0 0 31-15,0 0 10 16,109-10-41-16,-70 9-5 15,-6 1-2-15,-5 0-60 16,-7 0-36-16,-5 11-71 16,-11 3-84-16,-5 3-135 15</inkml:trace>
  <inkml:trace contextRef="#ctx0" brushRef="#br2" timeOffset="311599.3494">23381 16523 579 0,'0'0'90'0,"0"0"-70"15,0 0-16-15,0 0 86 16,0 0-28-16,0 0 0 16,49 7-27-16,-10-7-27 15,0-2-8-15,1-6-31 16,-3 0-80-16,0-3-165 16</inkml:trace>
  <inkml:trace contextRef="#ctx0" brushRef="#br2" timeOffset="311997.9638">24144 16190 656 0,'0'0'171'0,"0"0"-159"16,0 0-9-16,0 0 32 0,0 0 19 15,0 0-27-15,0 25 44 16,-3 1-20-16,-3 6 22 15,1 2-45-15,-1-2-3 16,0 1 1-16,0-1-10 16,1-5-11-16,-2-3-5 15,4-5 0-15,3-4-6 16,0-4-46-16,0-3-98 16,16-5-12-16,8-3-51 15,6-3-276-15</inkml:trace>
  <inkml:trace contextRef="#ctx0" brushRef="#br2" timeOffset="312403.068">24450 16385 768 0,'0'0'128'16,"0"0"-103"-16,0 0-1 15,0 0 56-15,0 0-10 16,-85-8-9-16,65 8-24 15,6 10-18-15,5 0-19 16,0 1 3-16,8 0-5 16,1 3 2-16,0 1-2 15,10-1 1-15,8-3 1 16,3-2-6-16,1-2 2 0,3-5-19 16,-2-2-1-16,-1 0 13 15,-4 0-2-15,-9-9 7 16,-3-1-2-16,-6-3 8 15,0-3 6-15,-3-1-6 16,-11 0-1-16,-3 2-2 16,-2 4 3-16,2 3 9 15,-2 5-8-15,2 3 2 16,2 0-6-16,2 0-5 16,3 0 4-16,3 10-52 15,3 2-40-15,4 3 11 16,0 1-66-16,8-3-78 15,17-6-239-15</inkml:trace>
  <inkml:trace contextRef="#ctx0" brushRef="#br2" timeOffset="312770.9703">24719 16378 625 0,'0'0'150'16,"0"0"-92"-16,0 0-29 15,0 0 26-15,0 0-4 16,0 0 0-16,-15 0-25 16,3 13 1-16,1 5-2 15,0 2-25-15,5 1 0 16,4 2 1-16,2-2-1 16,0-1 0-16,5-4 8 0,14-6-9 15,1-2 1 1,3-5-17-16,3-3 10 0,-1 0-21 15,-1-3-5-15,-6-11 10 16,-5 0 4-16,-5-5 15 16,-8-2 2-16,0 0-1 15,-5-2 3-15,-14 3 2 16,-8 6-2-16,-6 2-15 16,-3 8 13-16,-3 4 0 15,-2 0-26-15,-1 4-110 16,-1 11-30-16,-2 2-222 15</inkml:trace>
  <inkml:trace contextRef="#ctx0" brushRef="#br2" timeOffset="320426.0945">2757 17179 656 0,'0'0'16'0,"0"0"12"15,0 0-28-15,0 0 0 16,0 0 4-16,0 0 16 16,0 0 25-16,0 0-13 15,-9-14-13-15,28-8-13 16,9-8-6-16,4-4 5 15,-3 3-3-15,3-1 1 16,-4 3-1-16,-5 5-2 16,-4-2 0-16,-2 5 7 0,-7 3-7 15,-6 6 0-15,-4 7 10 16,0 2-5-16,0 3 26 16,0 0 4-16,0 0-25 15,-7 0 1-15,-11 8-11 16,-5 15-4-16,0 9 0 15,-4 10 2-15,3 12 2 16,0 15 0-16,6 4 0 16,2 0 0-16,10-6 0 15,3-7 6-15,3-6-6 16,0-12 0-16,0-8 0 16,1-14-1-16,9-10 5 15,9-4-1-15,6-3-2 16,9-3 3-16,8 0-1 15,7-9 0-15,-1-11 6 0,-5-1-4 16,-11 4 0 0,-13 2-1-16,-8 1 0 0,-11 4 0 15,0 2 11-15,0-3-11 16,-15 4 10-16,-12-3-14 16,0 4 0-16,-5 3-2 15,9 3-1-15,3 0-6 16,11 0 2-16,8 0-36 15,1 0-69-15,0 0-62 16,15 3 63-16,12-3-54 16</inkml:trace>
  <inkml:trace contextRef="#ctx0" brushRef="#br2" timeOffset="321404.2135">2795 17024 445 0,'0'0'56'15,"0"0"-11"-15,0 0-33 16,0 0 41-16,0 0 9 15,0 0 2-15,-38-44-28 16,32 34 16-16,1 4-15 16,0 3-3-16,3 3 7 15,0 0 0-15,-1 0-39 16,3 9-2-16,0 27-10 16,0 23 10-16,0 18 19 15,0 8 13-15,0 1-9 16,7-5 5-16,9-5-24 15,5-5 16-15,4-8-12 16,0-10-8-16,-2-16 9 16,-4-11-9-16,-3-10 0 0,-5-6 2 15,-7-4 3-15,-2-6-5 16,-2 0 5-16,0 0-4 16,0 0 22-16,0 0-3 15,0-16-11-15,0-11-2 16,-9-12-7-16,-4-7-3 15,2-5-1-15,-3-7 4 16,1-1-8-16,-2 2 6 16,-2 1-6-16,7 3 5 15,-1 7 6-15,2 4 0 16,6 9-3-16,1 6 0 16,2 8-5-16,0 5-3 0,0 4 8 15,0 5-1-15,0 0 1 16,0-2 0-16,3 2-1 15,9-2-14-15,6-3 13 16,3 3 2-16,4-1-3 16,6 0 2-16,8 4-10 15,5-3 10-15,5 4 0 16,3-1 1-16,-4 0-1 16,-3 0 1-16,-5-1 0 15,-12 1-34-15,-6 1-99 16,-8 3-51-16,-13 3-18 15,-1 15-115-15</inkml:trace>
  <inkml:trace contextRef="#ctx0" brushRef="#br2" timeOffset="321603.6848">2979 17361 505 0,'0'0'72'0,"0"0"-69"15,0 0 7-15,0 0 44 16,100 19 14-16,-64-16-35 15,1-3 56-15,3 0-32 16,-1 0-40-16,3-3 18 16,-1-7-25-16,-2-3 9 15,-1-4-19-15,-2-2-4 16,-5 0-67-16,-5-1-103 0,-6-1-129 16</inkml:trace>
  <inkml:trace contextRef="#ctx0" brushRef="#br2" timeOffset="321926.4883">3713 16881 586 0,'0'0'123'0,"0"0"-123"0,0 0-8 15,0 0 8-15,-49 100 0 16,40-55 28-16,-3 8 31 16,7 5-20-16,1-4-14 15,4-4-3-15,0-4-21 16,4-9 8-16,17-6-9 15,5-3-3-15,9-11-51 16,9-9-56-16,6-8-137 16</inkml:trace>
  <inkml:trace contextRef="#ctx0" brushRef="#br2" timeOffset="322376.089">4068 17399 718 0,'0'0'78'16,"0"0"-55"-16,0 0-23 16,0 0 21-16,0 0 46 15,0 0-11-15,-37-56-29 16,37 29-9-16,0-6-4 16,0-6-8-16,8-4-6 15,6-2 0-15,4 5 0 0,0 8 0 16,1 10 0-16,-4 12-3 15,-1 6 3 1,-5 4-3-16,1 0-3 0,0 11-17 16,-1 9 23-16,2 5 0 15,-3 3-2-15,-3-1 2 16,-2-2 0-16,0-7 10 16,2-3-10-16,-2-5 0 15,0-6-4-15,0-4 4 16,1 0-2-16,3 0 2 15,5-7 10-15,6-7-10 16,-1 2-10-16,-1 4-14 16,-2 8 23-16,0 0-20 15,2 5 5-15,7 10 14 16,-2-1-3-16,3 3-24 0,0-7-41 16,0-3-30-16,1-7-33 15,-1 0-157-15</inkml:trace>
  <inkml:trace contextRef="#ctx0" brushRef="#br2" timeOffset="322652.9304">4541 16886 763 0,'0'0'62'16,"0"0"-35"-16,0 0-27 0,0 0 0 15,0 0 0 1,0 0 3-16,97-11 26 15,-60 28-7-15,0 3-9 0,-6 2 6 16,-5 5 1-16,-8 9 17 16,-9 4-7-16,-9 12-9 15,0 1 0-15,-7 0-1 16,-13 0-18-16,-1-14 6 16,-1-3 6-16,1-11-14 15,12-10-9-15,4-4 8 16,5-11-130-16,0 0-132 15,12-24-212-15</inkml:trace>
  <inkml:trace contextRef="#ctx0" brushRef="#br2" timeOffset="322937.9345">5410 16924 667 0,'0'0'37'15,"0"0"-37"-15,0 0 7 16,0 0-7-16,0 0 12 15,100 0-3-15,-68 0-3 0,5 0-6 16,-6 0-23-16,-10 0-70 16,-12 10-214-16</inkml:trace>
  <inkml:trace contextRef="#ctx0" brushRef="#br2" timeOffset="323135.1585">5525 17258 472 0,'0'0'87'16,"0"0"-35"-16,0 0 34 16,0 0-6-16,0 0 17 15,97 7-42-15,-64-7-38 0,3-7-3 16,-2 0-14-16,-1-3-6 16,0 3-1-16,-5 0-90 15,-6 7-60-15,-14 0-284 16</inkml:trace>
  <inkml:trace contextRef="#ctx0" brushRef="#br2" timeOffset="324462.0201">6955 16755 723 0,'0'0'10'15,"0"0"-7"-15,-83 13-3 16,47 8 0-16,3 8 28 16,3 5 6-16,8 2-3 15,9 5-24-15,8 3-4 0,5 11 21 16,5 3-19-16,19-1 10 16,4-5-4-16,3-13-9 15,5-15 4-15,6-12-6 16,3-10 3-16,5-2 3 15,2-18 7-15,-1-14 3 16,-3-10-16-16,-8-5 1 16,-7-2 15-16,-9 2-14 15,-12 7 1-15,-9 4 4 16,-3 4-6-16,-6 1 2 16,-17 5-3-16,-8 6 0 15,-6 1-13-15,-3 9 20 0,-2 5-8 16,2 5 1-1,-1 0-10-15,4 5 1 16,7 8 1-16,6 3-25 0,8 1-14 16,10 2-49-16,6 2-4 15,3-6-27-15,21-3-157 16</inkml:trace>
  <inkml:trace contextRef="#ctx0" brushRef="#br2" timeOffset="325007.0164">7885 16612 561 0,'0'0'163'0,"0"0"-101"16,0 0-34-16,0 0 10 15,0 0-10-15,-81 0-11 16,47 22 22-16,-3 9-26 15,-2 8-6-15,0 6 30 16,6 4-18-16,9 2 2 16,13-2-2-16,11-3-18 15,1 0 2-15,29-2-3 0,12-2 4 16,17-10-10 0,10-11 5-16,13-13-23 0,9-8-80 15,0-12-90-15,-5-18-91 16</inkml:trace>
  <inkml:trace contextRef="#ctx0" brushRef="#br2" timeOffset="325608.3009">8414 16736 826 0,'0'0'63'16,"0"0"-45"-16,0 0-14 0,0 0 26 15,0 0-2-15,-81-10 1 16,67 22-14-16,-3 7-15 16,5 5 1-16,2 3-2 15,7 3 5-15,3 1-11 16,2 0 9-16,18-2-2 16,7-7 13-16,3-10-13 15,6-11-17-15,-2-1 14 16,-1-17 1-16,-3-13-12 15,-6-6-23-15,-9-3 35 16,-9-1-10-16,-6 3 12 16,0 3 2-16,-8 7-2 0,-5 2 6 15,2 11-3 1,4 5 9-16,5 9 29 0,2 0-41 16,-1 0-18-16,1 19-5 15,-2 12 20-15,2 4-7 16,0 7 8-16,0 7 2 15,0-3 0-15,0 3 0 16,0 1 0-16,-1-1 13 16,-11 1-11-16,-6-3 1 15,-3-10 6-15,0-6-4 16,-3-7-2-16,4-12 29 16,6-1-29-16,8-10 21 15,6-1-18-15,0 0 9 16,0-1 20-16,0-16-35 0,14-6-3 15,9-4 3-15,7 1 0 16,5-1-5-16,3 2 4 16,2 2-1-16,1 3 1 15,1 3-3-15,-1 4-2 16,-4 2-61-16,-5 3-124 16,-5-3-89-16</inkml:trace>
  <inkml:trace contextRef="#ctx0" brushRef="#br2" timeOffset="326327.2288">9162 16948 723 0,'0'0'99'16,"0"0"-96"-16,0 0 12 15,0 0 93-15,0 0-24 16,0 0-29-16,-20-9-7 16,18-3-32-16,1-4 4 15,1-7-11-15,0-7-9 16,0-5-4-16,6-5 4 15,9 1 8-15,0 4-8 16,3 6-2-16,3 12-4 16,-2 10 0-16,-2 5 4 15,-1 2-8-15,-1 4 5 0,1 17-13 16,-4 6 11-16,0 5 5 16,-8 1 2-1,-4-2 0-15,0-1 0 0,0-10-3 16,0-3 9-16,-1-5-8 15,-2-7 2-15,3-3 0 16,-3-2 9-16,3 0-9 16,0 0-22-16,0-5 21 15,9-7-42-15,8-1 17 16,2 7 21-16,2-1 1 16,1 6 2-16,5 1 0 15,0 0-3-15,0 8 0 16,3 4 5-16,-2 7 14 15,-1-4-9-15,-1 3-2 0,-3-5-2 16,-2-5-1 0,-2-4-32-16,-2-4-129 0,0-7-34 15,-4-18-257-15</inkml:trace>
  <inkml:trace contextRef="#ctx0" brushRef="#br2" timeOffset="326657.3204">9791 16532 704 0,'0'0'8'16,"0"0"1"-16,0 0-9 16,0 0 1-16,85 8 14 15,-58 4 35-15,1 6 3 16,0 5-16-16,2 5-8 15,-4 5-5-15,-4 3-3 16,-4 5-2-16,-6 5 19 16,-6 4-20-16,-6 2 3 15,0 2 17-15,0 3-27 16,-13 5 15-16,-5-2-9 16,-2-3-14-16,-5-7 7 15,-4-11-10-15,0-6 2 16,-1-10-2-16,-6-4-51 15,-9-9-120-15,-10-9-168 0</inkml:trace>
  <inkml:trace contextRef="#ctx0" brushRef="#br2" timeOffset="329257.4737">8978 16645 269 0,'0'0'174'0,"0"0"-154"0,0 0 11 15,0 0 48 1,0 0-44-16,0 0 12 0,0 0-18 15,-23-25 13-15,23 23-21 16,0 2 10-16,0-1-1 16,0 1-20-16,0 0 2 15,0 0-2-15,0 0-5 16,0 0 7-16,0 0 3 16,0 0-9-16,-1 1-4 15,-2 12 0-15,-1 7-2 16,-1 6 8-16,-2 4-7 15,7 4 17-15,0 4-18 16,0-1 0-16,0 2 7 16,15 3-6-16,7 0 1 0,5 0 1 15,4-1 0-15,5-6-3 16,7-6-3-16,7-11-6 16,9-10-12-16,7-8-47 15,4-4-30-15,-5-20-82 16</inkml:trace>
  <inkml:trace contextRef="#ctx0" brushRef="#br2" timeOffset="329941.4377">10144 16140 754 0,'0'0'72'16,"0"0"-43"-16,0 0-29 16,0 0-5-16,0 0 2 0,0 0 6 15,108 34 17 1,-57-12 12-16,-1 11-32 0,-2 4-1 15,-5 12 1-15,-6 2 1 16,-4 5 9-16,-6 3-3 16,-9 0-6-16,-3 5-2 15,-9 0 2-15,-4 1 5 16,-2-4 4-16,-5-3-9 16,-17-2 12-16,-7-3-7 15,-6-3 10-15,-5-4-2 16,-7 0-11-16,-2-12 0 15,-8-2-3-15,2-3-5 16,1-6-43-16,4-5-75 16,9-2-29-16,7-6-219 0</inkml:trace>
  <inkml:trace contextRef="#ctx0" brushRef="#br2" timeOffset="331118.3203">8235 17654 708 0,'0'0'167'0,"0"0"-134"15,0 0-33-15,0 0-5 16,0 0 5-16,0 0 12 16,91-3 14-16,-28-7 14 0,13-2-9 15,11-3-28-15,2 2 10 16,4-1-13-16,2 5 0 16,-2 1 7-16,-2 6-5 15,-13-1-2-15,-10 3-9 16,-13 0 5-16,-13 0-6 15,-9 8-25-15,-8-3 4 16,-12-4 8-16,-7 1-1 16,-6-1 2-16,0-1 22 15,-6 0 2-15,-15 2-1 16,-10 1-1-16,-8 0-36 16,-2 6 3-16,-9 1-36 15,-1 1 27-15,-4 3-5 16,-6 0-8-16,0-4-23 15,-1 3 62-15,3-3 8 0,8 0 8 16,4-3 58-16,8 0-29 16,6-3 10-16,8 0-12 15,8-2 8-15,7-1 9 16,10-1 1-16,0 0 2 16,0 0-45-16,3 0 3 15,14 0-3-15,12-1 9 16,10-9 35-16,10-1-25 15,9-6 9-15,11 0-21 16,2 2 12-16,3-6-21 16,-1 6 0-16,-8 1 2 0,-4 4-2 15,-4 4-23-15,-5 5-31 16,-4 1-21-16,-3 0-44 16,-8 0-20-16,-3 0-110 15</inkml:trace>
  <inkml:trace contextRef="#ctx0" brushRef="#br2" timeOffset="334133.413">2305 14272 360 0,'0'0'42'0,"0"0"-20"15,0 0-20-15,0 0 12 16,0 0-14-16,0 0 42 16,0 0 8-16,0 10 4 15,0-10-48-15,0 0-2 16,0 0 2-16,0 0-6 0,0 0-3 16,0 0 3-16,0 0 0 15,0 1-5-15,0 0 5 16,7 2-34-16,7 0 25 15,8-1 9-15,12-2 31 16,11 0-28-16,15 0 4 16,10 0 9-16,6-3-10 15,1-7-5-15,1-3 12 16,-2-2-11-16,-1 0-1 16,-12 0-2-16,-7 3 6 15,-16 5-5-15,-16 2 0 16,-13 5 10-16,-4 0-26 15,-7 0 30-15,0 0-14 0,0 0 0 16,0 0-7-16,0 0 7 16,0 0 0-16,3 0 1 15,3 0-8-15,7-4 12 16,4-5-5-16,4 0 0 16,-1-3-7-16,-7 5-38 15,-4 5-31-15,-9 2-74 16</inkml:trace>
  <inkml:trace contextRef="#ctx0" brushRef="#br2" timeOffset="334708.6533">3079 14307 384 0,'0'0'81'0,"0"0"-50"16,0 0-11-16,0 0-20 0,0 0 29 15,0 0 3 1,-17 0 18-16,17 0-50 0,-5 0 0 16,-6 7 7-16,-5 12-7 15,-7 9 0-15,-4 5-4 16,-1 6 6-16,1 3-2 16,0 3 0-16,5 5 16 15,4 3-36-15,15 3 35 16,3 2-15-16,6 7 0 15,22 2 0-15,10 0-2 16,8-3 2-16,6-7 1 16,5-11 2-16,4-3 0 15,6-5-3-15,-1-3 9 16,4-3-2-16,-3-4 2 0,-3-8-9 16,0-4 1-16,-4-8 11 15,0-2-12-15,-4-3 9 16,-4-3-23-16,-4 0 28 15,-10 0-14-15,-3-13 0 16,-5-4 0-16,-2-2-8 16,-8-1-9-16,1 1-72 15,-9 1-36-15,-2 2-63 16</inkml:trace>
  <inkml:trace contextRef="#ctx0" brushRef="#br2" timeOffset="335165.3428">3747 15000 501 0,'0'0'53'15,"0"0"-13"-15,0 0-18 16,0 0-20-16,0 0 43 15,0 0-44-15,-44-2 2 16,44 2 11-16,0 0-14 0,8 0-9 16,12 0 1-1,13 10 6-15,11 4 2 0,8 4 0 16,2 3 3-16,0 1 4 16,-2 1-7-16,-4 0 0 15,0 3 6-15,-5-1 9 16,-3 2-15-16,-4 2 0 15,-6 3 9-15,-5 8-7 16,-8-1-2-16,-4 1 0 16,-10-1 8-16,-3-4-3 15,0-2 3-15,-13 6 7 16,-7-1-3-16,-4-1 16 16,-1-8-28-16,0-6 0 15,5-4 12-15,-2-3-3 16,1-4-15-16,9-3 6 15,1-4-63-15,4-4-11 16,4-1-129-16</inkml:trace>
  <inkml:trace contextRef="#ctx0" brushRef="#br2" timeOffset="338789.0322">6897 16528 383 0,'0'0'51'0,"0"0"-35"15,0 0 20-15,0 0-6 16,0 0-19-16,0 0 11 16,0 0-20-16,-10 0-2 15,10 0 0-15,0 0 0 16,0 0 4-16,0 0-3 0,0 0 2 16,0 0 21-16,0 0-20 15,0 0 17-15,0 0 3 16,0 0-21-16,0 0 34 15,0 0-37-15,0 0 3 16,0 3 17-16,9 0-9 16,2 0 29-16,6 2-15 15,6 0-18-15,7-3 12 16,5 0 12-16,1-2-2 16,3 0 0-16,0 0-27 15,-2 0 4-15,-1 0-7 16,-1 0 5-16,-2-2 19 15,-1-2-23-15,0-1 0 0,-4-3 26 16,-4 3-14-16,-2-2-6 16,-6 1 7-16,-4 3-8 15,0 0 8-15,-8 3-13 16,-2-2 7-16,-1 2-7 16,-1 0 0-16,0 0 0 15,0 0-10-15,0 0 13 16,0 0-18-16,0 0 14 15,2 0-21-15,1 0 21 16,-1 0-9-16,3 0-10 16,-3 0 19-16,-1 0-22 15,2 0 22-15,-3 2-2 0,3-2-36 16,-2 3 31-16,1-3-35 16,1 1 7-16,0 2 8 15,0 2-37-15,1-1 18 16,1 2-11-16,1 1-31 15,-2 0 25-15,-2-2-105 16</inkml:trace>
  <inkml:trace contextRef="#ctx0" brushRef="#br2" timeOffset="344865.1988">19943 16740 338 0,'0'0'188'16,"0"0"-120"-16,0 0-68 15,0 0 13-15,0 0 15 16,0 0 6-16,0 0 35 15,34-19-29-15,-32 17 6 16,0 2 12-16,0 0-28 16,-1 0-18-16,2 0-3 15,7 0-7-15,1 0-2 16,4 0 0-16,6 0 0 0,0 0 2 16,6 0-2-16,0 0 0 15,3 0-1-15,3 0 1 16,-2 0 0-16,3 0 0 15,-1 0 3-15,-5 0-7 16,2 0 2-16,-5 0 2 16,-4 4-3-16,-6-1 3 15,-1 0 0-15,-7-2 0 16,-2-1 2-16,-2 0-3 16,-3 0 1-16,0 0 0 15,0 0-5-15,0 0 11 16,0 0-6-16,0 0 0 15,0 0 0-15,0 0-4 0,0 0 1 16,1 1 3-16,3-1 6 16,1 0-5-16,-1 2-2 15,2-2-3-15,0 0-31 16,5 0-27-16,-1 0-32 16,2 0-26-16,3 0-55 15</inkml:trace>
  <inkml:trace contextRef="#ctx0" brushRef="#br2" timeOffset="346980.0044">23326 14123 454 0,'0'0'8'0,"0"0"44"15,0 0 7-15,0 0-39 16,0 0 9-16,0 0 34 15,0 0-34-15,-25-59 21 16,23 57-19-16,-3 2-9 16,4 0-22-16,-1 0 3 15,-1 0-6-15,-2 0 0 16,-3 8-6-16,2 8 0 16,3 2 6-16,1 1 2 15,2 1 1-15,0-1 0 16,10-5 0-16,4-2-3 15,3-3 3-15,0-4 0 16,2-2 5-16,0-3-5 0,-3 0 1 16,-4 0-1-16,-3 0 0 15,-5-7 5-15,1 1-5 16,-4-6 0-16,-1 0 11 16,0 1-9-16,0 0-4 15,-10 2 2-15,1 1 0 16,0 4-2-16,1 1-2 15,3 3-8-15,-1 0 8 16,1 0-24-16,-1 4 15 16,-2 4 2-16,3 5 5 15,0 0 1-15,3 2 5 16,0-3 0-16,2 1-4 0,0-4 4 16,0-2-5-16,0-2 0 15,0-2-8-15,2-3 9 16,0 0 4-16,2 0 0 15,-1 0-1-15,0 0 3 16,0-6 4-16,-3 0-6 16,0-4 6-16,0 3 2 15,0 2-8-15,-8 3-23 16,-1 2-32-16,-7 0-98 16,2 2-34-16</inkml:trace>
  <inkml:trace contextRef="#ctx0" brushRef="#br2" timeOffset="351325.5437">16206 17498 574 0,'0'0'101'0,"0"0"-61"16,0 0-30-16,0 0 7 0,0 0 34 16,0 0 13-16,0 0-12 15,-1 0-28-15,1 0-18 16,0 0 3-16,0 0 1 16,0 0-1-16,0 0 40 15,0 0-19-15,0-8 10 16,0-13-31-16,0-11-4 15,0-2-7-15,0-6 2 16,0 4 0-16,0 3 0 16,0 4 0-16,5 8-2 15,5 4-1-15,0 2 0 16,3 7-1-16,1 2 3 16,3 6-2-16,6 0-3 15,4 0 1-15,0 6 2 16,1 12 1-16,-4 8 0 0,-3 0-7 15,-6 5 9-15,-4 4 0 16,-6-1 1-16,-5-2 9 16,0-1-7-16,-4-7 6 15,-6-4-3-15,2-9 14 16,3-5-17-16,4-4 4 16,1-2 14-16,0 0-6 15,0 0 8-15,0-10-4 16,0-7-14-16,8-2-10 15,5 1 4-15,2 5-1 16,-3 3 0-16,1 1-8 16,-1 4 9-16,0 0-5 0,0 5 5 15,-1-3-6-15,5 3 5 16,-3 0-2-16,5 0 1 16,-1 6-1-16,2 10 4 15,-2-2 0-15,2 3 0 16,-1 0-3-16,-2-3 4 15,2-3-1-15,-3-2 0 16,6-4 0-16,3-2-31 16,5-3-72-16,6 0-68 15,-1-17-104-15</inkml:trace>
  <inkml:trace contextRef="#ctx0" brushRef="#br2" timeOffset="352142.2608">17576 17118 496 0,'0'0'104'15,"0"0"-38"-15,0 0-26 16,0 0 14-16,0 0 47 16,0 0-42-16,3-6-22 15,-4 6-4-15,-10 0-19 16,-3 11 6-16,-5 6 2 16,-2 2-16-16,0 3 21 15,-3 2-12-15,-3 0-3 16,-4 2 3-16,-1-1-14 15,1 2 9-15,2-1 6 16,5 1-12-16,4-4 17 16,4-2-21-16,5-2 5 0,3-5-10 15,2-2 5-15,4 0 0 16,1-4 0-16,1-2 7 16,0-2-12-16,0-2 5 15,0 0 0-15,12 1 2 16,7-3 1-16,8 0 17 15,7 0 12-15,5 0-21 16,2 0 10-16,0 0-13 16,-2-8-3-16,1 0-5 15,0 4 4-15,-3-3 2 16,-1 3-6-16,-6 3-25 16,-4-1-28-16,-7 2-30 15,-3 0-47-15,-2 0-21 16,-4 9-49-16,-2-4-137 15</inkml:trace>
  <inkml:trace contextRef="#ctx0" brushRef="#br2" timeOffset="354236.7076">18111 16927 111 0,'0'0'505'16,"0"0"-486"-16,0 0 24 15,0 0-2-15,0 0 4 16,0 0 46-16,-11-19-56 16,11 19-18-16,0 0 4 15,0 0-20-15,0 0-1 16,0 0 0-16,0 0 1 0,0 9-1 15,0 8 1-15,0 7 18 16,1 5 2-16,5 0 3 16,-2 5 0-16,1-2-12 15,-1 1-10-15,2 4 6 16,-2-5 3-16,2 1-4 16,-1-1-7-16,-1-1 3 15,0-3 1-15,-2-3-4 16,0-3 2-16,1-3-2 15,-2-10 0-15,1-5 0 16,-1 3 2-16,1-7-2 0,-1 0-3 16,-1 0 3-16,2 0-22 15,2 0-3-15,5 0-42 16,3-7-46-16,3-1 7 16,1-1-80-16</inkml:trace>
  <inkml:trace contextRef="#ctx0" brushRef="#br2" timeOffset="355354.7851">18499 17104 359 0,'0'0'156'15,"0"0"-133"-15,0 0-15 16,0 0 39-16,0 0-25 15,0 0 41-15,0-1-24 16,0-3-23-16,0 4 26 16,0 0-21-16,0 0 3 0,0 0 3 15,0 0-17-15,-6 0 12 16,-6 0-18-16,1 0 5 16,-3 7-4-16,2 0 9 15,-2 3 4-15,-1-1-15 16,2 4 7-16,-2-1-5 15,3 0-2-15,2 3 5 16,5-1-4-16,1 0-4 16,4 1 6-16,0-1-3 15,1 3-2-15,14-6 0 16,8 0 8-16,3-3-9 16,5 1 9-16,1-4-9 15,-1-5 2-15,-1 0 10 0,-3 0-4 16,-6-3-6-1,-1-9 2-15,-6-1 10 0,-5 0-2 16,-2-7-12-16,-4 1 1 16,-3-5 9-16,0-5-10 15,-1 3 1-15,-12-2-14 16,-1 3 19-16,-1 4-6 16,0 4 1-16,1 5-1 15,-2 5-1-15,-1 2-2 16,-1 3-4-16,-5 2 6 15,1 0-5-15,4 5 1 16,0 4 1-16,8 3 0 0,0-2 2 16,9 2-27-1,1 1-20-15,0 3-20 0,14-6-16 16,11 3-22-16,2-4-131 16</inkml:trace>
  <inkml:trace contextRef="#ctx0" brushRef="#br2" timeOffset="355856.4086">18945 17087 245 0,'0'0'535'0,"0"0"-494"16,0 0-37-16,0 0-1 0,0 0 6 15,0 0 25-15,-27-6-19 16,15 9 11-16,0 7-19 16,-1 0-2-16,-1 2 19 15,1 0-11-15,1 2 0 16,4-4 2-16,2 4-12 16,2 0 8-16,4 1-11 15,0-2-5-15,0 0 3 16,13 0 4-16,7-3-2 15,1 1 6-15,5-3-6 16,6-3 3-16,-1-5-3 16,2 0 0-16,-4 0-2 0,-6-10-1 15,-5-7-6-15,-4 3 2 16,-7-6 7-16,-1-1 0 16,-6-2 0-16,0 2 0 15,0 4-2-15,-12 4 9 16,-2 4-3-16,-2 0-3 15,-4 5-1-15,-2 4 0 16,-3 0 0-16,0 0-1 16,3 0 1-16,2 6-10 15,2 4 6-15,5 0-39 16,-1 6-67-16,7-3-22 16,1-1-101-16</inkml:trace>
  <inkml:trace contextRef="#ctx0" brushRef="#br2" timeOffset="357002.2505">19239 17459 660 0,'0'0'135'0,"0"0"-124"15,0 0-6-15,0 0 65 0,0 0-16 16,0 0-25-16,-44 27 1 15,33-21-12-15,-3 0-4 16,-4 1 6-16,0 0-9 16,-9 4 27-16,-2-2-24 15,-7 3 3-15,-7 0 20 16,-4 0-31-16,-9-2 13 16,-7 2-16-16,-6 2 6 15,-10 1 6-15,-6 0 2 16,-3-1-16-16,-2-1 9 15,7 3 1-15,3-3-3 16,4 1-8-16,9-3 4 0,9-2 4 16,11 0-7-1,11-5-1-15,12 0 3 0,10-2-3 16,7-2 6-16,6 0-6 16,1 0 0-16,0 0-1 15,0 0 1-15,0 0 0 16,0 0-1-16,0 0 1 15,0 0-13-15,0 0-19 16,0 0 4-16,0 0 22 16,0 0-16-16,0 0 7 15,0 0-3-15,0 0-16 16,0 0-2-16,0 0-34 16,0 0-29-16,0 6-52 0,5-3-52 15,-2 2-15 1</inkml:trace>
  <inkml:trace contextRef="#ctx0" brushRef="#br2" timeOffset="421689.6559">6031 6724 261 0,'0'0'14'0,"0"0"12"16,0 0-20-16,0 0-6 16,0 0 49-16,0 0-2 15,0 0-40-15,-17-38 30 16,16 34-21-16,-2 1-14 15,2 3-2-15,1 0-5 16,0 0-3-16,0 0-63 16,0 0-49-16,0 0-40 15</inkml:trace>
  <inkml:trace contextRef="#ctx0" brushRef="#br2" timeOffset="422356.6772">5606 6769 294 0,'0'0'17'0,"0"0"4"16,0 0 66-16,0 0-73 16,0 0 46-16,0 0-12 15,-24-3-47-15,24 3 56 16,0 0-45-16,0 0-3 15,0 0-6-15,0 0 10 16,0 0-13-16,0 0 0 16,0 0 0-16,0-2-4 15,0 2 4-15,7 0 0 0,6 0 4 16,8 0 8-16,8 5-12 16,7 3 0-16,4-2 1 15,5 1-11-15,1 2 10 16,5-1 0-16,-2 0 6 15,3-2 7-15,-1-3-13 16,-2-3 0-16,-1 0 2 16,-5-4 27-16,2-8-18 15,-8 3-11-15,-4-2 0 16,-6 6 6-16,-10 1-6 16,-7 2 0-16,-9 2 10 15,1 0-12-15,-2 0 2 16,0 0 0-16,0 0-6 0,0 0 32 15,0 0-38-15,0 0 12 16,0 0 0-16,0 0-20 16,0 0 8-16,3 0-57 15,4 0-5-15,2 0-36 16,-3 2-3-16,-2 1-31 16</inkml:trace>
  <inkml:trace contextRef="#ctx0" brushRef="#br2" timeOffset="423678.0461">5998 5845 271 0,'0'0'0'16,"0"0"10"-16,0 0-15 0,0 0 24 15,0 0 24 1,0 0 19-16,0 0-25 0,0 0 28 15,0 0-25-15,0 0 3 16,0 0 13-16,0 0-48 16,0 0 33-16,0 0-41 15,0 0 11-15,0-3-11 16,0 3 0-16,0 0-1 16,0-1-9-16,0-2 20 15,0-5-13-15,3-3 3 16,5-4 0-16,-1-1-7 15,1 0 9-15,0 4-2 16,4-1 0-16,-2 4 2 16,0-2-2-16,9 3 0 15,3 1-1-15,1 2-4 0,8 0 9 16,5 2-8-16,4 1 0 16,5 2 4-16,0 0 5 15,-2 0-5-15,-2 7 0 16,-5 2 0-16,-1 2 0 15,-4 0-11-15,-6 0 2 16,-5 0 18-16,-1-1-9 16,-7 5 0-16,1-6-6 15,-2-1-2-15,-6-2 8 16,2-3 0-16,-6-2-1 16,1 1 9-16,-2-2-14 15,0 0 12-15,0 0-4 16,0 0 36-16,0 0 1 15,0-5-8-15,-10-5-31 0,-6-4 13 16,-1-1-21-16,-3 2 8 16,-5 2-2-16,-5 1 1 15,0 3-13-15,-2 2 12 16,3 1-11-16,2 2-3 16,2 2 12-16,0 0 4 15,3 0-1-15,3 0-13 16,4 0 19-16,6 0-10 15,3 0 1-15,-1 0 4 16,0 4-5-16,1 1 5 16,0-2 0-16,-2 5-11 0,3-2 12 15,-3 5-1-15,0-1 0 16,1-5 0-16,2 0-8 16,4-2 8-16,1-1-13 15,-2 3 9-15,2 1-28 16,0 5 11-16,0 1-40 15,5 2-32-15,13-1 62 16,7-6-44-16,5-7-224 16</inkml:trace>
  <inkml:trace contextRef="#ctx0" brushRef="#br2" timeOffset="424847.7714">6945 9428 254 0,'0'0'0'0,"0"0"6"16,0 0-16-16,0 0 10 15,0 0 0-15,0 0 8 0,-13 22-6 16,13-22 23-16,0 0 17 16,0 0-25-16,0 0-2 15,0 0-15-15,0 0 0 16,0 0-13-16,0 0 12 15,-2 0-4-15,-1 3-20 16,0 1-8-16,-1 0 28 16,1 0-12-16,3-2 6 15,0 0 9-15,0 1-17 16,-2 1-11-16,1 2-23 16</inkml:trace>
  <inkml:trace contextRef="#ctx0" brushRef="#br2" timeOffset="426039.2296">6705 9615 419 0,'0'0'100'0,"0"0"-68"16,0 0 33-16,0 0-24 15,0 0-16-15,0 0 32 16,-14-20-29-16,13 15 21 16,-2 3-8-16,3 1-27 15,0-2-4-15,0 0-10 16,0-2 15-16,0-6-15 16,0-3 0-16,9-5 0 0,3-1-4 15,1-1 10 1,2-1-7-16,2 0 1 0,-1 3 0 15,-1 2-3-15,-1 5 3 16,2 1 0-16,0 1-20 16,5 1 38-16,-2 3-33 15,1-4 15-15,1 4 0 16,-2-2 11-16,2 3-11 16,0 2-9-16,0 3 9 15,-3 0 1-15,1 0 1 16,-1 0-2-16,-3 10 0 15,0-1-10-15,-2 2 10 16,-2 1 0-16,-1 1-6 16,1 0 17-16,-2-1-17 0,-2 0 6 15,0 1 0-15,1 1-8 16,-5-2 8-16,6 0 0 16,-6-2-2-16,0-3 1 15,-3-3 1-15,1-3 0 16,-1-1 2-16,0 0 1 15,0 0-3-15,0 0 0 16,0 0 16-16,0 0-11 16,0 0-2-16,0 0-3 15,-11-2 11-15,-6-8-31 16,-7 0 17-16,-1 1 1 16,-2 2-2-16,0 1-12 15,3-1 14-15,2 4 2 16,-2-1-18-16,7-1 2 15,1 3 16-15,1 2 0 0,3 0-10 16,5 0 12-16,-1 0-12 16,1 0 10-16,-2 0-9 15,1 0-8-15,1 0 9 16,-2 0 8-16,3 0-2 16,0 7-3-16,-3-1-16 15,3 2 15-15,0-2 6 16,-1 0-19-16,5-3 19 15,1-1 0-15,1-2-4 16,0 0 19-16,0 0-17 0,0 0 2 16,0 0 0-1,0 0 10-15,0 0-5 16,0 0-5-16,0 0 0 0,7 0 10 16,5-11-18-16,8 0 8 15,4-3 0-15,6-1-4 16,0 0 8-16,2 0-4 15,-3 0 2-15,1 5 3 16,0 0-10-16,-1 3 5 16,-4 5-6-16,0 2-12 15,-2 0 0-15,-1 2 0 16,-1 8 14-16,-3 2-28 16,-2 1 30-16,-2 3-35 0,2-2 10 15,-2 0 6 1,-1 0-20-16,-1 0-16 0,-3 0-7 15,0-2-37-15,-6 1-141 16</inkml:trace>
  <inkml:trace contextRef="#ctx0" brushRef="#br2" timeOffset="428477.6596">7413 13181 299 0,'0'0'18'0,"0"0"106"16,0 0-79-16,0 0-5 15,0 0-3-15,0 0-21 16,-14-7 33-16,9 1-46 16,-1 2 10-16,1-1 33 15,2 1-46-15,-1 1 0 16,1 2-1-16,3 0 14 16,0 1 7-16,0-3-12 0,0 1 7 15,0-3-2 1,0-2-9-16,0-1-4 0,0-7 0 15,0 0 11-15,9-5-11 16,3-1 0-16,4 1 0 16,-1 0 13-16,3 3-13 15,0 0 3-15,3 2-9 16,4 3 12-16,1 0-7 16,0 4 1-16,3 2 0 15,-2 1-10-15,1 3 11 16,4-1-1-16,-4 3 0 15,5-1 2-15,0 1 4 16,-2 0-6-16,6 0-4 16,-1 0 4-16,1 0 0 0,-1 0 2 15,-1 0-4-15,-5 0-3 16,-4 0 3-16,-8 0 2 16,-6 0 0-16,-2 0 2 15,-5 1-2-15,-1 4 0 16,-1-2 0-16,-1-1 1 15,-2-1-2-15,1 1 1 16,-1-2 0-16,0 0-14 16,0 0 29-16,0 0-15 15,0 0 0-15,0 0 10 16,0 1-8-16,0 1-2 16,-10-1 0-16,-4 4 3 15,-5-3-1-15,-2 1-4 16,0 0-15-16,-5 0 17 15,3 0-17-15,-4-2 6 0,-1 1 11 16,-2 1-7-16,-2 2 7 16,-2 0-5-16,-3 4 0 15,1-1 3-15,6-1 2 16,5 2 0-16,5-2 10 16,3 0-18-16,5 0 8 15,-2 1 0-15,4 0-7 16,1 1 4-16,0 0-5 15,0 2 8-15,0 0 0 16,3-1 7-16,-3 2-7 16,3 0-9-16,2 0 8 15,1-3-6-15,1 0 7 0,1-1 0 16,-1 0-9-16,1-2 2 16,1-2-4-16,-2-1 0 15,2-3 11-15,0 0-8 16,0 0-5-16,0 0 17 15,0 0-4-15,0 0 11 16,0-8-5-16,-4-6-6 16,1-3-1-16,3-3-13 15,0-1 12-15,0 1-4 16,13-4-8-16,1 2 3 16,5-1 6-16,8-2 5 15,3 1-2-15,7 0 14 16,2 2-13-16,4 0 1 0,-1 3-4 15,5 7 0-15,-2 2 8 16,0 7-6-16,-5 3 2 16,-4 0-5-16,-6 0 1 15,-2 8 4-15,-8 1-3 16,-2 1-9-16,-6 0 12 16,1 0-10-16,-6-2 9 15,1 0 1-15,-4-2 13 16,1-1-13-16,-4-1 0 15,1 1 1-15,1-2-1 16,-3 2 0-16,1-2-10 16,-1 0 21-16,2 3-13 15,-1 0 2-15,-1 1-13 0,2 1 11 16,-1-1-74-16,1-4-55 16</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16:18.021"/>
    </inkml:context>
    <inkml:brush xml:id="br0">
      <inkml:brushProperty name="width" value="0.05292" units="cm"/>
      <inkml:brushProperty name="height" value="0.05292" units="cm"/>
      <inkml:brushProperty name="color" value="#FF0000"/>
    </inkml:brush>
  </inkml:definitions>
  <inkml:trace contextRef="#ctx0" brushRef="#br0">9203 3592 494 0,'0'0'58'0,"0"0"-34"16,0 0 18-16,0 0-25 16,0 0-11-16,0 0 33 15,0 0-12-15,0 0-8 0,23 0 39 16,21 0-58-16,18 0 0 16,12 7-1-16,14 12 6 15,8 4-5-15,8 2 5 16,5 0 3-16,12 2-13 15,11-3 17-15,7-3-12 16,15-8 9-16,8-6-8 16,6-7 1-16,11 0-3 15,3 0 8-15,6 0-3 16,2 1 2-16,4 3-6 16,2 1 19-16,-6 2-11 15,-10 1-14-15,-16 1 6 16,-15 4 0-16,-16-4 7 15,-19 0-7-15,-17-4 0 16,-18 0-1-16,-18-4 0 0,-8 0 1 16,-10-1 0-16,-10 0 3 15,-6 0-12-15,-10 0-11 16,-6 3-71-16,-5 0 18 16,-3-3-60-16,-3 0-24 15</inkml:trace>
  <inkml:trace contextRef="#ctx0" brushRef="#br0" timeOffset="4868.4067">2203 5581 17 0,'0'0'202'16,"0"0"-192"-16,0 0-10 15,0 0-6-15,0 0-4 16,0 0 8-16,0 0 4 16,0 0-5-16,-1 0 11 0,1 0-8 15,0 0 14-15,0 0-2 16,0 0 10-16,0 0 8 15,0 0-8-15,0 0 37 16,0 0-54-16,0 0-2 16,0 0 15-16,0 0-8 15,0 0 20-15,0 0-28 16,0 0-2-16,0 0 48 16,0 0-47-16,0-2 5 15,0 2 40-15,-3 0-45 16,3-1 22-16,0-1-10 15,-2 0 6-15,2-1-6 0,0 3-8 16,0-3-2-16,0 2 25 16,0-1-20-16,-1 2 2 15,1 0-10-15,0 0 12 16,0 0-16-16,0 0 13 16,0 0-13-16,0 0 8 15,0 0-4-15,0 0 1 16,0 0-2-16,0 0 2 15,0 0-6-15,0 0 9 16,0 0-4-16,0 0 16 16,0 0-8-16,0 0-8 15,0 0 0-15,0 0 0 16,0 0-1-16,0 0 1 0,0 0 0 16,0 0 0-16,0 0-8 15,0 0 4-15,0 0 3 16,3 0 2-16,4 0-6 15,1 0 5-15,5 0 0 16,-1 0-5-16,3 0 8 16,2 0-3-16,1 0 0 15,2 0 17-15,-2 0-17 16,3 0 0-16,-3 2 1 16,3-1-8-16,0 2 14 15,-2 0-9-15,-1-3 2 16,3 4 0-16,-5-3-3 15,2 1 3-15,-3 1 0 16,0-2-1-16,5 2 2 0,-3 0-2 16,7-3 0-16,0 2 1 15,0 1-4-15,4-1 4 16,-1-2 0-16,0 2-7 16,3-2 17-16,0 0-10 15,0 0 0-15,4 0 0 16,0 0-5-16,3 0 5 15,-4 0 0-15,3 0-5 16,-3 0 16-16,-2 0-12 16,2 0 1-16,1-4 0 15,-1 1-1-15,0 1 1 16,-2 0 0-16,-1 1-2 16,0 1 7-16,-3 0-5 0,1 0 0 15,-3 0 0-15,-1 0-6 16,-1 0 6-16,0 0 0 15,3 0 3-15,-4 0-1 16,1 0-2-16,-3 0-8 16,0 0 8-16,-2 0 8 15,-3 0-8-15,-5 0 0 16,-2 0-1-16,0 0 10 16,-3 0-21-16,1-2 12 15,0 2 0-15,-1-1 14 16,2 1-14-16,-4 0 0 15,0 0-5-15,-2-1 10 0,1 1-13 16,-1 0 8-16,1-2 0 16,4 2-13-16,1 0 13 15,1 0-46-15,1 0 36 16,0 2-109-16,-7 2 8 16,-2-1-251-16</inkml:trace>
  <inkml:trace contextRef="#ctx0" brushRef="#br0" timeOffset="6758.3003">5607 5668 305 0,'0'0'84'0,"0"0"-53"16,0 0-10-16,0 0-14 15,0 0-6-15,0 0-1 16,0 0 0-16,0 0-1 15,0 0 11-15,0 0-9 16,0 0-1-16,0 0 0 16,0 0-10-16,3 3 10 15,6-1 0-15,0 0-2 0,2 2 14 16,2 0-12-16,2 3 0 16,3-4 11-16,-1 1-11 15,3 3 5-15,5-1-5 16,-1 1 6-16,2 0-5 15,0-1 11-15,4 0-12 16,0-1 0-16,0 3 44 16,4-3-37-16,3-1-5 15,1 0 24-15,-1-3-12 16,4 1-9-16,-3-1 7 16,5-1-8-16,3 0 9 15,1 0-13-15,2 0 0 16,-1 0 6-16,-2 0-5 15,2 0-1-15,-5 0 0 16,-5 0 0-16,0 0 1 0,-6 0-1 16,3-1 0-16,-4-2-12 15,-1-1 27-15,-4 1-24 16,-2 0 9-16,-4 0-30 16,1-1-23-16,-7 0-58 15,-8-1-110-15</inkml:trace>
  <inkml:trace contextRef="#ctx0" brushRef="#br0" timeOffset="7358.2479">6094 5763 263 0,'0'0'23'0,"0"0"-3"0,0 0 13 15,0 0 18-15,0 0 1 16,87 2-25-16,-54-1-22 16,6 0-3-16,6 3 15 15,1-1-17-15,5 2 8 16,0-2-6-16,3 0 2 15,-1-2 9-15,4-1-13 16,-2 0 0-16,0 0 1 16,-3 0 3-16,-4 0-4 15,-5 0 0-15,-6 0 2 16,-4 0-5-16,-8 0 3 0,-3 0 0 16,-5 0-4-16,-5 0 10 15,-3 0-6-15,-9 0 0 16,0 0 9-16,0 0 9 15,0 0-2-15,0 0 12 16,0 0-24-16,0 0 1 16,0 0-10-16,0 0 4 15,0 0-50-15,0 0 3 16,0 0-8-16,-2 0-126 16</inkml:trace>
  <inkml:trace contextRef="#ctx0" brushRef="#br0" timeOffset="9011.3835">10676 5816 334 0,'0'0'92'0,"0"0"-72"16,0 0-20-16,0 0-18 15,0 0 16-15,0 0 2 16,0 0 0-16,0 0-9 15,3 2 9-15,5 2 18 16,0 2-11-16,4 2-7 16,3 1 0-16,1 2 0 15,5-1 5-15,0-2-5 16,-2-2 0-16,2 0-1 16,2 2 3-16,5-4-2 15,-1 1 0-15,3-3 11 0,0 0-18 16,1-1 15-1,1-1-8-15,3 3 3 0,-1-2-3 16,2 2 5-16,1 2-13 16,-1-3 23-16,3 3-9 15,-3-3-6-15,-2 3-5 16,-1-5 2-16,-2 5 2 16,-1-3 1-16,-2-1 10 15,-3 1 7-15,1-2 35 16,-2 0-22-16,3 0-26 15,1 0-4-15,-1 0-4 16,-3 0 4-16,-2 0 0 0,-2-2 14 16,2 1-15-1,-1 1 1-15,-1 0 0 0,3 0-5 16,-4 0 9-16,-1 0-17 16,-3 0 13-16,-4 0 0 15,-3 0 12-15,-1 0-12 16,-2 0 0-16,-1 0-4 15,-4 0 6-15,0 0-7 16,0-2-1-16,0 2 6 16,0 0-2-16,3 0-6 15,1 0-21-15,5 0 24 16,-4 0-51-16,3 3 42 16,1 0-24-16,3 1-5 15,-1-4-40-15,3 0-119 0</inkml:trace>
  <inkml:trace contextRef="#ctx0" brushRef="#br0" timeOffset="11658.9521">2947 6934 314 0,'0'0'19'0,"0"0"45"15,0 0-46-15,0 0-16 16,0 0 5-16,0 0 3 16,11 0 14-16,-11 0-22 15,3 0 8-15,2 0-10 16,6 0 15-16,4 0-18 15,9 0 3-15,6 0 0 0,6 0-2 16,4 0 8 0,9 0-3-16,5 0-3 0,6 0 5 15,4 0 15-15,3 0-20 16,8 0 1-16,1 0 8 16,0 0 2-16,6 0-8 15,1 0-3-15,-6 0 0 16,-8 0-2-16,-9 0 2 15,-15 0 0-15,-6 0 3 16,-12-5 3-16,-7 1 7 16,-9 1 10-16,-2 1-19 15,-7 1 27-15,-2 1-24 16,0 0 2-16,0 0 2 16,0 0-6-16,0 0-2 15,0 0-3-15,0 0-12 0,0 0-9 16,0-3-103-1,0-4-142-15</inkml:trace>
  <inkml:trace contextRef="#ctx0" brushRef="#br0" timeOffset="11825.9464">4102 6902 553 0,'0'0'30'0,"0"0"-30"0,0 0-138 16,0 0-93-16</inkml:trace>
  <inkml:trace contextRef="#ctx0" brushRef="#br0" timeOffset="18316.2487">11408 7813 428 0,'0'0'39'16,"0"0"-27"-16,0 0-4 0,0 0-8 16,0 0 0-16,0 0 14 15,0 0 13-15,0 0-9 16,-3 0-18-16,3 0 5 15,0 0-9-15,0 0 12 16,0 0-5-16,0 0-3 16,0 0-12-16,0 0 8 15,0 0 8-15,0 0 1 16,0 0-5-16,0 3-7 16,0 2 7-16,6 4 0 15,3 0 5-15,0-1 15 16,0 1-20-16,4-1 0 15,-1 0 7-15,3 3-7 0,-2 0 0 16,4 0-3-16,0 0 6 16,4-2 21-16,3 3-24 15,1-4 2-15,0-1 14 16,3-2-16-16,2-1 0 16,3 0 16-16,1 0-16 15,5-1 3-15,-6-3 2 16,2 2-2-16,0-2-6 15,-5 0 12-15,2 1-9 16,-2-1 0-16,0 2 11 16,-2-2-6-16,1 1-5 15,-3-1 0-15,0 0 6 0,0 0-6 16,-3 0 0 0,1 0 0-16,0 0 1 0,-2 0 0 15,-1-6-1-15,1 1 4 16,2-2-5-16,0 1 2 15,-4 1 9-15,3-1-6 16,-3 0-4-16,-2-3 0 16,-2 4-5-16,-2-3 16 15,-4 0-10-15,-1 0 2 16,-3-1-3-16,-2 2 0 16,3-1 6-16,-2 1-9 15,-2 2 3-15,0-1-9 16,0 2 9-16,-1 1 0 15,-2 0 11-15,0 2-29 16,0-1 16-16,1 1-2 0,-1 1-14 16,0 0 16-16,0 0 1 15,0 0-5-15,0 0-7 16,0 0 11-16,0 0-19 16,0 0 11-16,0 0-14 15,0 0 4-15,0 0 12 16,0 0-27-16,0 0 10 15,0 0 19-15,0 0-33 16,0 0-9-16,0 0-73 16,0 0 34-16</inkml:trace>
  <inkml:trace contextRef="#ctx0" brushRef="#br0" timeOffset="22648.0274">11007 6539 137 0,'0'0'289'16,"0"0"-270"-16,0 0 4 15,0 0-15-15,0 0-3 16,0 0 5-16,0 0-5 15,75-65 18-15,-55 52 5 16,5 1-21-16,7-4 15 16,3 0-3-16,6-1-15 15,8 1-6-15,2-1 2 0,5 3 0 16,-1-3-5-16,0 5 14 16,-2-5-8-16,2 2-1 15,9 0 6-15,4-3-6 16,6 1 0-16,2 2-8 15,0-2 2-15,0 2 7 16,2-1-1-16,-3 2 2 16,-3 3 2-16,-3-1-1 15,-7 2-6-15,0 2 2 16,-2-3 1-16,-1 4 9 16,1-3-9-16,0 4-7 15,-1-2 7-15,-4 2 5 16,-4 2-5-16,0 2 0 15,1-1-7-15,0 3 15 0,2 0-8 16,1 0 0-16,0 0 0 16,0 0 1-16,-2 0-1 15,0 0 0-15,1 0-5 16,-3 0 12-16,-5 5-7 16,0 0 7-16,-5 2-1 15,-3 4-3-15,-3-2-3 16,-2 3 3-16,-3 0 15 15,-2 2-18-15,3 1 3 16,2 4-4-16,1-2 2 0,3 2 7 16,1-2 4-1,-3 0-10-15,0 0 3 0,-2 0-4 16,-3-1-1 0,-2-1 1-16,-4 1-1 0,1-2 8 15,-3 2-8 1,-2-3 0-16,-1 2-1 0,0-3 1 15,0-1-2-15,-3-2 2 16,-5-1 7-16,0 0-5 16,-2-2-2-16,-1-3 0 15,-4-3 1-15,-2 0-1 16,1 0 0-16,-3 0 0 16,0 0-22-16,0 0 15 15,0 0-50-15,0 0-34 16,-14-12-3-16</inkml:trace>
  <inkml:trace contextRef="#ctx0" brushRef="#br0" timeOffset="23274.8097">13935 6007 324 0,'0'0'34'0,"0"0"0"16,0 0-24-16,0 0 8 15,0 0 41-15,0 0-49 16,0-1 21-16,2 1-6 15,4 0-18-15,6 0 17 16,5 0-15-16,2 5-7 16,7 2 19-16,5 3-11 15,6 3 29-15,3 1-32 16,1 1 8-16,3 1-15 16,-2 4-4-16,2 3 4 15,0 2-1-15,-5 7 4 16,-4 3-3-16,-7 3 0 15,-4 3 5-15,-5 3-2 0,-7-1-3 16,0-2 8-16,-2-2-23 16,-2-6 33-16,-1-5-18 15,-2-2 0-15,0 2 1 16,-3 1-3-16,-2 1 2 16,0 2 0-16,-6-1-3 15,-9 0 10-15,-7-2-5 16,-6 3-2-16,-7 0 7 15,-5 1-5-15,-6-2-2 16,-4 4 0-16,-6-4 29 0,-4 0-28 16,-4-5 0-1,-2-3-1-15,4-4 1 0,6-5-2 16,12-6 1 0,10-5 0-16,6-1-3 0,5-2-19 15,5 0-41-15,2-3-88 16,5-14-156-16</inkml:trace>
  <inkml:trace contextRef="#ctx0" brushRef="#br0" timeOffset="32312.974">11673 6372 404 0,'0'0'28'0,"0"0"-1"15,0 0-23-15,0 0 8 16,0 0 37-16,0 0-14 15,0 0-5-15,0 0-9 16,0 0-14-16,0 0 34 16,0 0-34-16,0 0 20 15,0 2-24-15,0-1 1 16,0 6-4-16,-7 5-2 16,-4 7 2-16,-2 5 15 0,-4 5-11 15,1-2 18-15,-2 2-4 16,5-2-13-16,-2-1 11 15,3 0-8-15,-4-1-6 16,4-1 25-16,0-1-27 16,0-3 16-16,3-5-16 15,4-2 10-15,2-6-5 16,2-5-5-16,1 0 0 16,0-1-8-16,0-1 8 15,0 0-16-15,0 0-8 16,0 0-39-16,0 0 40 15,-2 0-14-15,-9 0-34 0,-6 0-16 16,-7 0-162-16</inkml:trace>
  <inkml:trace contextRef="#ctx0" brushRef="#br0" timeOffset="32742.0473">11391 6578 435 0,'0'0'58'16,"0"0"-58"-16,0 0-14 15,0 0 5-15,0 0 9 16,0 0 0-16,20 7 11 0,-10 3 9 16,1-1 26-16,5 6-20 15,-1 0-16-15,3 1 14 16,2 4-13-16,0 1-8 15,5 1 31-15,2-2-20 16,5 1 9-16,2-1-21 16,-1-3 6-16,0-1 2 15,-5-3-4-15,-3-5 5 16,-7-1-7-16,-3-3-4 16,-4-1 9-16,-5 0-15 15,-2-2 19-15,-3-1-13 16,-1 0 3-16,0 0 7 15,0 0 15-15,0 0-2 16,0 0-13-16,2 0-10 0,-2 0 6 16,0 0-5-16,1 0-1 15,-1 0-34-15,3 0-6 16,2 0-25-16,1 0-28 16,7-1-139-16</inkml:trace>
  <inkml:trace contextRef="#ctx0" brushRef="#br0" timeOffset="33964.1671">12242 6846 346 0,'0'0'17'0,"0"0"10"15,0 0-22-15,0 0 9 16,0 0-9-16,0 0 1 16,-40 15 16-16,32-7-12 15,2 1-4-15,-2 3-4 16,-3 5 7-16,0 3 42 15,-3 2-44-15,-2 4-5 0,-5 3 21 16,2 4-16 0,-2 2 7-16,0 0-10 0,3 2 1 15,-1 1 12-15,2 4-16 16,0 2 9-16,-1 4 3 16,6 2-12-16,3-3-2 15,2-4-5-15,7 0 6 16,0-3-3-16,5-2 3 15,13 1 0-15,9-1 2 16,6 6-2-16,4-4-1 16,8-1-20-16,5-3-11 15,3-9-54-15,2-9-46 16</inkml:trace>
  <inkml:trace contextRef="#ctx0" brushRef="#br0" timeOffset="34669.6385">12880 6802 314 0,'0'0'109'15,"0"0"-91"-15,0 0-13 16,0 0-5-16,0 0 0 16,0 0 26-16,18 78-6 15,-5-41 20-15,2 10-11 16,2 6-5-16,-1 4 4 16,2 1-19-16,-4 0 10 15,-4 1-2-15,-4 0-8 0,-6-1 2 16,0-4-1-1,0 0 3-15,-6-6-13 0,0-5 2 16,-4-2 19-16,-1-7-21 16,-2-3 0-16,-2 0 18 15,-3-5-15-15,0-2 5 16,-4-4-8-16,-1-2 3 16,-2-4 17-16,2-1-20 15,1-3-3-15,1-8 1 16,6-2-20-16,2-2-18 15,2-22-121-15,4-7-270 16</inkml:trace>
  <inkml:trace contextRef="#ctx0" brushRef="#br0" timeOffset="35458.0811">12905 6878 474 0,'0'0'21'0,"0"0"-7"15,0 0 19-15,0 0-1 16,0 0-16-16,0 0 51 16,-59-64-35-16,53 41 8 15,6-4-40-15,0-5 2 16,4-4-7-16,14-2 3 16,12-1 2-16,8-2 0 0,11-5 0 15,7 2 3 1,5 3-3-16,5 3-5 0,4 6 5 15,3 5 0-15,-1 4-5 16,1 6 5-16,-6 6-2 16,-1 4 4-16,-5 4-10 15,1 3 17-15,-2 0-18 16,3 0 8-16,-4 7-1 16,3 4 2-16,-3 1 0 15,-4 0 8-15,0 3-8 16,-1 2-12-16,3-1 9 15,-1 5 6-15,1 1-3 0,-3 1 0 16,-2 3 7 0,-4 1-7-16,-9-2 7 0,-2-1-7 15,-7-1 0-15,-8-3 3 16,1-1-3-16,-6-4 4 16,-4-1 2-16,-1-2-12 15,-2-2 4-15,-4-3 2 16,-4-3 0-16,2-1 0 15,-4-3 0-15,0 0-3 16,0 0-3-16,1 0 6 16,2 0-23-16,3-17-10 15,3-6-147-15</inkml:trace>
  <inkml:trace contextRef="#ctx0" brushRef="#br0" timeOffset="35963.0044">14619 6307 536 0,'0'0'22'0,"0"0"15"16,0 0-33-16,0 0-4 15,0 0 21-15,0 0-20 16,-6-5-1-16,17 10-6 0,10 12 6 16,4 6 16-16,2 2 2 15,2 6-18-15,1 2 11 16,-1 3-9-16,-2 3 14 16,-2 1-16-16,-4 1 2 15,0 1 3-15,-5-3-3 16,-2-1-2-16,-2-4 1 15,-3-2 4-15,-5-7-5 16,0-5 2-16,-3-1-1 16,-1-4 4-16,0-2-2 15,-5-2-3-15,-8-2 20 16,-10-3-10-16,-3 2 20 16,-10-4-11-16,-5 0-17 0,-5-4 56 15,-3 0-54 1,-2 0 15-16,5 0-2 0,3 0-14 15,8 0-3-15,5 0 0 16,8 0-4-16,2 3-4 16,3 4-83-16,-1 3-53 15,0-3-75-15</inkml:trace>
  <inkml:trace contextRef="#ctx0" brushRef="#br0" timeOffset="63354.0969">16326 7302 388 0,'0'0'90'0,"0"0"-37"15,0 0-33-15,0 0 18 16,0 0-11-16,0 0-1 16,0 0 4-16,-8 0-29 15,8 0 41-15,0 0-41 16,0 0-1-16,0 0 20 16,3 0-14-16,20 0 1 0,14 0-7 15,9 0-7-15,3 2 7 16,3-2 0-16,2 0 2 15,-1 0-10-15,6 0 13 16,5 0-5-16,2-5 0 16,1-5 3-16,0-1-6 15,-3 1 3-15,-4-2 0 16,-3 1-1-16,-2-1 11 16,-2 0-8-16,-5 1-2 15,-2 0 0-15,-7 2-10 16,-6 1 10-16,-6 1 0 15,-6-2-1-15,-6 3 13 16,-4-1-10-16,-3 0-2 0,-2 0-5 16,-1-3 0-1,-1-4-21-15,-4-5-51 0,0-3-24 16,0-2-69 0</inkml:trace>
  <inkml:trace contextRef="#ctx0" brushRef="#br0" timeOffset="63728.9309">17167 6794 389 0,'0'0'56'15,"0"0"-45"-15,0 0 34 16,0 0-4-16,0 0 10 0,0 0-9 16,-21-52-19-16,21 50 12 15,12 2-35-15,18 0 0 16,13 0-6-16,4 0 13 15,2 12-13-15,-3 5 6 16,-4 2 0-16,-5 7-9 16,0 5 9-16,-7 2 0 15,-3 5-1-15,0-1 5 16,-8-1-8-16,-3-1-4 16,-5-2 8-16,-7 0-5 15,-4-1 5-15,0 0 0 16,0-1 8-16,-13 3-3 15,-5 0-4-15,-7 1 1 0,-5-1-2 16,-6 0 7 0,-7-4-1-16,-7-3-6 0,-5-4 0 15,-10-3-19-15,-6-7-64 16,-10-12-242-16</inkml:trace>
  <inkml:trace contextRef="#ctx0" brushRef="#br0" timeOffset="64913.3327">11603 8102 318 0,'0'0'71'16,"0"0"-18"-16,0 0-53 0,0 0 5 15,0 0-18-15,0 0 13 16,-1-5 0-16,8 5 6 16,8 0 21-16,9 0-18 15,6 5 11-15,7 0-16 16,11 0 49-16,8 1-31 15,10 0-2-15,9-1-2 16,10 2-1-16,9-2 10 16,5 2-27-16,5-4 2 15,9-1-6-15,8-2 6 16,10 0-2-16,11 0 0 16,10-4 9-16,4-6 0 15,6-3-9-15,-4 2 4 0,-2 0-8 16,-1 2 18-16,-3-1-14 15,2-1 4-15,0 1-4 16,-8-1-6-16,-7 3 6 16,-7-2 0-16,-16 3 1 15,-11-1-1-15,-12 3 0 16,-10-2 8-16,-10-1-1 16,-7 2-8-16,-11 1 3 15,-10-2-2-15,-12 3 29 16,-12 0-25-16,-5 2-3 15,-7 0-1-15,-6 1 2 16,-1-1 8-16,-2 2-7 0,0 0-3 16,0 0 10-16,0 0-10 15,0 0 0-15,0 0-1 16,0 0 15-16,0 0-14 16,0 0 0-16,0 0 11 15,0 0-40-15,0-2 10 16,0 2-45-16,3-4-22 15,-1-5-118-15</inkml:trace>
  <inkml:trace contextRef="#ctx0" brushRef="#br0" timeOffset="80308.0762">12809 10325 203 0,'0'0'70'0,"0"0"-37"16,0 0-15-16,0 0 23 16,0 0-41-16,0 0 0 15,0 0 4-15,0 0 10 16,7-11 39-16,-3 5-49 16,-1 0-1-16,2-2-4 15,-4 2 1-15,0 3 0 16,1-1-3-16,-2 1 7 15,0-1-5-15,0 2 1 0,0 1 0 16,0 0 0 0,0 1 4-16,0 0 17 0,0-2 11 15,0 2-25-15,0 0 52 16,0 0-59-16,0 0 0 16,0 0 2-16,0 0 5 15,0 0-7-15,0 0 0 16,5 0 3-16,8 0-6 15,5 0 3-15,12 2 0 16,9 5 12-16,10 1-9 16,11-2 4-16,11 0-7 15,4 1 4-15,7 0 4 16,3 1-8-16,0 1 0 16,4-1 6-16,4-2 2 15,11-5-8-15,11-1 43 0,9 0-41 16,9 0 9-1,7 0-11-15,0 0 0 0,2 0 2 16,1-8 3-16,-10 1-9 16,-8-3 4-16,-6 0 0 15,-7 1 9-15,-10 1-9 16,-11-1-9-16,-9 4 9 16,-14-2 9-16,-6 0-9 15,-6 0-2-15,-9 2 2 16,-9-2 0-16,-4 3 0 15,-8-1-38-15,0 1 12 16,-7-3-56-16,-8-2-30 16</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17:51.168"/>
    </inkml:context>
    <inkml:brush xml:id="br0">
      <inkml:brushProperty name="width" value="0.05292" units="cm"/>
      <inkml:brushProperty name="height" value="0.05292" units="cm"/>
      <inkml:brushProperty name="color" value="#FF0000"/>
    </inkml:brush>
  </inkml:definitions>
  <inkml:trace contextRef="#ctx0" brushRef="#br0">670 2619 105 0,'0'0'46'16,"0"0"-36"-16,0 0 61 15,0 0-55-15,0 0-10 16,0 0-12-16,0 0 3 16,0 0-11-16,-17-2 14 0,17-1 14 15,-4 1 39 1,1-1-42-16,0-1-7 0,0-2-4 16,3 2 10-16,-4-3 6 15,0 4 26-15,3 0-25 16,0 2-15-16,-1-1 11 15,1-1-5-15,-1 3-6 16,2 0 9-16,0 0-11 16,0 0 1-16,0 0-1 15,0 0-9-15,0 0 9 16,0 0 2-16,0 0 6 16,0 0-8-16,0 0 0 15,0 0-17-15,0 0 20 0,0 0-10 16,0 0 7-1,0 0-28-15,0 0 24 0,0 0-37 16,0 0 24-16,0 0 1 16,0 0-19-16,0 0 35 15,0 0 0-15,0 0 3 16,0 0-11-16,0 0 2 16,0 5-60-16,-3 6 66 15,0 0 28-15,0 3-28 16,0-5-165-16</inkml:trace>
  <inkml:trace contextRef="#ctx0" brushRef="#br0" timeOffset="3415.0856">2751 2921 213 0,'0'0'23'15,"0"0"26"-15,0 0-46 16,0 0 56-16,0 0-59 15,0 0 0-15,0 0 47 0,-70-9-25 16,65 8-22 0,-5-1-13-16,5 2 13 0,4 0 4 15,1 0-4-15,0 0-1 16,0 0-9-16,0 0 17 16,0 0-7-16,0 0 0 15,0 0-8-15,0 0-6 16,0 0 14-16,0 0-18 15,0 0 18-15,0 0-4 16,3 0 0-16,1 0 4 16,5 2 0-16,5 4 5 15,2-1 13-15,-1 2-12 0,5-2 17 16,0 0-11-16,4 0-9 16,2-3-1-16,2 0 4 15,3 1 36-15,0-1-42 16,2 1 0-16,3-1 9 15,1-1-2-15,-1-1 19 16,1 1-16-16,-1-1 0 16,2 0 7-16,-3 0-17 15,1 0 0-15,0 0 1 16,-4 0 12-16,0 0-5 16,-4-1-8-16,1-5 3 15,-4 1-3-15,-4 1 1 16,-3-1-1-16,-3 0 5 15,1 2-4-15,-4 1-1 16,0-1 0-16,-6 2 4 0,0 1-6 16,-3 0 9-16,0 0-10 15,-1 0 3-15,-2 0-8 16,0 0 8-16,0 0 0 16,0 0 6-16,0 0-8 15,0 0 2-15,0 0 0 16,2 0-5-16,-2 0 10 15,0 0-10-15,2 0-22 16,-2 0-79-16,0-1-48 16</inkml:trace>
  <inkml:trace contextRef="#ctx0" brushRef="#br0" timeOffset="6090.8108">6070 2894 276 0,'0'0'28'16,"0"0"-23"-16,0 0-5 16,0 0 2-16,0 0 8 15,0 0 29-15,4-2-24 16,-4 2 23-16,3 0-10 15,-3 0-24-15,1 0-7 16,-1 0 3-16,0 0 0 16,3 0-8-16,0 0 8 0,2 0 0 15,0 0-4 1,8 0 11-16,-4 0-9 0,3 0 2 16,4 0 0-16,1 0-5 15,5 5 5-15,2 0 0 16,4 0 5-16,0 2 7 15,2 0-17-15,2-2 5 16,2 3 0-16,0-4-12 16,5 0 21-16,4-2-9 15,5-2 2-15,7 0-1 16,6-3 3-16,4-4-3 16,0-1 7-16,-4 3-2 15,-2 1-6-15,-4-1 0 16,-2 1-1-16,2 1 9 15,-1-2-8-15,-3 2 0 0,1 0 1 16,-7 3-5-16,-5 0 4 16,-1 0 0-16,-8 0-6 15,-2 3 13-15,0 2 3 16,0 1-10-16,-1-3 0 16,-3 0-4-16,-5-3 4 15,-2 0-6-15,-5 0 5 16,-1 0 2-16,-9 0-2 15,5 0 5-15,-8 0-4 16,0 0 27-16,0 0-27 16,0 0 0-16,0 0-11 15,0 0 11-15,1 0-4 0,5 0-15 16,3 0-87-16,0 0 11 16</inkml:trace>
  <inkml:trace contextRef="#ctx0" brushRef="#br0" timeOffset="11360.7964">10892 2948 235 0,'0'0'41'16,"0"0"36"-16,0 0-52 16,0 0 12-16,0 0 14 0,0 0-23 15,0 0-4-15,-34-48 3 16,31 45-9-16,1-3 13 16,-1 3-3-16,1-1-23 15,1 1 32-15,-1 3-28 16,0-1-3-16,2 1 3 15,0 0-3-15,0 0-6 16,0 0 0-16,0 0-5 16,0 0-12-16,0 0 17 15,7 5 0-15,8 7-1 16,6 2 2-16,6 1-1 16,-1 3 0-16,6-3 14 0,-1-1-26 15,2 0 22 1,3 0-10-16,-4-3 0 0,2-2 4 15,0 0-8-15,3-5 4 16,2-1 0-16,3-3 1 16,2 0 4-16,0 0-5 15,-4 0 0-15,-6-2-4 16,-6-3 4-16,-3-2 0 16,-6 1 2-16,-3-2 2 15,-4 3-4-15,-1-2 0 16,2 2-8-16,-3-2 18 15,0 2-11-15,0 0 1 16,-6 3 0-16,-1 1 10 16,-1-1-10-16,-2 2-10 15,0-2 1-15,0 2 3 0,1 0 5 16,-1 0-38-16,0 0-57 16,0 0-12-16,0 0-64 15,0 4 83-15</inkml:trace>
  <inkml:trace contextRef="#ctx0" brushRef="#br0" timeOffset="15050.748">14442 3241 226 0,'0'0'4'0,"0"0"21"0,0 0-19 16,0 0 0-16,0 0 16 15,0 0-6 1,0 0 2-16,83 19 19 0,-61-11 1 16,5-1-12-16,7 3-21 15,6-3 1-15,6 0 27 16,2 0-13-16,5 0-1 15,1-1 9-15,6-2-25 16,2-3 31-16,5 0-27 16,7-1 8-16,1 0 1 15,3 0-11-15,1 0 0 16,-4-6-2-16,2-4 11 16,-2-2-15-16,1 1 1 15,-6-1 0-15,-4 1 2 16,-8-1 4-16,-4 0-6 0,-7 4 0 15,-6-1 9-15,-6 1 8 16,-5-1-17-16,-3 2 0 16,-3 0 25-16,-2-2-16 15,-5 3-9-15,-7-1 0 16,-1 3 14-16,-6 2-7 16,-3 1-2-16,0 1 1 15,0-2-3-15,0 2 3 16,0 0-12-16,0 0-1 15,0 0-47-15,0 0 6 0,0 0-29 16,1 0-43 0,-1 0-70-16</inkml:trace>
  <inkml:trace contextRef="#ctx0" brushRef="#br0" timeOffset="22572.0422">3592 2109 382 0,'0'0'68'15,"0"0"30"-15,0 0-90 16,0 0-1-16,0 0-5 16,0 0 19-16,0 0-15 15,0 0 67-15,-16-8-64 16,16 2-3-16,0 0-5 16,0-3 6-16,0 1 0 15,0-1-7-15,0 2 2 16,0-6 43-16,0-1-45 15,9-6 5-15,0-1-14 16,9 0 18-16,-2 0-12 16,3-2 3-16,2 1 0 15,0 1-4-15,5 1 4 0,0 0 0 16,2-1-15-16,5-2 16 16,3-1-1-16,3-2 0 15,4-1-12-15,5 1 12 16,-2 2 0-16,-1 1-4 15,1 4-7-15,-1 2 21 16,1 3-10-16,-5-1 0 16,-1 3 0-16,1-1-15 15,-3 2 15-15,-2 0 0 16,-2 0-5-16,4 0 11 16,-2 1-4-16,2-3-2 15,4 2 7-15,4-2-19 16,3-1 12-16,2 2 0 0,1 1 0 15,-3 0 2 1,2 0-2-16,-2 2 0 0,2 1 13 16,-1 4-30-16,-2-1 23 15,-4 3-6-15,-4 0 0 16,-2 2 1-16,-6 0-1 16,-1 0 0-16,3 0 2 15,1 0-4-15,2 0 2 16,6 0-7-16,-1 0-8 15,4 0 13-15,-2 0 0 16,-1 0 2-16,0 0 0 16,-7 0-6-16,-3 0 6 0,-5-2 0 15,0 2-2 1,-2 0 12-16,-2 0-14 0,4 0 4 16,-3 0 0-1,2 0-5-15,0 0 5 0,3 0 0 16,1 0-9-16,-1 4 9 15,0 3-10-15,0 2 10 16,-4-1 3-16,-2 1-3 16,-3-1 0-16,0-5-6 15,1 4 5-15,2-2 1 16,0 3-3-16,2-2 3 16,-3 2 0-16,3-1-16 0,-3 0 16 15,3 1 0 1,-2 3-5-16,0 0 1 0,1 0-1 15,-1 1 5-15,-3 2 0 16,3-3-4-16,-2-3-17 16,2 0 21-16,-8-2-2 15,2 0 4-15,-3-1-2 16,-3-2 2-16,0 0-2 16,-4-1 10-16,0-1-10 15,0 2-9-15,1 2 9 16,1 0 0-16,10 2-7 15,-1-2 13-15,5 3-6 16,-3-1 0-16,0 1 2 16,-1-2 5-16,-3-1-7 15,-1 2-6-15,-5-5 3 0,-1 2 3 16,-1 0 0-16,-3-1 3 16,0 1 4-16,0-1-5 15,1 0-2-15,2 3 3 16,-1-1-4-16,4 2 1 15,-3 1-12-15,-2 0 12 16,1 1 8-16,-1 2-8 16,2-1-5-16,-5 2 2 15,3-1-9-15,-1 0 12 16,-1 1 0-16,1-4-2 16,-3-2 2-16,2-1 0 15,-5-4-11-15,3 0 14 16,-3-1-6-16,0 1-3 15,0-1 6-15,0 0-3 0,0 0 3 16,0 0-7-16,3 0-32 16,-3 0-41-16,0 0 23 15,0 0-97-15,-6 0-45 16</inkml:trace>
  <inkml:trace contextRef="#ctx0" brushRef="#br0" timeOffset="23352.3726">6777 1320 305 0,'0'0'50'0,"0"0"-42"16,0 0 5-16,0 0-10 15,0 0 7-15,0 0-10 16,2 0 1-16,6 0 1 16,4 7 7-16,3 1-7 15,1 1 19-15,4 6-21 16,-1 2 2-16,-1 5-4 16,0 8 4-16,1 2 11 15,-2 5 0-15,0 1-13 16,-3-4 28-16,1 0-25 15,-4-3 2-15,0-3 14 16,1-2-10-16,0-2 3 16,1-1-12-16,-1 2 6 15,-1-2 13-15,1 2-19 0,-3 0 1 16,-1 0-10-16,0 1 33 16,-6-2-27-16,2-5 6 15,-1-4 4-15,-1-1 11 16,-2-9-15-16,0 0-3 15,0-4 0-15,0-1 10 16,0 1-4-16,0-1 30 16,0 0-23-16,0 0 43 15,-5 0-36-15,-1 0 21 16,-7 0-41-16,-5 0 13 16,-9 0-25-16,-3 0 12 15,5 0-3-15,-2 0 2 0,3-2-8 16,3 0 3-1,3-1 5-15,1 1-10 0,3-1 1 16,5 1 10-16,0 1 0 16,6-1-8-16,-1 1 13 15,-1-1-10-15,-1 1-41 16,0 0 9-16,-1-1 35 16,-1 2-163-16,-5-2-35 15</inkml:trace>
  <inkml:trace contextRef="#ctx0" brushRef="#br0" timeOffset="28213.5584">11687 2089 268 0,'0'0'76'0,"0"0"14"15,0 0-81-15,0 0-7 16,0 0 82-16,0 0-47 16,0 0-8-16,3-13 6 15,-3 7-9-15,0-1 0 0,0 0-26 16,1-1 0-1,2 2-9-15,-1-2 22 0,1 0-7 16,0 1-6-16,0 0 4 16,1-2 12-16,1 1-16 15,-3-2 0-15,6 1-1 16,-4 0 9-16,1-2-9 16,1-3 1-16,3-1 0 15,4 0-6-15,2-2 6 16,5-1 0-16,3-4-1 15,5 2 9-15,1-5-12 16,1 1 4-16,1 1 0 16,-4-1-4-16,-4 4 4 15,2-2 0-15,-4 4-5 16,-5 1 17-16,4 0-22 0,-1-1 10 16,4-1 0-1,2 1-4-15,3 1 4 0,2-1 0 16,0 2-4-16,1 0 13 15,1 2-8-15,-3-1-1 16,1 2 0-16,0 0-13 16,0 3 20-16,0 0-7 15,-2-2 2-15,3 2-1 16,2-2 2-16,2 3-3 16,0-2 0-16,1 2-15 15,-5-3 24-15,-1 0-9 16,-2 1 0-16,-2-2 2 15,1 3-6-15,0-7-2 16,-1 5 6-16,3 0-4 0,-3 3 7 16,0 1-3-16,1 0 0 15,-2-1 4-15,4 1-4 16,5-1 0-16,1-3 0 16,3 0-5-16,1 2 5 15,-3 1 0-15,-1 2-6 16,-1 2 20-16,-2 2-22 15,-2 1 8-15,-1 1 0 16,0-1-2-16,-4 1 2 16,4 0 0-16,1-2-3 15,-1 0 11-15,3-1-11 16,-4 2 3-16,-1 1 0 16,-2 1 1-16,-3 0-1 15,-3 0 0-15,-3 0-10 16,3 0 17-16,-5 0-11 0,-2 0 4 15,1 0 0-15,-3 0-3 16,2 0 6-16,-2 1-3 16,0-1 5-16,1 0-1 15,-2 0-8-15,1 2 4 16,1-2 0-16,3 5-11 16,2 1 11-16,1 0 0 15,0-1-1-15,2 1 6 16,-2 0-5-16,3-3 0 15,-2 1 0-15,-1 0 0 0,0-1 0 16,-4-2 0-16,1 1-14 16,-2 0 15-16,-3 1-1 15,0 2 0-15,0-2 11 16,-1 2-9-16,0-1-2 16,0 2-5-16,-2-4-6 15,1 4 14-15,-2-1-3 16,3-2 0-16,-2-1 4 15,5 2 4-15,-5-1-8 16,3 2-1-16,-2 2-13 16,3-3 18-16,-2 2-4 15,-3 2 0-15,4 0 14 16,-1 0-29-16,0-2 15 16,-1 1 0-16,1 0-6 15,1 0 21-15,-2 2-13 0,1-2-2 16,-2-1 1-16,5 1-12 15,-3 0 17-15,1 0-9 16,1-2 3-16,-1 2-2 16,-1-2 2-16,-1 0 0 15,1-2 6-15,-2 0-13 16,-2 0 14-16,1 0-7 16,-2 0 0-16,0-1-1 15,1 0 1-15,-3-1 0 16,2 3 1-16,2 1-8 15,1-2 7-15,0 4 0 0,3-3 8 16,-3-1-8-16,1 4 0 16,1-3-5-16,-1 1 15 15,2 1-20-15,-3-1 10 16,0 0 0-16,0-1-5 16,1 1 17-16,-2 0-14 15,2-1 2-15,0 2 0 16,-2-1-1-16,4 3 5 15,-3-2-4-15,2 3 0 16,-2-2-8-16,2-1 8 16,0 1 2-16,-2-2 1 15,0 2 7-15,3-2-10 16,-4 2-7-16,5 1 7 16,-2-1-1-16,3 3-1 15,-2-1 0-15,0-1 4 16,0 1 4-16,-1 1-6 0,1-1 5 15,-2 1-24-15,5 0 41 16,-4 0-22-16,1-1 0 16,-1-2-7-16,0-2 0 15,-4 0 7-15,2 0 0 16,-1 1 4-16,2-2-4 16,-3 1 0-16,3 2-1 15,0-1 1-15,1 2-3 16,0-3 3-16,-2 0 0 15,-2 0-2-15,-2-3 8 0,1-2-7 16,-3 0 1 0,2 0 0-16,-2 0-10 0,0 0 10 15,0 0-27-15,0 0 8 16,0 0-74-16,-15 0 2 16</inkml:trace>
  <inkml:trace contextRef="#ctx0" brushRef="#br0" timeOffset="28677.6599">14489 1409 369 0,'0'0'74'0,"0"0"-34"16,0 0-31-16,0 0-1 15,0 0 4-15,0 0-3 0,0 0 2 16,0-4 25-16,0 4-36 16,0 0 2-16,0 0-10 15,0 0 12-15,0 0-12 16,0 0 8-16,0 0 0 16,3 0-18-16,0 0 9 15,-1 0-22-15,4 0 24 16,-3 1-37-16,4 1 38 15,-3-2-47-15,1 0 15 16,0 0 16-16,2 0-27 16,-1 0-13-16,1-6 31 15</inkml:trace>
  <inkml:trace contextRef="#ctx0" brushRef="#br0" timeOffset="29295.148">14489 1409 82 0,'60'-40'224'0,"-60"40"-127"16,0 0-74-16,0 0-13 16,0 0 16-16,0 0-26 15,0 0 18-15,0 0-18 16,0 0-1-16,0 0-12 16,0 2 13-16,0 12 0 15,6-1 3-15,-1 6 4 16,2 5 6-16,0 2-7 15,-1 7-1-15,0 5 41 0,0 3-29 16,-2 3-13-16,-1-1 5 16,-2-4-5-16,-1-1 15 15,0-8-19-15,0-4 0 16,3-6 30-16,-3-4-28 16,1-3 8-16,-1-4-6 15,2-5 9-15,-2-1-26 16,0-3 12-16,0 0 1 15,0 0 7-15,0 0-7 16,0 0 0-16,0 0 0 16,0 0 5-16,0 0 2 15,0 0-7-15,0 0 0 16,0 0 21-16,0 0-21 16,0 0-7-16,0 0 7 15,0 0 2-15,0 0 13 0,0 0-15 16,0 0 0-16,-7 0 14 15,-9 0-3-15,-6 0-11 16,-6 0-1-16,0 0 1 16,-1-7 34-16,1-2-34 15,1-1 1-15,-2-1-2 16,4 2 9-16,0-3-13 16,4 3 5-16,4 3 0 15,3 0-2-15,5 1 2 16,0 0-34-16,3 2 31 15,3 0-10-15,0 2-21 16,-2 1-62-16,-4 0-21 0,-4-3-163 16</inkml:trace>
  <inkml:trace contextRef="#ctx0" brushRef="#br0" timeOffset="39624.1479">20460 3269 353 0,'0'0'21'0,"0"0"-21"15,0 0 13 1,0 0-10-16,0 0 11 0,0 0 5 15,0 0 1-15,0 0 10 16,9-50-22-16,-7 50 26 16,-1 0 7-16,-1-2-41 15,0 2 21-15,0 0-21 16,0 0 0-16,2 0-5 16,1 0 0-16,3 0-7 15,1 0 9-15,8 9 3 16,6-1-1-16,2 0 1 15,5 2 0-15,5-2-2 0,10 3 11 16,2-5-4 0,8 2-5-16,5-2 16 0,7-1 6 15,5 1-22-15,4-2 0 16,2 0 28-16,2-1-25 16,1 1 8-16,-6 0-4 15,6 2 6-15,-3 0-11 16,-4-1-2-16,-2 0 0 15,-6-1 2-15,2-1 3 16,-2-1-10-16,6 1 5 16,1-3 0-16,-1 0 6 15,-2 0-6-15,-4 0 0 16,-5 0-4-16,-5 0 7 16,-5 0-3-16,-5-3 0 15,-5 1 2-15,-6 0-1 16,-3-2-1-16,-4 1 0 15,-4 0 4-15,-1 0-4 0,-4 2 0 16,-4 0-2-16,-4-1 11 16,-3 2-17-16,-1 0 8 15,-5 0-3-15,0 0 0 16,0 0-11-16,0 0-5 16,0 0 0-16,0 0-46 15,0 0 2-15,-2 0-69 16,-15 0-124-16</inkml:trace>
  <inkml:trace contextRef="#ctx0" brushRef="#br0" timeOffset="40876.5834">20504 3327 260 0,'0'0'14'0,"0"0"-14"15,0 0 15-15,0 0 10 16,0 0 48-16,0 0-58 16,41-3-4-16,-27 2 8 15,2 1-17-15,7 0 12 16,0 0-14-16,3 0 0 15,3 0 18-15,4 0-14 16,5 0 8-16,4 1 26 0,7 0-37 16,4 2 27-16,5-1-28 15,2 1 6-15,3-3-3 16,-4 0-3-16,-2 0 0 16,-2 0 1-16,-4 0 8 15,-1 1-7-15,0 0-2 16,-2 2 0-16,0-3-2 15,5 3 2-15,1-1 0 16,2-2-10-16,3 0 20 16,2 0-10-16,1 0 0 15,1-5 7-15,-5 0 3 16,-8 0-10-16,0 2 0 16,-8 2-6-16,-3 0 22 15,0 1-25-15,-5 0 9 16,-3 0 0-16,1 0 9 0,-1 0-9 15,2 0 0-15,0 0 4 16,0 0 8-16,-4 0 1 16,-3 0-13-16,-4 0 0 15,-1 0 4-15,-5 0-4 16,0 0 0-16,-3 0-11 16,-3 0 25-16,-3 0-14 15,-2 0 0-15,-2 0 0 16,0 0-13-16,-2 0 22 15,2 0-9-15,1 0 0 16,-1 0-7-16,1 0 5 16,3 0 2-16,-1 0 0 0,2 0 3 15,0 0 3-15,3 1-10 16,-2 6 4-16,0 0-31 16,-2 2 7-16,-2 1-42 15,-1-3 7-15,-2 3-12 16,-2-4-51-16</inkml:trace>
  <inkml:trace contextRef="#ctx0" brushRef="#br0" timeOffset="50971.7856">19318 4939 461 0,'0'0'20'0,"0"0"11"16,0 0 1-16,104-84-3 15,-64 42-7-15,2-3-1 0,2-7-2 16,0-4 9-16,-2 2-1 16,-3 1-21-16,-8 7 24 15,-8 9-24-15,-4 12 12 16,-9 8-11-16,-7 6 0 15,-3 8 23-15,0 3-11 16,0 0-8-16,0 0 2 16,0 3-13-16,-15 14-1 15,-13 10-7-15,-14 10 5 16,-9 15 3-16,-2 8 6 16,-1 5-3-16,3 3 24 15,7-1-20-15,6-2 3 0,9 2-10 16,8-1 19-16,13-3-30 15,8-3 11-15,5-7 0 16,21-13-5-16,7-7 6 16,2-11-2-16,-3-7-11 15,-2-5 7-15,-6-4 0 16,-5-6 5-16,-5 0 0 16,-4-5 5-16,-2-14-5 15,-8-6 2-15,0-6 14 16,-4 0-10-16,-13 0 17 15,-1 8-19-15,-1 6 0 16,2 7 29-16,7 8-17 16,1 2-16-16,-2 0-17 0,4 19-57 15,3 3 14 1,4 5-24-16,17-7-32 0,22-11-16 16,13-9-192-1</inkml:trace>
  <inkml:trace contextRef="#ctx0" brushRef="#br0" timeOffset="51256.8001">20179 4707 587 0,'0'0'56'16,"0"0"-18"-16,0 0-2 0,0 0-24 15,0 0 14-15,-84 30-12 16,57 11 19-16,-6 9-5 16,5 6 11-16,0 5-7 15,5-1-8-15,7-2-20 16,10-3 4-16,6-7-6 16,0-9-4-16,18-9 1 15,16-13-47-15,12-12-9 16,16-5-62-16,4-29-144 15</inkml:trace>
  <inkml:trace contextRef="#ctx0" brushRef="#br0" timeOffset="51541.1879">20334 4949 726 0,'0'0'12'15,"0"0"78"-15,0 0-90 16,19-77 14-16,8 60-10 15,3 6 15-15,2 10-10 16,1 1-9-16,-1 7-3 16,-3 17-6-16,-5 5 9 15,-12 4 0-15,-10 5 9 16,-2 3-3-16,-21 2 6 16,-13-3-10-16,-5 0 4 15,-3-8 21-15,2-3-27 16,7-10 2-16,13-8-7 0,10-5 5 15,10-6-52-15,3-7-71 16,26-22-30-16,6-8-276 16</inkml:trace>
  <inkml:trace contextRef="#ctx0" brushRef="#br0" timeOffset="51761.2072">20647 4942 600 0,'0'0'97'16,"0"0"-29"-16,0 0-27 15,0 0 30-15,0 0 13 16,0 0-66-16,-17-28 4 16,14 28-22-16,-1 22 0 0,-1 9-19 15,2 7 29 1,3 2-11-16,0-3 1 0,0-3-7 16,15-4 3-16,8-8-63 15,5-5-15-15,6-6 7 16,-2-8-63-16,-7-3-159 15</inkml:trace>
  <inkml:trace contextRef="#ctx0" brushRef="#br0" timeOffset="52186.8969">19579 5308 452 0,'0'0'86'15,"0"0"-72"-15,0 0-4 0,0 0 11 16,0 0 62-16,0 0-56 16,-3 5 1-16,1 0-11 15,2 6-13-15,0 6 33 16,0 6 9-16,0 3-23 15,0 0-7-15,2 3-14 16,9-1-2-16,6 0 0 16,9-2-36-16,5-7-84 15,5-16-135-15</inkml:trace>
  <inkml:trace contextRef="#ctx0" brushRef="#br0" timeOffset="52578.2991">20827 4752 22 0,'0'0'412'16,"0"0"-364"-16,0 0-1 0,39 79 41 16,-28-49-34-16,-1 5-7 15,-3 8 0-15,-1 2-26 16,-4 5 27-16,-2-2-17 15,0 1-10-15,-3-3 17 16,-15-2-35-16,-2-4 9 16,-3-2-12-16,-1-8-12 15,7-4-36-15,6-9-120 16,11-14-121-16</inkml:trace>
  <inkml:trace contextRef="#ctx0" brushRef="#br0" timeOffset="52788.3184">21294 5045 643 0,'0'0'34'0,"0"0"-29"16,0 0-5-16,100-5 0 15,-67 7-4-15,-2 12-3 16,-5 1-53-16,-10 1-162 16</inkml:trace>
  <inkml:trace contextRef="#ctx0" brushRef="#br0" timeOffset="52939.6263">21231 5414 402 0,'0'0'80'15,"0"0"-42"-15,0 0 34 16,0 0-26-16,120 14-28 16,-75-14-18-16,2 0 0 15,-3-7-181-15</inkml:trace>
  <inkml:trace contextRef="#ctx0" brushRef="#br0" timeOffset="53688.0195">22182 4766 737 0,'0'0'1'15,"0"0"0"-15,82-44-1 16,-36 37-3-16,-1 4 3 16,-5 3 2-16,-7 0-2 15,-6 15 0-15,-11 7-6 16,-12 3-7-16,-4 5 11 16,-7-1 2-16,-17-1 0 15,-6-5 2-15,2-1 3 16,6-8 15-16,10-4-3 15,5-6-15-15,7-1-2 16,0 0 0-16,5 2-8 16,20 1 8-16,8 2 5 15,5 6 13-15,0-1-1 0,-5 6-16 16,-7 2 11-16,-10 4-9 16,-12 5-2-16,-4 5 22 15,-15 2 24-15,-17 3 2 16,-10-5-20-16,-4-3-25 15,6-6 26-15,10-8-22 16,13-5-6-16,11-10-2 16,6-3-78-16,13-4-84 15,23-28-37-15</inkml:trace>
  <inkml:trace contextRef="#ctx0" brushRef="#br0" timeOffset="53979.6951">22847 4973 643 0,'0'0'49'16,"0"0"-49"-16,119-31 0 16,-71 29 10-16,-6 2 6 15,-5 2 0-15,-7 17-8 16,-9 8 0-16,-12 2 5 15,-9 5-13-15,-5 3 23 16,-26-1-7-16,-11-3-14 16,-9-2 16-16,-1-3 11 0,3-6-28 15,6-6 12 1,10-6-13-16,18-5-2 0,15-5-41 16,1-6-80-16,32-16-308 15</inkml:trace>
  <inkml:trace contextRef="#ctx0" brushRef="#br0" timeOffset="54199.2">23233 5032 732 0,'0'0'98'16,"0"0"-49"-16,0 0 36 0,0 0-24 15,0 0-43 1,0 0-14-16,-34 28-4 0,25 2-1 15,5 1 0-15,4 2 2 16,0-3-13-16,4-1-14 16,15-7-77-16,7-7-15 15,3-11-58-15,4-4-293 16</inkml:trace>
  <inkml:trace contextRef="#ctx0" brushRef="#br0" timeOffset="54407.2438">23628 5034 666 0,'0'0'126'0,"0"0"-118"15,0 0-8-15,0 0 0 0,0 0 24 16,0 0 6-16,16 91 29 16,-13-58-39-16,-3 0-18 15,0-3 13-15,-2-4-13 16,-10-2-1-16,-4-4-1 15,-1-4-90-15,-1-7-64 16,3-8-75-16</inkml:trace>
  <inkml:trace contextRef="#ctx0" brushRef="#br0" timeOffset="54572.3821">23530 5230 658 0,'0'0'120'0,"0"0"-74"0,0 0-42 15,0 0 70-15,0 0-35 16,0 0-31-16,84-22-5 16,-51 22 2-16,3 0-5 15,-1-4-67-15,-2-4-150 16</inkml:trace>
  <inkml:trace contextRef="#ctx0" brushRef="#br0" timeOffset="56078.9537">22659 5064 511 0,'0'0'70'15,"0"0"-34"-15,0 0-25 16,0 0 91-16,0 0-22 16,0 0-40-16,30-36 48 0,-26 25-58 15,2 3-19 1,0-1 25-16,8 0-36 0,2 2 2 15,6 1-2-15,7 2 0 16,7 1-7-16,0 3 7 16,2 0-3-16,-4 0-1 15,-2 10 8-15,-4 4-6 16,-3 3 2-16,-5 3 0 16,-4 2-15-16,-10 5 15 15,-6 3 0-15,0 5 1 16,-22 3-1-16,-5 1 26 15,0-2-16-15,-1 0-7 16,2-5 37-16,7-6-35 16,7-6 7-16,3-6-3 15,6-6-8-15,2-5 16 0,1-3-17 16,0 0 1-16,0 0 26 16,1-11-17-16,12-10 0 15,3-6-9-15,3-4 6 16,2 1-9-16,-2 2 2 15,2 4-1-15,-4 6-15 16,0 4 16-16,0 3 0 16,-1 5-8-16,0 1-1 15,0 5 8-15,1 0-2 16,1 0 1-16,2 8-17 16,2 6 19-16,-1 6 0 15,3 1-2-15,-2 3 2 16,-3 3 0-16,-4 1-3 0,-4-2 3 15,-1-2 0-15,-2-1 0 16,-1-3 0-16,2-5-2 16,3-3 2-16,7-6-1 15,9-6-79-15,10 0-114 16,7-9-163-16</inkml:trace>
  <inkml:trace contextRef="#ctx0" brushRef="#br0" timeOffset="56762.1346">24163 4967 641 0,'0'0'54'16,"0"0"-17"-16,0 0-23 16,0 0-4-16,0 0 43 15,0 0-27-15,50-10-21 16,-20 10 19-16,2 7-24 15,2 8 0-15,-4 6 2 16,-5 4-2-16,-6 3 0 16,-5 3 0-16,-10 1 3 15,-4 4 5-15,-1-3-8 0,-25 2 0 16,-3-3 12-16,-4-4-4 16,0-4-8-16,5-4-5 15,5-6 5-15,5-3 1 16,6-2-1-16,3-4 0 15,5 0 0-15,4-3 9 16,0 1 8-16,0-1-17 16,0 5 2-16,0 3 6 15,13 0 16-15,7 0 21 16,4 1 8-16,7-3-39 16,0-1 1-16,2 1-15 15,0-1 1-15,-3-2-8 16,-5 4-104-16,-4-6-113 15,-11-3-101-15</inkml:trace>
  <inkml:trace contextRef="#ctx0" brushRef="#br0" timeOffset="58179.0205">19446 6654 685 0,'0'0'90'15,"0"0"-32"-15,0 0-52 16,0 0 9-16,0 0 47 15,0 0 27-15,39-30-67 16,-5 8-4-16,8-5-15 16,-2-1 15-16,2-2-9 15,-5-1-9-15,-6-1 22 16,-5 3-20-16,-7 1 6 16,-5 9 0-16,-7 5-8 15,-5 7 16-15,-2 5-16 16,0 2 1-16,0 0-14 0,-6 0 9 15,-20 5 1-15,-10 10-6 16,-11 6 18-16,-3 5-15 16,-2 4 6-16,0 4 0 15,7 0 3-15,2 0 1 16,10 0-5-16,10-1 1 16,11-1-11-16,9-1 11 15,3 1 0-15,3-2 2 16,16-2-3-16,4-6 1 15,3-1-8-15,4-3 5 16,-2-4-13-16,-5-7 6 16,-4-2-13-16,-7-5 5 15,-6 0 12-15,-1 0 12 0,-4-9-3 16,-1-1 2-16,0 0-4 16,-7-2 14-16,-7 2-15 15,1 2 0-15,2 2-4 16,2 3 4-16,3 3 0 15,6 0-3-15,0 0-19 16,0 0-90-16,6 0-87 16,15 0 59-16,14 0-38 15</inkml:trace>
  <inkml:trace contextRef="#ctx0" brushRef="#br0" timeOffset="58561.0522">19904 6742 756 0,'0'0'126'0,"0"0"-125"15,0 0 10-15,0 0 30 16,0 0-34-16,0 0 2 16,73-22-9-16,-58 35 2 15,0 3-12-15,-8 1 20 16,-5 1-9-16,-2 1-1 0,0 5 0 15,-15-2 3 1,-3-1-2-16,-4-2 0 0,-1-5 2 16,4-3-3-16,1-5-9 15,7-4-2-15,3-2 11 16,6 0 5-16,2 0 5 16,0 0 10-16,0-1 32 15,0-1-31-15,12-1-16 16,3 3-5-16,6 0-5 15,7 0 5-15,5 0 0 16,6-2 1-16,4-3-2 16,3-7-69-16,0-3-131 15,-4-8-141-15</inkml:trace>
  <inkml:trace contextRef="#ctx0" brushRef="#br0" timeOffset="59327.2504">20487 6411 607 0,'0'0'68'0,"0"0"-13"0,0 0-22 16,0 0-12-16,0 0-4 16,0 0 7-16,-71 77 17 15,51-37 2-15,7 3-20 16,2 5-12-16,7 1 19 15,4-1-23-15,0-4-4 16,22-8-3-16,8-8 6 16,8-8-12-16,9-9-24 15,8-11-68-15,2 0-77 16,-5-17-450-16</inkml:trace>
  <inkml:trace contextRef="#ctx0" brushRef="#br0" timeOffset="59889.1804">20763 6585 714 0,'0'0'57'16,"0"0"-56"-16,0 0 48 15,0 0 22-15,0 0-32 16,0 0-20-16,60-36-17 15,-38 36 7-15,0 0-9 0,-2 12 1 16,-5 6-7 0,-2 4 6-16,-2 3 0 0,-10 3 12 15,-1 2-8-15,0 1 27 16,-3 0-12-16,-9 0-7 16,0-5 33-16,2-2-42 15,1-6 24-15,2-7-20 16,3-6 7-16,3-3 5 15,-1-2-13-15,2 0 15 16,0 0 54-16,0-17-29 16,0-8-23-16,0-6-23 15,10-2 3-15,1 3-1 16,0 5-2-16,1 5-6 16,1 6-4-16,-1 4 0 15,0 5-17-15,0 4 25 16,-1 1-22-16,2 0 5 15,0 0-4-15,2 5 15 0,0 8-6 16,0 3 15-16,-3 1-1 16,-1 0 0-16,-3 1 3 15,-2-2-4-15,-2 0 1 16,0-2 0-16,-3-2 1 16,2-5-1-16,-2-2-4 15,3-5-30-15,1 0-75 16,7 0-23-16,5-15-8 15,4-8-214-15</inkml:trace>
  <inkml:trace contextRef="#ctx0" brushRef="#br0" timeOffset="60113.7872">21239 6607 285 0,'0'0'360'15,"0"0"-298"-15,0 0-58 16,0 0 25-16,0 0 10 15,0 0 33-15,77 10-53 16,-55 5 11-16,-3 1 18 16,-2 1-22-16,-1 5 2 15,-6-1-28-15,-3 1 0 16,-7 0 6-16,0 0-6 16,-7-3-27-16,-16 0-29 0,-6-6-120 15,-5-6-115 1</inkml:trace>
  <inkml:trace contextRef="#ctx0" brushRef="#br0" timeOffset="61239.6203">20152 4913 378 0,'0'0'188'15,"0"0"-89"-15,0 0-85 16,0 0 8-16,0 0 66 15,0 0-26-15,-6-11-47 16,6 0 5-16,0 0-12 16,0-5 39-16,0 0-45 15,10-1-2-15,2-1 9 16,3 4-8-16,4 2 2 16,5 2-3-16,6 4-10 0,1 4-4 15,1 2 14 1,-4 0-10-16,0 11 6 0,-1 4-7 15,0 1 11-15,0 4 0 16,-3 4 5-16,-4 5-11 16,-3 6 7-16,-5 5-1 15,-10 1 2-15,-2 1 6 16,0-2-6-16,-12-1-2 16,0-7 0-16,-1-6 8 15,5-9-7-15,2-6-1 16,6-5 8-16,0-6-8 15,0 0 6-15,0 0 21 16,0-2-3-16,7-18 7 16,11-4-31-16,3-2-2 0,-3 3-6 15,-2 7-1-15,-4 6 8 16,-6 6-5-16,1 4-14 16,-1 0 16-16,4 0-43 15,6 8 42-15,-2 8 2 16,6 4-3-16,-5 1 6 15,0 1 0-15,-1-1 3 16,-3-1-6-16,0-6 3 16,-4 1 0-16,0-6-4 15,3-3 8-15,-3 0-4 16,5-3 0-16,6-1 2 16,6-2-14-16,13 0-22 15,5 0-120-15,1-14-85 16</inkml:trace>
  <inkml:trace contextRef="#ctx0" brushRef="#br0" timeOffset="62232.4334">21643 6546 566 0,'0'0'19'0,"0"0"-38"16,111-31 11-16,-61 19-30 16,4 1 14-16,-6 2-90 15,-2 0-258-15</inkml:trace>
  <inkml:trace contextRef="#ctx0" brushRef="#br0" timeOffset="62467.0331">21804 6732 541 0,'0'0'89'15,"0"0"-78"-15,0 0 6 16,0 0 33-16,0 0 25 0,81 1-28 16,-47-1-33-1,5-6 11-15,1-1-25 0,-2 2-36 16,3 0-43-16,-11-1-109 16</inkml:trace>
  <inkml:trace contextRef="#ctx0" brushRef="#br0" timeOffset="63439.096">22711 6409 465 0,'0'0'250'15,"0"0"-197"-15,0 0 24 16,0 0-56-16,0 0-15 16,0 0 32-16,-45-15-37 15,35 30 5-15,-5 6 2 16,8 6-5-16,2 2 12 15,5 5 5-15,0-5-19 16,0 3 12-16,12-2-8 0,4-3 3 16,3-3 7-16,3-9-14 15,-1-4 10-15,4-8-11 16,1-3 0-16,-3 0 3 16,1-3-3-16,-3-12 0 15,-5-4 8-15,2-3-7 16,-4-3 1-16,-1 3-2 15,-2 1 4-15,-5 4-2 16,-3 6-2-16,1 6 0 16,-4 3 23-16,0 2-22 15,0 0-1-15,0 0-2 16,0 0-20-16,0 12 20 16,0 8-6-16,0 4 8 0,0 5 0 15,0 0 5 1,0-1-3-16,0 0-2 0,0 0 4 15,0-3 3-15,0-3-7 16,0 1-7-16,0-2 0 16,0-3-97-16,0-4-39 15,0-9-88-15</inkml:trace>
  <inkml:trace contextRef="#ctx0" brushRef="#br0" timeOffset="64017.1258">23159 6825 538 0,'0'0'122'15,"0"0"-110"-15,0 0-4 16,0 0 48-16,0 0-4 16,0 0-27-16,-3-79-2 15,3 63-8-15,0 2 41 16,0 1-51-16,0 1 14 16,3 3-7-16,5 0-8 15,3 3-4-15,1-1 0 0,4 1 0 16,3 4-12-16,-3 0 10 15,0 2 2-15,-6 0-2 16,-2 0-5-16,-2 6 1 16,-2 8 3-16,-4 2 3 15,0 2 1-15,0 1 7 16,-10-2-1-16,-2 0-1 16,0-7 4-16,8-3-10 15,2-4-4-15,2-3 4 16,0 0-14-16,0 0 13 15,18-7-3-15,6-6-4 16,0-1-22-16,-2 6 28 16,-4 2-18-16,-6 5 20 15,-4 1-10-15,0 0-7 0,0 0 14 16,-1 5-6-16,5 9 5 16,0 1 4-16,3 0 3 15,3-6-3-15,1-2-23 16,2-6-56-16,5-1-9 15,-3-4-78-15</inkml:trace>
  <inkml:trace contextRef="#ctx0" brushRef="#br0" timeOffset="64353.3087">23644 6411 546 0,'0'0'105'16,"0"0"-84"-16,0 0-18 16,0 0 41-16,0 0-36 15,0 0-6-15,83-12 3 16,-65 26 8-16,-3 3-13 16,-6 3 0-16,-5 0 15 15,-4 2 7-15,0-1-13 16,-13-2 12-16,-4 2-8 15,1-7 16-15,5-3-6 0,7-2-20 16,2-4 1 0,2 2-2-16,0 1-2 0,3 0 0 15,11 1 4-15,2-1 9 16,4 1-26-16,4-2 0 16,-1-5-124-16,1-2-136 15</inkml:trace>
  <inkml:trace contextRef="#ctx0" brushRef="#br0" timeOffset="64662.0238">23964 6614 685 0,'0'0'38'0,"0"0"-38"0,0 0 2 16,0 0 15-16,0 0 68 16,0 0-6-16,5 65-50 15,-5-36 15-15,0 1-9 16,0 1-21-16,-2-1-13 16,-1-1 16-16,0-1-17 15,1 1 0-15,1-5-1 16,-1 0-74-16,0-8-39 15,-3-7-34-15,1-9-7 16,-2 0 18-16,-2-1-13 0</inkml:trace>
  <inkml:trace contextRef="#ctx0" brushRef="#br0" timeOffset="64834.5608">23900 6882 462 0,'0'0'113'16,"0"0"-7"-16,0 0-24 0,0 0 3 15,0 0 6-15,0 0-12 16,-13-40-7-16,13 37-24 15,3-1-25-15,14 1-9 16,9-1-14-16,5 1 0 16,6 3-4-16,1 0-2 15,-2 0-7-15,-1 0-77 16,-2 0-78-16,-2 0-59 16</inkml:trace>
  <inkml:trace contextRef="#ctx0" brushRef="#br0" timeOffset="66251.8038">24361 6567 378 0,'0'0'204'15,"0"0"-136"-15,0 0-33 16,0 0 22-16,0 0 34 15,0 0 1-15,0-3-44 16,0 3-14-16,0 0-3 16,0 0-22-16,0 0 14 15,0 0-4-15,0 0-15 16,9 0-1-16,9 0-2 16,8 0 4-16,9 0 12 15,2 0-10-15,-1 0 0 0,-5 0-7 16,-5 1 0-1,-6 4-2-15,-4-1 2 0,-5 0 0 16,-5 0-5-16,-3-1 5 16,-1-1 0-16,-2 3-13 15,0 4 4-15,0 2 5 16,0 6 4-16,0 2 0 16,0 1 4-16,-8 5-3 15,-6 2-1-15,-4 0-3 16,-3 3 3-16,-3 0 4 15,-4-1 2-15,-2 1-3 16,-2-1-6-16,1-3 7 0,4-5 1 16,6-5-5-1,5-4 7-15,8-5-15 0,4-5 8 16,2-2-2-16,2 0-10 16,0 0-33-16,0 0-38 15,0 0-51-15,0 0-24 16,0 0-68-16</inkml:trace>
  <inkml:trace contextRef="#ctx0" brushRef="#br0" timeOffset="67819.1134">19549 7853 693 0,'0'0'74'15,"0"0"-74"-15,0 0-17 16,0 0 17-16,0 0 44 16,-7 90-10-16,7-52 11 15,0 7-2-15,0 4-27 16,0 0 44-16,0 1-42 16,0-5 3-16,0-4 3 15,0-10-17-15,-2-7 4 0,2-7-11 16,0-5 0-16,0-7 6 15,0-5-4-15,0 0-2 16,0 0 33-16,0-13 16 16,0-17 5-16,0-14-54 15,0-14-24-15,0-7 5 16,0-3-21-16,0 3-5 16,0 6 17-16,0 9 13 15,0 6 15-15,0 10 0 16,0 5 1-16,0 7 2 15,0 9-1-15,0 7 6 16,0 1 15-16,0 5-10 16,0 0-3-16,0 0-10 0,0 0 0 15,2 0-12-15,8 0 7 16,8 0 5-16,9 0 2 16,3 5 2-16,4 0 12 15,-4-1-16-15,-5 3 2 16,-3-3 2-16,-3 2-4 15,4-2 0-15,-2-1 8 16,-1 0-8-16,-1 0-38 16,-6 1-74-16,-4 3-57 15,-9 5-31-15,-1 4-110 16</inkml:trace>
  <inkml:trace contextRef="#ctx0" brushRef="#br0" timeOffset="68067.9056">19564 8095 447 0,'0'0'99'0,"0"0"-38"15,0 0-34-15,0 0 50 16,0 0 34-16,0 0-63 16,-3 9-11-16,12-9-5 15,8 0 19-15,9 0 13 16,1 0-48-16,6 0-3 15,-1 0-2-15,1 0-10 16,2 0-1-16,0 0 0 16,0 0-77-16,-1-2-28 0,-1-5-76 15,-6-1-136-15</inkml:trace>
  <inkml:trace contextRef="#ctx0" brushRef="#br0" timeOffset="68637.184">20305 7765 430 0,'0'0'291'0,"0"0"-282"15,0 0-5-15,0 0 4 16,-106 48 8-16,78-22 54 15,3 5-10-15,2 4-50 16,5 5 35-16,2 4-39 16,4 4-1-16,3 2 42 15,2-1-43-15,4-3 12 16,3-2-7-16,0-7-1 16,6-7 2-16,11-8-10 15,10-5-8-15,11-13-54 16,8-4-48-16,3 0-80 0,0-19-350 15</inkml:trace>
  <inkml:trace contextRef="#ctx0" brushRef="#br0" timeOffset="69191.9258">20419 8294 741 0,'0'0'55'0,"0"0"-41"16,0 0 6-16,0 0-14 0,0 0 60 15,0 0-55-15,-14-84 2 16,14 61-2-16,0-1-11 16,0-1 0-16,0 2-2 15,0 3 13-15,0 6-7 16,4 4-4-16,4 3 0 15,0 0-11-15,2 4 11 16,2 0 0-16,0 2-4 16,3 1 0-16,-3 0 1 15,-1 0 0-15,2 11 3 16,-4 3-10-16,-1 6 10 16,-4 2 0-16,-2 0-2 15,-2 0 5-15,0-4-3 0,-4-1 0 16,-6-6 3-1,1-4 6-15,6-5-1 0,1 0-8 16,2-2 0-16,0 0 2 16,0-11-15-16,5-8 13 15,14-1-32-15,-1 5 32 16,1 5-10-16,-5 6 7 16,-1 1-3-16,-5 3-6 15,1 0 11-15,1 0 1 16,0 8 5-16,4 2 3 15,-2 4-8-15,1-4 9 16,-1-1-11-16,0 0 2 0,1-6-54 16,-1-3-24-16,1 0-50 15,3-8-191-15</inkml:trace>
  <inkml:trace contextRef="#ctx0" brushRef="#br0" timeOffset="69626.9199">20851 7860 345 0,'0'0'92'0,"0"0"-47"15,0 0-36-15,0 0 22 16,0 0 48-16,0 0-42 16,29 37 14-16,-19-20-23 15,0 1-18-15,-1 3 51 16,3 3-9-16,-1 2-23 15,-4 2 17-15,3 2-25 16,-4 4 45-16,-3-1-63 16,-1-4 27-16,-2 1-19 0,0-3 3 15,-3-1-7 1,-12 0-7-16,0-3 5 0,-4-1-10 16,-1-1 5-16,-4-6-78 15,-1-4-39-15,-2-4-92 16,1-7-305-16</inkml:trace>
  <inkml:trace contextRef="#ctx0" brushRef="#br0" timeOffset="70512.0778">21230 8012 649 0,'0'0'51'15,"0"0"-51"-15,0 0 6 16,0 0-4-16,94-13 6 16,-61 8-3-16,3 3-1 15,-3 1 10-15,-2 1-28 0,-4 0-27 16,-8 0-89-1,-9 4-111-15</inkml:trace>
  <inkml:trace contextRef="#ctx0" brushRef="#br0" timeOffset="70707.5183">21331 8250 503 0,'0'0'50'0,"0"0"-47"15,0 0 73-15,0 0-7 16,0 0 27-16,0 0-38 0,98-4-7 16,-43-7-51-1,7 0 0-15,-1-2-4 0,-3-1-107 16,-8-1-153-16</inkml:trace>
  <inkml:trace contextRef="#ctx0" brushRef="#br0" timeOffset="71372.8943">22173 8093 699 0,'0'0'139'15,"0"0"-130"-15,0 0 40 16,0 0 56-16,0 0-52 16,0 0-47-16,26-48 3 15,-3 23-9-15,1-4 0 16,4-1-1-16,-1-3-5 15,-2-1-2-15,-6 1 8 0,-6 5-13 16,-4 5 13 0,-6 6 0-16,-3 7 21 0,0 6-14 15,0 3 0-15,-3 1-7 16,-11 3-18-16,-10 18 14 16,-6 10-25-16,-2 8 24 15,5 6 4-15,2 3-3 16,6 5 4-16,6-3 0 15,6 2 0-15,2-4-7 16,1-6 7-16,2-5 0 16,2-5 5-16,0-8-5 15,0-6 0-15,0-6-1 16,8-4 1-16,4-5-3 16,2-3-1-16,3 0 0 15,2 0-4-15,-1-6-6 0,-6-2 9 16,-6-2-11-1,-3 1 16-15,-3 1 0 0,0 2 0 16,-4 2-11-16,-7 1 3 16,1 3-6-16,1 0 8 15,1 0-4-15,3 0 10 16,3 6-20-16,2 4 2 16,0 2-43-16,0 0 35 15,16-4-47-15,13-5-35 16,4-3-231-16</inkml:trace>
  <inkml:trace contextRef="#ctx0" brushRef="#br0" timeOffset="71638.3759">22559 8226 708 0,'0'0'139'0,"0"0"-74"15,0 0-53-15,0 0 11 16,0 0 22-16,0 0-32 16,4-2-13-16,-1 18-9 15,2 7 9-15,-2 3 31 16,-3 2-30-16,0-3 19 16,0 1-15-16,-3-4-2 0,0-4-3 15,0-2-14 1,3-4-85-16,0-9-71 0,10-3-102 15</inkml:trace>
  <inkml:trace contextRef="#ctx0" brushRef="#br0" timeOffset="72462.99">22981 7894 285 0,'0'0'115'16,"0"0"-75"-16,0 0 36 16,0 0 7-16,0 0-26 15,0 0 27-15,-6-19-24 16,-1 19 1-16,-5 0-31 16,-6 0-21-16,-4 8 23 0,-4 9 5 15,1 5-3 1,0 1 2-16,7 6-28 0,2 3 6 15,6 4-14-15,6 3 5 16,4-2-1-16,0 1-4 16,1-6 0-16,15-4-3 15,7-4-33-15,7-10-52 16,4-8-61-16,2-6-86 16</inkml:trace>
  <inkml:trace contextRef="#ctx0" brushRef="#br0" timeOffset="72966.025">23054 8050 555 0,'0'0'138'16,"0"0"-130"-16,0 0-8 15,0 0 46-15,0 0-5 16,0 0-16-16,51-68-11 15,-36 58 2-15,-5 2 31 16,1 4-21-16,-2 1-23 16,-2 2-3-16,2 1 9 15,-2 0-10-15,-1 1 1 16,-1 14-6-16,-3 4 3 16,-2 5 6-16,0 1-3 15,-2 2 30-15,-12-4-29 16,-2 1 17-16,1-9-7 15,0-5-10-15,8-5 10 0,4-3-9 16,3-2-2-16,0 0 21 16,0-6-15-16,6-13-4 15,9-5-2-15,1 1-2 16,2 3-10-16,-3 8 12 16,-2 2-4-16,-4 9 4 15,-4-1-13-15,2 1 9 16,0 1 0-16,1 0-6 15,0 4 6-15,1 10 5 16,1 3-1-16,-1 2 2 0,-1 0 6 16,0 0-9-1,-3-8 1-15,-1-3-46 0,-1-3-39 16,1-5-53-16,1 0-45 16</inkml:trace>
  <inkml:trace contextRef="#ctx0" brushRef="#br0" timeOffset="73229.5611">23365 7906 649 0,'0'0'81'16,"0"0"-81"-16,0 0-1 0,0 0 1 15,0 0 27 1,0 0 18-16,77 37 2 0,-60-16-12 15,-4 1 1-15,-4 7 5 16,-5-1-22-16,-4 3 17 16,0-1-32-16,-4 4 2 15,-12-7 7-15,-3 2-13 16,-1-4-5-16,1-4-32 16,0-1-117-16,5-10-70 15</inkml:trace>
  <inkml:trace contextRef="#ctx0" brushRef="#br0" timeOffset="73557.6892">23716 7925 622 0,'0'0'146'15,"0"0"-114"-15,0 0-24 16,0 0 19-16,0 0-12 16,0 0 15-16,7 31 20 15,-5-5-23-15,0 7 22 16,-2 1-42-16,0-1 5 0,0 0-8 15,-2-5 0-15,-7-3-8 16,-5-7-47-16,-3-5-90 16,-1-4-27-16,0-7-169 15</inkml:trace>
  <inkml:trace contextRef="#ctx0" brushRef="#br0" timeOffset="73714.0609">23600 8129 687 0,'0'0'99'0,"0"0"-60"16,0 0 1-16,0 0 23 0,0 0 1 16,0 0-64-16,90-45 0 15,-65 45-1-15,0 0-73 16,-5 0-117-16,-1-2-454 16</inkml:trace>
  <inkml:trace contextRef="#ctx0" brushRef="#br0" timeOffset="74449.5707">24271 8122 700 0,'0'0'148'0,"0"0"-91"15,0 0-37-15,0 0 28 16,0 0 10-16,0 0-55 0,54-71-2 16,-27 45-1-16,3-3 0 15,-7 3 0-15,2 1 0 16,-9 0 0-16,-4 5-2 16,-6 5 10-16,-5 5-3 15,-1 2-5-15,0 5 4 16,0 3-2-16,0 0-2 15,-7 0-20-15,-11 4 19 16,-8 11-10-16,-2 5 9 16,-2 5 1-16,0 4 2 15,1 5 1-15,0 4-2 16,4 3 0-16,6 1 12 16,4-1-11-16,4-1 0 0,2-2-1 15,5-4 0 1,4 0 1-16,0-3-1 0,3-3-6 15,13-5 5-15,4-9-49 16,4-7 26-16,2-6 22 16,3-1-15-16,-4-3 6 15,-1-9-12-15,-9-4 0 16,-2-1 15-16,-7-2 8 16,-4 1 0-16,-2 0-1 15,0 3 9-15,0 2-4 16,-8 4-2-16,-5 3-2 15,1 6 10-15,-4 0-10 16,2 0-2-16,1 0-3 0,4 9-55 16,4 2 7-16,4 2-49 15,1-2-34-15,3-4-50 16</inkml:trace>
  <inkml:trace contextRef="#ctx0" brushRef="#br0" timeOffset="75005.0362">24516 8286 653 0,'0'0'55'16,"0"0"-51"-16,0 0 11 15,0 0 66-15,0 0-23 16,0 0-19-16,85-19-2 0,-78 19-8 15,1 0-4-15,-2 0-24 16,-5 0 9-16,1 9-14 16,-2 1 8-16,0 4-3 15,0 0 4-15,-6 2-2 16,-5-2-3-16,2-2 5 16,0-2 3-16,2-3-10 15,3-4 5-15,1-1-3 16,3-2 12-16,0 0-8 15,0 0 19-15,0-13-21 0,10-3 11 16,6-5-22 0,-2 4 9-16,2 5-8 0,-5 2 7 15,-1 4-6-15,-2 3 3 16,-4 3 2-16,1 0-8 16,-1 0 4-16,3 0-5 15,-1 2 9-15,2 5-2 16,1 1 4-16,1 2-1 15,-1 1-2-15,2-1 3 16,0 3 25-16,-1-2-25 16,-3 1 0-16,-2-1 4 15,-5 0 1-15,0 3-4 16,0-2-2-16,-3 4 6 16,-14 0-19-16,4 2 7 15,-2-1-46-15,0-1-6 0,4-5-106 16,5-6-61-16</inkml:trace>
  <inkml:trace contextRef="#ctx0" brushRef="#br0" timeOffset="75790.7431">24497 8250 483 0,'0'0'127'16,"0"0"-80"-16,0 0-24 15,0 0 60-15,0 0 16 16,0 0-56-16,16-10 0 15,-1 6-40-15,3 3 6 16,1-1 18-16,-4 2-23 16,0 0 6-16,-4 0-9 0,-1 5-1 15,-3 7 6-15,-4 4-6 16,-3 4 0-16,0 0-3 16,0 4 3-16,-10-1 0 15,-5 2-2-15,-6-1-18 16,1-4 20-16,1-3-26 15,2-7 6-15,3-3 12 16,6-5-19-16,5-2 22 16,3 0-4-16,0-5-11 15,0-4 6-15,3-2-14 16,6 5 11-16,-1 3 16 16,-3 1 2-16,-1 2 16 15,0 0 1-15,0 0-14 16,6 0 31-16,2 0-34 0,6 3 3 15,3 3 6-15,4-4-10 16,-3-2-63-16,1 0-138 16</inkml:trace>
  <inkml:trace contextRef="#ctx0" brushRef="#br0" timeOffset="76076.537">24886 7886 602 0,'0'0'37'0,"0"0"-33"15,0 0 55-15,-39 78 40 16,17-42-18-16,2 4-18 15,1 1-38-15,5-5 15 16,4-4-40-16,7-7 5 16,3-5-10-16,0-1 5 15,5-6-81-15,15-6-37 16,6-2-80-16</inkml:trace>
  <inkml:trace contextRef="#ctx0" brushRef="#br0" timeOffset="76502.5938">24857 8286 482 0,'0'0'265'0,"0"0"-172"16,0 0-53-16,0 0 20 16,0 0 6-16,11-72-37 15,-2 52-29-15,1 2 9 16,1-1-8-16,1 3 7 15,-3 7-16-15,-2 3 7 0,-5 4 1 16,2 2-13 0,-3 0 13-16,-1 0-7 0,0 0-5 15,0 0-6-15,2 9 18 16,1 6 0-16,-1-3 7 16,-1 4 4-16,1-5-11 15,-2 1 0-15,3-4-7 16,-2-1 4-16,2-3 3 15,1-1-29-15,-1-1-15 16,0-2 44-16,3 0 0 16,0 0 0-16,-1 0-1 15,0 0 4-15,-1 0-6 16,-3 1 1-16,4 3 2 16,-1 1-6-16,1 0 6 15,1-3-22-15,0 1-63 0,2-3-68 16,-1-3-211-1</inkml:trace>
  <inkml:trace contextRef="#ctx0" brushRef="#br0" timeOffset="76736.8952">25172 8020 315 0,'0'0'272'0,"0"0"-242"15,0 0-17-15,0 0 63 16,0 0-29-16,76 90 21 0,-68-57 22 16,-5 3-68-16,-3 1 19 15,-3 0-10-15,-17-1-21 16,-8-4 3-16,-2 0-13 16,-3 1-44-16,-6-5-57 15,-4-3-154-15</inkml:trace>
  <inkml:trace contextRef="#ctx0" brushRef="#br0" timeOffset="77488.1997">21224 9172 724 0,'0'0'155'16,"0"0"-155"-16,0 0-2 0,0 0 2 16,0 0 7-16,106 2 6 15,-63 0-3-15,2-2-10 16,2 0-15-16,-5 0 6 16,-1 0-83-16,-8 1-32 15,-11 3-103-15</inkml:trace>
  <inkml:trace contextRef="#ctx0" brushRef="#br0" timeOffset="77669.9515">21409 9388 551 0,'0'0'41'15,"0"0"-19"-15,0 0-19 16,0 0 45-16,0 0 25 0,0 0-71 15,109 11 11-15,-57-13-13 16,-1-10-96-16,-5-3-227 16</inkml:trace>
  <inkml:trace contextRef="#ctx0" brushRef="#br0" timeOffset="78602.7268">22107 9082 581 0,'0'0'149'0,"0"0"-117"16,0 0-19-16,0 0 16 15,0 0 6-15,0 0-22 16,-2 32 52-16,-8-9-28 16,1 5 1-16,3-2 4 15,2 3-36-15,2-2-4 16,2-6 8-16,0-6-10 16,0-5 2-16,11-6-2 15,8-4 1-15,3 0 13 0,8-14-10 16,3-5-3-16,0-5 14 15,-6-1-10-15,-2 0-10 16,-4 1 3-16,-6 5 2 16,-2 0 13-16,-5 6-12 15,-2 4 0-15,-3 2-1 16,-2 5 11-16,2 1-8 16,-3 1-3-16,0 0-14 15,0 0 10-15,0 3-9 16,0 15 9-16,0 5 4 15,-7 9 0-15,2 0 18 16,2-1-11-16,0 0-4 16,0-4 14-16,2-6-16 0,1-2 2 15,0-3-5-15,0-5 2 16,0-4-24-16,0-4-49 16,0-3-129-16,9 0 36 15</inkml:trace>
  <inkml:trace contextRef="#ctx0" brushRef="#br0" timeOffset="79204.357">22472 9373 493 0,'0'0'96'0,"0"0"-57"15,0 0 13-15,0 0 76 16,0 0-1-16,0 0-47 16,0-23-45-16,0 6-32 15,3-2 12-15,3-1-10 16,-1 1 3-16,3-5 0 15,3 0-8-15,2-2 8 16,4 2-11-16,-2 7 3 0,3 6 0 16,-3 5-1-1,1 6 1-15,-4 0 0 0,1 0-8 16,-3 14 5-16,-3 6-14 16,1 7 17-16,-4 4 0 15,-4 0-5-15,0-1 9 16,0 0-4-16,-9-3 0 15,0-5 2-15,2-5 0 16,2-7-2-16,1-4 2 16,4-5-7-16,0-1 12 15,0-4-1-15,15-16-6 16,7-5-9-16,5-1 6 0,-1 6-32 16,-6 5 5-1,-4 9 26-15,-7 3-7 16,-4 3 10-16,-1 0-7 0,2 0-6 15,0 0 4-15,5 0 10 16,2 3 0-16,4 3 5 16,3-2-5-16,4 0-32 15,-1-4-78-15,1 0-85 16,-5-5-216-16</inkml:trace>
  <inkml:trace contextRef="#ctx0" brushRef="#br0" timeOffset="79609.5222">22990 8828 680 0,'0'0'45'0,"0"0"-41"16,0 0 8-16,0 0-5 16,0 0 24-16,0 0-8 15,73 8-21-15,-66 6 22 16,-1 5-24-16,-6 2 18 16,0 2 14-16,-1 0-24 0,-14 0 37 15,0-4-25 1,0-3-13-16,5-2 31 0,5-1-22 15,0-5 1-15,5 2-14 16,0-4-1-16,0 2 14 16,0-3-11-16,10 0 9 15,5 1 17-15,3-2-27 16,2-1-3-16,2 1-1 16,0-2-1-16,-3 1-68 15,-4-1-225-15</inkml:trace>
  <inkml:trace contextRef="#ctx0" brushRef="#br0" timeOffset="80090.2906">23563 9026 738 0,'0'0'79'16,"0"0"-79"-16,0 0 1 15,0 0 11-15,0 0-11 16,0 0 30-16,7 67 6 15,-7-29-1-15,0 3-11 16,-7 0 4-16,-8-2-28 16,0-3 14-16,-3-7-15 0,0-2-28 15,-4-7-38-15,1-6-66 16,2-9-59-16,2-5-149 16</inkml:trace>
  <inkml:trace contextRef="#ctx0" brushRef="#br0" timeOffset="80271.0332">23391 9310 277 0,'0'0'514'16,"0"0"-443"-16,0 0-54 15,0 0 51-15,0 0 14 16,0 0-35-16,39-28-45 16,-20 28 2-16,4 0 10 0,2 0-14 15,2 0-6-15,3 0-9 16,1 0-110-16,1-7-99 15,-5-5-244-15</inkml:trace>
  <inkml:trace contextRef="#ctx0" brushRef="#br0" timeOffset="80719.156">23763 9099 682 0,'0'0'113'15,"0"0"-102"-15,0 0-9 16,0 0 107-16,0 0-47 0,0 0-21 16,0 0-17-1,90-21-17-15,-76 21 18 0,-5 0-25 16,-3 2-7-16,-5 11 7 16,-1 3 1-16,0 3-1 15,0 2 0-15,-10 1 6 16,-6-2-10-16,1-1 4 15,2-2 0-15,3-6 0 16,4-2 2-16,3-4-4 16,2 0 2-16,1-1-11 15,0-1 9-15,0 6 1 16,9-1 1-16,6 1 7 0,-2 0-1 16,-2 2-6-16,-4-2 0 15,-1 1-5-15,-6 4 5 16,0 1-4-16,-2 2 14 15,-15 2-10-15,-3 1 1 16,-4-3 6-16,2 0-2 16,3-3 3-16,4-4-6 15,7-3-2-15,3-2-75 16,5-5-45-16,0 0-78 16,11-19-246-16</inkml:trace>
  <inkml:trace contextRef="#ctx0" brushRef="#br0" timeOffset="81370.7139">24049 9160 247 0,'0'0'83'0,"0"0"0"15,0 0-24-15,0 0 51 16,0 0-41-16,0 0 14 16,11-13-7-16,-4 6 8 15,-2 2 4-15,0-2-31 16,0 0-15-16,-1 0 4 16,4 3-42-16,-1 0 20 15,4-1-24-15,1 3 3 16,2 2-7-16,0-2 4 15,2 2 0-15,-2 0-2 16,2 0 5-16,-2 2-12 0,-2 8 9 16,-2 4-1-16,-1 1-1 15,-3 4 2-15,-3 5-8 16,-3 1 7-16,0 1 2 16,0-1-1-16,-7 0 0 15,-7 0 0-15,-2-2 4 16,-2 0 2-16,-5-3-3 15,3-3-3-15,3-1 0 16,2-4-1-16,5-4 1 16,3-3 0-16,6-1-4 15,1-3-5-15,0-1 1 16,0 0-25-16,0 0-5 0,0 0-25 16,8-11-41-1,7-6-76-15,1-1 12 0,-1 0-275 16</inkml:trace>
  <inkml:trace contextRef="#ctx0" brushRef="#br0" timeOffset="82122.5715">24189 9174 583 0,'0'0'82'0,"0"0"-48"16,0 0 28-16,0 0 10 15,0 0 19-15,0 0-32 16,0 0-9-16,-15-53-8 16,15 49-13-16,0-3-5 15,0 1-24-15,0-1 3 16,5 3 14-16,1 0-11 16,0 0-6-16,1 4 9 0,0-3-6 15,0 3 4-15,-1 0-7 16,-2 0-9-16,2 8-1 15,-5 6 8-15,1 6 0 16,-2 5-1-16,0 7 6 16,0 0 2-16,-7-1-5 15,-2 3 1-15,-1-2 11 16,-1-6-12-16,2-4 0 16,-1-2 6-16,2-6-4 15,-1-4 0-15,5-6-2 16,1-1 0-16,3-3 9 15,0 0-8-15,0 0 8 16,0-4 18-16,1-12-22 16,8-5 1-16,3-1-6 15,0-5-2-15,1 2-12 0,2 4 4 16,0 3-3-16,-3 7 8 16,-1 5-17-16,-3 3 20 15,0 0-7-15,-4 3-9 16,2 0 9-16,-1 0 1 15,-2 11-9-15,3 4 17 16,-3 5 1-16,-2 1 4 16,1-1-1-16,-1 0-1 15,1-3 24-15,-1-3-26 16,1-2 1-16,-1-5 0 0,2-2-2 16,5 0-25-1,3-5-79-15,6 0-84 0,4 0-167 16</inkml:trace>
  <inkml:trace contextRef="#ctx0" brushRef="#br0" timeOffset="82647.6002">24777 9087 577 0,'0'0'147'0,"0"0"-119"16,0 0-26-16,0 0 37 16,0 0-11-16,0 0 35 15,42 104-10-15,-39-65-32 16,-3-3 11-16,0-3-25 16,0-5-1-16,-5-4 11 15,-5-3-17-15,-5-5-37 16,0-5-18-16,-1-4-70 15,-3-7-53-15,0 0-186 16</inkml:trace>
  <inkml:trace contextRef="#ctx0" brushRef="#br0" timeOffset="82811.4426">24702 9339 528 0,'0'0'156'0,"0"0"-140"15,0 0 25-15,0 0 39 16,88-29-21-16,-61 26-15 15,3-1-31-15,1 3-8 16,2-1-1-16,-1 1-4 16,-4-1-81-16,-4-5-95 15,-6-2-291-15</inkml:trace>
  <inkml:trace contextRef="#ctx0" brushRef="#br0" timeOffset="83471.2103">25245 9124 688 0,'0'0'39'0,"0"0"-18"15,0 0 56-15,0 0 4 16,0 0-6-16,0 0-38 15,-10-15-25-15,-6 15 4 16,0 0-14-16,-6 0-2 16,-1 1 10-16,3 13-6 0,-4 2 1 15,2 8-5-15,3 1 4 16,3 1 6-16,7 2-10 16,5-5-3-16,4 1-5 15,0-3 8-15,16-3-13 16,8-8-13-16,4-6-7 15,2-4 31-15,-3 0-44 16,-6 0 22-16,-5-7 22 16,-3-5 2-16,-3-2-4 15,-3-3 4-15,-1 3 0 16,-1-1-2-16,-3 2 2 16,2 2 0-16,-1 3 13 0,0 4-5 15,0 1 3-15,-2 3-10 16,-1 0 5-16,0 0 10 15,0 0-10-15,0 0-6 16,0 0 3-16,0 5 0 16,0 9-3-16,0 5 9 15,0 6 4-15,0 1 25 16,0 3-38-16,-4 0 31 16,-2 2-3-16,-2 1-9 15,-2 2 3-15,-2 0-17 16,0-2-2-16,-2 3 24 15,3-7-22-15,-1-4 4 16,3-7-4-16,4-5 1 0,2-7-8 16,3-4 2-16,0 1 0 15,0-2-6-15,0 0-39 16,0-18-53-16,0-9-194 16,0-6-191-16</inkml:trace>
  <inkml:trace contextRef="#ctx0" brushRef="#br0" timeOffset="84836.5019">22210 9747 694 0,'0'0'92'0,"0"0"-85"0,0 0-4 16,0 0 5-16,0 0 42 15,0 0-36-15,0 5 16 16,2-5-30-16,3 5-5 16,10 1 4-16,11 7 2 15,8 0 17-15,9 4-12 16,9 1 1-16,7 0-6 16,3 1 12-16,10 1-14 15,10-6 2-15,5 1 0 16,6-3 2-16,3-2-3 15,2 0 0-15,4 4-6 16,1-1 6-16,-3 1 0 16,-2 2-5-16,-9-1 9 0,-8-3-4 15,-8 2 5-15,-10-4 4 16,-11-3-9-16,-4 1 4 16,-8-4 1-16,-3-1 15 15,-8 0-1-15,-2-2 12 16,-11-1-14-16,-1 0-11 15,-9 0 25-15,-3 0-19 16,-2 0 11-16,4 0-2 16,2 0-15-16,6 0 5 15,4 0-11-15,4 0 7 16,2 1-9-16,5 1 3 16,0 1-1-16,0-1 0 0,-2 0 6 15,-1 1-12-15,-6 0 6 16,-5 1 0-16,-4-2-9 15,-1 1 0-15,-3-3-15 16,-3 2-29-16,-1 1-22 16,0 1 30-16,2 1-1 15,-3 0-34-15,-1 2 5 16,0-2-14-16,0-2-87 16</inkml:trace>
  <inkml:trace contextRef="#ctx0" brushRef="#br0" timeOffset="89669.7682">20892 3596 395 0,'0'0'11'0,"0"0"36"16,0 0-39-16,0 0 24 15,0 0 35-15,0 0-67 16,0 0 56-16,-11 0-36 15,11 0-15-15,0 0 40 16,-1 0-37-16,1 0 5 16,0 0 16-16,0 0-24 0,0 0 18 15,0 0-23 1,0 0 9-16,0 0-6 0,0 0-3 16,0 0 0-16,0 0-3 15,0 0 10-15,0 0-14 16,0 0 2-16,0 0 5 15,0 0-8-15,0 0 8 16,0 0-3-16,0 0-6 16,1 2 15-16,2 2-7 15,4 3 1-15,2 0 0 16,0 1 0-16,4 2 0 16,0-2 0-16,1 0 1 15,-2 2 3-15,1-2 2 0,-3 0-6 16,-3-2 0-1,2 2-1-15,-3-2 1 0,3 2 0 16,0 1-2-16,-1 2 5 16,5 2-3-16,-1 0 0 15,1 3 1-15,0-1-4 16,0 2 3-16,0 1 0 16,-2 0-4-16,-1-3 15 15,0 2-17-15,0-3 6 16,-3-2 0-16,2 1-2 15,-2-2 2-15,1-1 0 16,-1 5-8-16,4-3 16 16,-2 2-8-16,0 0 0 15,1 0 15-15,-4-1-23 0,0 2 8 16,2-1-1 0,-1 0-6-16,-1 2 9 0,1-1-2 15,-1-2 0-15,0 1 1 16,3-2-3-16,-1 1 2 15,-1 3 0-15,3-3-9 16,-2 4 17-16,-2-2-8 16,2 2 0-16,0 0 7 15,-2 0-6-15,2 0-1 16,-2 0-1-16,0 2-14 16,-1-2 24-16,2 2-9 15,0 1 0-15,2-1 10 16,3-1-26-16,-2 1 23 0,5-2-7 15,-1-2 1 1,-1 1 0-16,2-2-2 0,-4-1 0 16,-1-3 1-16,-1-3-2 15,-6-1 2-15,0-4 0 16,-2-1-8-16,-1-1 12 16,1 0-4-16,-1 0 0 15,2 0 6-15,-2 0-3 16,2 0-3-16,1 0 0 15,9 0-4-15,6 0-20 16,9-8-49-16,-1-8-38 16,-5-5-117-16</inkml:trace>
  <inkml:trace contextRef="#ctx0" brushRef="#br0" timeOffset="90264.0008">21572 3996 410 0,'0'0'42'15,"0"0"-31"-15,0 0 6 0,0 0 10 16,0 0-23-16,0 0 20 16,0 14-24-16,0-4 0 15,0 4-3-15,0 3 10 16,0 3 8-16,0 4 1 16,2 1-5-16,9 4 26 15,-1 2-37-15,1 1 4 16,-2-1 11-16,1 1-8 15,-4 1-2-15,2-2-5 16,-4 1 16-16,2-3 5 16,-3-1-21-16,-3-2 0 15,1-2 4-15,-1 1 12 0,0-3-16 16,0 1 0 0,0-1 5-16,0-2 8 0,-4 1-12 15,-8 0-1-15,0 1 0 16,-4-5 5-16,-1 3-4 15,-2-6-1-15,-3-3 3 16,4-2 12-16,-3-4-7 16,-3-3-8-16,1-2 22 15,-5 0-14-15,-5-3 8 16,-1-13 3-16,3-4-11 16,1-5-1-16,7 0-7 15,7 6-20-15,9 5 12 16,7 5-69-16,0 7 23 15,0 2-100-15</inkml:trace>
  <inkml:trace contextRef="#ctx0" brushRef="#br0" timeOffset="91667.8061">18335 5704 317 0,'0'0'132'16,"0"0"-96"-16,0 0-36 16,0 0 0-16,0 0 49 0,0 0 4 15,10-9-26 1,-10 9-27-16,2 0 10 0,1 0-12 16,1 0 2-16,4 0 0 15,10 0-9-15,2 2 18 16,2 5-7-16,6 1-2 15,0 1 10-15,0 0-2 16,1 2-8-16,-3 2 0 16,4-1-1-16,0 1 15 15,1-1-14-15,2 1 0 16,-3-1 1-16,0 2 7 16,-1 1-8-16,0-1 0 15,-2 1 3-15,-3-3 0 16,-5 2-6-16,1-3 1 15,-4-2 2-15,-1 0 4 0,3 1-4 16,0 0 0-16,1-1-4 16,2 0 13-16,1-1-9 15,1 1 0-15,2 2 4 16,-2-3-10-16,-3 1 6 16,0 1 0-16,-4 1-1 15,0-3 4-15,0 1-3 16,0 0 0-16,-1-1 0 15,4 0-3-15,-1-1 3 16,0-2 0-16,3 0-7 16,-4-1 15-16,2-1-8 15,-3 1 1-15,-4 0 5 0,0 0-12 16,-2-2 4-16,-4 5 2 16,0-3 2-16,-1 0-2 15,-2 0 0-15,3-3 0 16,-3-1-4-16,-2 0-5 15,1 0-21-15,2 0-7 16,-1-6-31-16,-1-11-283 16</inkml:trace>
  <inkml:trace contextRef="#ctx0" brushRef="#br0" timeOffset="92635.2575">19224 5641 470 0,'0'0'97'15,"0"0"-79"-15,0 0 22 16,0 0-22-16,0 0 8 15,0 0 1-15,-2 0-27 16,2 0 18-16,0 0-18 16,0 0-5-16,0 0 0 15,0 0 5-15,0 0 0 16,0 0-9-16,5 0 22 16,2 5-13-16,4 0 0 15,-1 3 0-15,4-1-1 0,2 4 1 16,2 2 0-1,3-1-1-15,1 2 5 0,2 0 1 16,-2 2-5 0,1 1 0-16,0 2-8 0,0 1 8 15,-2 3 0-15,1-1 0 16,0 2 9-16,-3-1-10 16,0 3 1-16,-7-4 0 15,4 0-1-15,-5-3 1 16,-1-2 0-16,-3-1-2 15,0-1 6-15,0 0-1 16,-1-1 4-16,-2 2 5 16,-1-2-21-16,-1-1 18 15,-1 0-9-15,-1-2 0 0,2 2 1 16,-2-2 7-16,0 0-8 16,0-2 7-16,0 2-15 15,0-5 12-15,0 1-4 16,0-3 11-16,0 0 0 15,0-2-20-15,-5 3 9 16,-8 1 0-16,-5-1 50 16,-6 3-39-16,-4-3-5 15,-4 2 26-15,0-2-23 16,-1-2-8-16,4-3 13 16,4 0-7-16,4 0 15 15,5 0-22-15,0 0 0 16,2 0-2-16,-1 0 5 15,2 3-3-15,0-1 0 16,-3 1-4-16,2-1-10 0,3 2-13 16,0-1 10-16,1 2 5 15,1-2-17-15,3 0 3 16,2-2 1-16,1-1-8 16,1 0 29-16,1 2-36 15,-2 0-15-15,3-2 14 16,-1 0-41-16,-1 0-43 15</inkml:trace>
  <inkml:trace contextRef="#ctx0" brushRef="#br0" timeOffset="99444.7175">18585 7236 416 0,'0'0'25'16,"0"0"-11"-16,0 0-14 16,0 0 0-16,0 0 39 15,0 0 3-15,0 0-10 16,0 0-23-16,0-7-5 15,0 7 24-15,-2 0-24 16,2 0 7-16,0 0 6 16,0 0-14-16,0 0 1 15,0 0-1-15,0 0 3 16,0 0-7-16,0 0 2 16,0 0-2-16,0 0 1 0,0 0-1 15,0 1-1-15,0 10-7 16,0 4 9-16,0 1-2 15,0 1 6-15,0 0-4 16,0 2 0-16,7 3 4 16,0 2-10-16,7 0 6 15,-2 1 0-15,3 2 15 16,2 1-15-16,1 1 0 16,-1-2-3-16,-3-2 6 15,-1-2-3-15,-1 2 0 16,-1-4 3-16,-1 0-3 15,-3-2 0-15,2-2 0 16,-2-3 3-16,1 0-2 0,1 0 2 16,1-1-3-1,1-1 2-15,-1 0 15 0,0-1-17 16,1-1 0-16,-2 0 1 16,1-2 5-16,-1 2 0 15,2-3-6-15,2 0 0 16,2 0 2-16,3 1-1 15,0-3-1-15,0 1 3 16,1-3 4-16,-1 0-11 16,3-1 4-16,-2 0 0 15,-2 1 14-15,-3-2-14 16,0 0 0-16,-5 1 2 0,1-2 4 16,-4 0-4-16,-1 1-2 15,0 1 4-15,-2-2-6 16,1 0 2-16,-3 0 0 15,1 0 0-15,1 0 1 16,-3 0-6-16,1 0 5 16,4 0-25-16,-2 0 13 15,0-9-91-15,3-8-74 16</inkml:trace>
  <inkml:trace contextRef="#ctx0" brushRef="#br0" timeOffset="100044.8128">19019 7525 448 0,'0'0'100'0,"0"0"-71"15,0 0-27-15,0 0 13 16,0 0 6-16,0 0-6 16,-4-4 3-16,4 4-10 15,0 0-8-15,0 0 0 16,0 0 2-16,0 10-2 16,0 2 2-16,9 4 1 0,2 2 29 15,5 1-26-15,3 1 5 16,2 2 6-16,3 0-13 15,3-1 7-15,-4 0-11 16,1-1 9-16,-4 2-18 16,-2 2 20-16,-6-2-11 15,-6 5 0-15,-1-1 0 16,-5 1 18-16,0-3-12 16,0-1 2-16,-7 2 8 15,-2-3 1-15,0 3 0 16,-2-1-4-16,-3 3 0 15,-1 1 7-15,0-1-14 0,-4-2-3 16,2-4 17 0,-2-1-19-16,4-3 14 0,-3-1-15 15,1-4 3-15,1-4 6 16,-3 2-4-16,2-5-5 16,-3 2 13-16,-3 0-11 15,1-5 2-15,-2 0-4 16,6-2 0-16,2 0 8 15,0 0-8-15,3 0-31 16,0 0-49-16,2 0-123 16,1-9-293-16</inkml:trace>
  <inkml:trace contextRef="#ctx0" brushRef="#br0" timeOffset="103659.7219">19713 8664 531 0,'0'0'48'0,"0"0"-18"16,0 0 2-16,0 0-1 15,0 0 4-15,0 0-9 16,0 0 5-16,0 0-20 16,0-5 40-16,0 2-51 15,0-1 3-15,0 3-1 16,0-1 0-16,3 0 0 15,8 1-2-15,12-1-4 16,6 2-1-16,8 0 5 16,12 0-1-16,5 0-3 15,6 0 7-15,5 0-3 16,2 0 0-16,1 0 4 16,-1 0-13-16,-8 3 9 15,-11-1 0-15,-12-2 7 0,-11 0-5 16,-13 2-2-16,-5-2-8 15,-4 0 8-15,-3 0 0 16,0 0-2-16,0 1 2 16,0-1-6-16,0 0 14 15,0 0-8-15,0 0 0 16,0 0 13-16,0 0-24 16,0 0 11-16,0 0-12 15,0 0-1-15,3 0-52 16,0 4 2-16,3-1 18 15,4 1-19-15,0 1-13 0,-1-2-14 16,-2-3-156-16</inkml:trace>
  <inkml:trace contextRef="#ctx0" brushRef="#br0" timeOffset="106388.3838">4765 4114 248 0,'0'0'139'16,"0"0"-93"-16,0 0-31 15,0 0-26-15,0 0 11 16,0 0 0-16,26 3 13 15,-14-3-9-15,3 0 29 16,-2 0-33-16,1 1 0 16,1 5-6-16,3 0 6 15,6 1 0-15,7-1 8 0,5 1-4 16,10-1 9-16,6-4-6 16,8-2 0-16,8 0 31 15,7 0-36-15,5-7 1 16,1-3-5-16,0 3 31 15,1 2-31-15,-9 2 2 16,-4 0-2-16,-4 1 2 16,-4-1 8-16,1 2-6 15,-2-4-2-15,0-1 10 16,1-4-17-16,3 2 7 16,5-4 0-16,4 0-5 15,3-1 17-15,-4-1-17 16,-12 2 5-16,-11 0 0 15,-15 0 1-15,-6 4-1 16,-7 2 0-16,-4-3 2 0,0 1 1 16,0-1-2-16,-2 1-1 15,-3 3 1-15,-6 0 6 16,-3 3-7-16,1-2 0 16,-4 0 21-16,3-5-21 15,-3 2 0-15,0-1-21 16,0-2-48-16,-9 3-31 15,-10-5-114-15</inkml:trace>
  <inkml:trace contextRef="#ctx0" brushRef="#br0" timeOffset="107408.7171">7445 4143 304 0,'0'0'53'0,"0"0"-27"15,0 0 47-15,0 0-53 16,0 0-20-16,0 0 83 16,-12 0-72-16,12 0-11 0,0 0 3 15,0 0 3 1,0 0-12-16,0 0-22 0,9 8-3 16,7 1 12-16,5 4 24 15,9-4-5-15,4 0 25 16,5-4-8-16,4-2 8 15,2-3-25-15,1 0 6 16,-4 0-6-16,4-4 0 16,-7-8 0-16,-8 2 9 15,-4-3-6-15,-7 6 4 16,-7-3-7-16,-7 7 12 16,-3 0 20-16,-3 3-29 15,0 0 2-15,0-3 7 16,0 1-12-16,0 0-21 15,0 1-6-15,0 1-16 0,0 0-15 16,0-2-107-16</inkml:trace>
  <inkml:trace contextRef="#ctx0" brushRef="#br0" timeOffset="108309.5405">9445 4207 415 0,'0'0'25'16,"0"0"-7"-16,0 0-18 16,0 0 29-16,0 0-10 15,0 0 47-15,-76-33-53 16,76 32-10-16,-2-1 51 15,2 1-54-15,0 1 0 16,0-2-11-16,0 2 16 16,0 0-5-16,0 0 0 15,0 0-22-15,5 0 14 0,10 0-38 16,10 0 46-16,9 5-12 16,10 2 31-16,6 4-12 15,7 2-7-15,3-1 9 16,2-1-13-16,-2 3 4 15,0-5-16-15,0-4 0 16,1 0 24-16,1-5-8 16,4 0 0-16,-2 0 11 15,-3-8-26-15,-4 0 15 16,-11-1 0-16,-3 1-2 16,-7 2-5-16,-6-2-6 15,-4 2 13-15,-2 1-9 16,-5 0 7-16,-3 0-40 15,-5 1 22-15,-4-1 5 0,0 2 13 16,-4 0 2-16,-3 1 0 16,0 1 10-16,2 0 9 15,-2 1-5-15,0-2-11 16,0 2-6-16,0 0 8 16,0 0-10-16,0 0-14 15,0 0-31-15,-5 0 29 16,-5 4 1-16,-3 6 20 15,-5 0 0-15,-3 2 0 16,-5-3-10-16,-9 2 8 16,-3 3-2-16,-10-3-16 15,-7-1-129-15</inkml:trace>
  <inkml:trace contextRef="#ctx0" brushRef="#br0" timeOffset="109958.9148">6851 4213 320 0,'0'0'40'0,"0"0"-37"16,0 0-3-16,0 0-6 0,0 0 6 15,0 0 30 1,54 0 2-16,-24 2-32 0,4-1 0 16,3 0 27-16,3 3-27 15,-1-1 9-15,-1-1-9 16,1 1 8-16,-2 1-16 16,1-2 6-16,0 4 2 15,-2-3-3-15,-2 0 3 16,0-1 0-16,-1-2-8 15,1 0 16-15,-1 0-8 16,6 0 0-16,1-8 0 16,5-1 12-16,-2-2-12 15,3 0 0-15,-8 0-1 16,1 1 1-16,-8 1-1 0,-1-1-9 16,-2 0 20-1,-5 1-20-15,-6 1 10 0,-6 5 0 16,-7 0-2-16,2-5 7 15,3 0-5-15,-2-3 0 16,1 3 2-16,-5 1-3 16,-1 0 1-16,-1 3 0 15,1-2 8-15,2 3-8 16,-1-1-14-16,0 4 14 16,1 0 0-16,1 0-22 15,-1 0 5-15,1 0 15 16,2 0-36-16,-4 0 18 15,3 0-81-15,-3 0 83 0,-1 0 36 16,-2 0-30-16,0 0 17 16,0 0-5-16,-8 0 36 15,-10 4-36-15,-5 3 16 16,-7 3-30-16,-2-2 31 16,1 1 25-16,0-1-31 15,-2 1 28-15,-3-1-26 16,-1-1-13-16,-1 2-3 15,-5-2-13-15,3-1 2 16,-1-2 14-16,4 0 36 16,-3-1-36-16,4 0 3 15,-1 0-8-15,0-1-31 0,2-1 23 16,3-1-16-16,3 0 29 16,4 0-42-16,8-6 94 15,4-1-104-15,4 0 38 16,0 0 10-16,5 2-11 15,-1 0-4-15,2 2-30 16,2-2 0-16,-1 4 39 16,2-4 10-16,0 2 12 15,0-2-1-15,10 2-11 16,6 0-15-16,1 3-23 16</inkml:trace>
  <inkml:trace contextRef="#ctx0" brushRef="#br0" timeOffset="116825.1787">19777 3202 465 0,'0'0'13'0,"0"0"-6"16,0 0-7-16,0 0 0 0,0 0 75 15,0 0-73 1,0 0-2-16,79-3 39 16,-55 3-37-16,4 0 15 0,2 0-17 15,5 1 2-15,5 6 0 16,3 3-2-16,9 3 0 15,6 1 6-15,7 2-2 16,3 4-2-16,1-4-2 16,3 0 0-16,5-5 0 15,5-3 0-15,4-4 0 16,1-1-2-16,-2-3 13 16,-4 0-10-16,-2 0-1 15,-8 0 0-15,-6 0 0 0,-5 0 0 16,-10-5 0-1,-5 0-1-15,-10 2 7 0,-8 1-8 16,-7 0 2-16,-10 0 0 16,-3 0 8-16,-7 2-8 15,0 0 0-15,0 0-11 16,0 0 30-16,0 0-3 16,0 0-16-16,0 0 5 15,0 0-3-15,0 0-2 16,0 0-6-16,0 0 3 15,0 0-25-15,0 0 23 16,3 0-54-16,0 0 0 16,3 0 51-16,1 7-52 15,0 2-4-15,-3-1-23 16,1-2-149-16</inkml:trace>
  <inkml:trace contextRef="#ctx0" brushRef="#br0" timeOffset="122646.841">23339 3988 357 0,'0'0'30'0,"0"0"-10"15,0 0-14-15,0 0 1 16,0 0 10-16,0 0 7 16,0 0-18-16,-13-18 7 15,13 18-10-15,0 0 3 0,0 0-6 16,0 0-16-1,0 0-68-15,0-3-131 0</inkml:trace>
  <inkml:trace contextRef="#ctx0" brushRef="#br0" timeOffset="122856.7769">23339 3988 287 0</inkml:trace>
  <inkml:trace contextRef="#ctx0" brushRef="#br0" timeOffset="122886.6969">23339 3988 287 0,'37'-43'21'0,"-37"43"-21"0,2 0-83 0</inkml:trace>
  <inkml:trace contextRef="#ctx0" brushRef="#br0" timeOffset="123718.0166">23451 3912 446 0,'0'0'78'0,"0"0"-51"16,0 0-10-16,0 0 43 16,0 0-11-16,0 0-15 15,0 0 15-15,-33-30-42 16,22 30 3-16,-4 0-10 15,-1 0 1-15,-6 3-4 16,-2 11 3-16,-3 4 0 16,2 4 1-16,2 6-1 15,1 6 4-15,0 3-11 16,7 1 14-16,2-2-14 0,8-7 5 16,5-4 0-16,0-8 2 15,9-5-2-15,9-3 0 16,4-6 2-16,6-3 0 15,7 0 4-15,2-11-4 16,-3-5 0-16,-1-4 0 16,-6 1 3-16,-6-1-7 15,-6 1 4-15,-5 1 0 16,-5-2-11-16,-5 1 18 16,0-1-7-16,0 4 4 15,0 2-4-15,0 3 0 16,0 5 0-16,0 1 4 15,0 4-4-15,0 1 0 0,0 0-4 16,0 0 3-16,0 0-1 16,0 0-9-16,0 0 5 15,0 3-9-15,0 10 6 16,0 3 8-16,0 3-7 16,7 3 4-16,-4 1 8 15,0 4 6-15,-3 2-10 16,0 0 1-16,0 0-3 15,-9 1 10-15,-8-1-8 16,-3 0 8-16,-4 0-8 16,0-3 0-16,4-4 0 15,4-3 5-15,5-7-4 0,5-4-1 16,3-5 0-16,3-1-5 16,0-2 9-16,0 0-4 15,0 0 4-15,0 0-4 16,0 0 35-16,3-3-7 15,10-10-18-15,2-1-8 16,4 2 0-16,-3 1-2 16,5-2 0-16,-1 4-15 15,1-4 8-15,1 6-60 16,1-4 1-16,-1 0 13 16,-2 0-100-16</inkml:trace>
  <inkml:trace contextRef="#ctx0" brushRef="#br0" timeOffset="124542.8">23520 3905 331 0,'0'0'222'0,"0"0"-166"16,0 0-41-16,0 0 32 16,0 0-18-16,0 0 17 15,-83 18-32-15,43-3-7 16,0 8 17-16,1 7-17 15,-2 7 16-15,5 10-20 16,9 7-1-16,7 9 8 16,9 3-3-16,11 1-5 15,0-8-2-15,26-9 0 0,10-9 0 16,7-12 0-16,5-8 0 16,3-10 12-16,1-8-12 15,-3-3 5-15,-1-4-1 16,-5-14-2-16,-5-7 18 15,-8-6-20-15,-10-1 0 16,-9-5 1-16,-9-2-1 16,-2-1-7-16,-4 1 2 15,-12 3 2-15,-5 3 3 16,-1 5 4-16,-2 5-4 16,0 3-8-16,-3 6 6 15,2 6-2-15,-2 3-1 16,0 5-10-16,4 0 15 0,3 0-33 15,7 10-48 1,9 2-8-16,4-4-57 0,12-2-72 16</inkml:trace>
  <inkml:trace contextRef="#ctx0" brushRef="#br0" timeOffset="124821.9278">23890 3920 617 0,'0'0'65'0,"0"0"-50"16,0 0-10-16,0 0-4 0,0 0 0 16,-89 58 28-1,69-22-20-15,2 7 2 0,7 2 25 16,5 2-36-16,6-3 0 15,0-2 11-15,0 0-10 16,6-6 3-16,9-2-4 16,6-3-4-16,4-4-63 15,4-11-50-15,-3-9-116 16</inkml:trace>
  <inkml:trace contextRef="#ctx0" brushRef="#br0" timeOffset="125315.8801">24003 4428 597 0,'0'0'83'0,"0"0"-54"15,0 0 18-15,0 0 72 16,0 0-44-16,0 0-19 16,-25-28-17-16,25 11-28 15,0-3 1-15,14-5-12 16,7-5 0-16,2-1-1 15,2 0 4-15,-3 6-6 16,-4 8 3-16,-4 6 0 16,-5 7-9-16,-6 3 7 15,-2 1-12-15,-1 0 14 0,3 7-29 16,3 13 23-16,-3 6 2 16,1 1 8-16,-1 1-7 15,-3-3 3-15,0-4 0 16,0-4 1-16,0-8 3 15,0-2-1-15,0-5-3 16,0-1-8-16,0-1 7 16,0 0-17-16,7-7 13 15,10-14 2-15,4-4-39 16,2 3 39-16,-1 5-5 16,-7 6 8-16,-3 8-8 15,-3 3 2-15,1 0-15 16,5 3 14-16,2 13 4 15,0 2 3-15,0 1 0 0,-2-5 12 16,-5-4-30-16,4-6-12 16,-2-4-53-16,2 0 5 15,0-4-80-15</inkml:trace>
  <inkml:trace contextRef="#ctx0" brushRef="#br0" timeOffset="125593.427">24580 3963 567 0,'0'0'81'0,"0"0"-80"0,0 0-2 16,0 0 2-16,0 0 13 15,60 94 32-15,-46-56 10 16,-3 1-16-16,-3 2-5 15,-7-1 4-15,-1 0 1 16,0-3-35-16,-1-1 6 16,-11-4 3-16,-5-4-10 15,-2-2 7-15,-5-3-5 16,-4 1-12-16,-5-5-51 16,-3-3-190-16</inkml:trace>
  <inkml:trace contextRef="#ctx0" brushRef="#br0" timeOffset="126680.5894">23669 5758 534 0,'0'0'56'0,"0"0"-42"16,-80 64-1-16,54-30 23 16,8 2-27-16,3 3 58 15,6 0-65-15,6 0 14 16,3 0-3-16,0-5-4 15,16 0-9-15,10-5-6 16,7-3-2-16,10-6-60 16,4-9-37-16,-2-8-240 15</inkml:trace>
  <inkml:trace contextRef="#ctx0" brushRef="#br0" timeOffset="127535.7758">23809 5850 417 0,'0'0'49'0,"0"0"-26"0,0 0 20 16,0 0 14-16,0 0-16 15,0 0-28-15,-35-22 9 16,24 22 19-16,-3 0-20 16,-2 0 4-16,-5 11 6 15,-5 10-30-15,-2 7 32 16,-3 6-13-16,3 5-1 15,1 3 17-15,6 5-26 16,6 2-6-16,1 3-4 16,7-4 6-16,7-7-12 15,0-9 8-15,6-9-2 0,15-7 2 16,7-6 3 0,7-7-4-16,5-3 1 0,8 0 5 15,-1-17-4-15,-2-8-3 16,-5-2-13-16,-5-3 5 15,-8-2-5-15,-7-4-6 16,-9 0 8-16,-7 1 7 16,-4 2-4-16,0 4 7 15,-9 3 0-15,-6 6-3 16,-5 3 4-16,-1 9 0 16,1 4 2-16,-2 4 0 15,0 0-4-15,6 1 1 16,2 10-10-16,6 6-8 15,8 0-61-15,0-1-11 0,3-3-23 16,20-3-156-16</inkml:trace>
  <inkml:trace contextRef="#ctx0" brushRef="#br0" timeOffset="127815.8401">24285 5841 700 0,'0'0'29'15,"0"0"63"-15,0 0-53 16,0 0 2-16,0 0-41 0,0 0 6 16,-91 20-4-16,67 19 5 15,1 3-3-15,3 3 7 16,8-1-11-16,6-3 5 15,6-4-5-15,0-4 7 16,1-4-17-16,13-1-12 16,11-10-97-16,1-10-28 15,4-8-278-15</inkml:trace>
  <inkml:trace contextRef="#ctx0" brushRef="#br0" timeOffset="128277.2474">24292 6229 679 0,'0'0'71'15,"0"0"9"-15,0 0-31 16,0 0-30-16,0 0 32 16,2-77-31-16,16 52-7 15,5 1-11-15,6 0 1 16,-2 8-1-16,-2 6-2 15,-3 2 0-15,-7 8-14 16,-3 0 13-16,-1 0-7 0,-1 3 6 16,-1 8-9-1,-3 5 10-15,-3 1 1 0,-3 2 0 16,0-1-7-16,0-2 7 16,0-4 0-16,-5-3-5 15,0-4 10-15,3-2-10 16,2-3-5-16,0 0-24 15,0 0 29-15,7 0-13 16,13-13-15-16,5 0 3 16,-1 3 12-16,-4 4 18 15,-4 6 0-15,-5 0 2 16,0 0 5-16,0 10 2 16,-2 5-9-16,6 2 0 15,-5-3 3-15,2 1 0 16,-2-5-3-16,-1-5-61 15,3-5-27-15,-1 0-10 16,1-3-334-16</inkml:trace>
  <inkml:trace contextRef="#ctx0" brushRef="#br0" timeOffset="128622.9332">24853 5881 581 0,'0'0'53'0,"0"0"-44"16,0 0 14-16,0 0 21 0,0 0 3 15,0 0-26 1,69-46-21-16,-56 46 0 0,-1 6-1 16,-2 9 0-16,-2 1 1 15,-5 4 0-15,-3 0 2 16,0 2 11-16,-11-2-12 15,-9-1 13-15,-1-2-7 16,3-3 1-16,7-4 1 16,8-3-9-16,3-2 4 15,0 0 8-15,14-2-7 16,10-1-4-16,8-2 15 16,1 0-14-16,3 0-4 15,-2 0-71-15,-4-8-50 0,-5-4-122 16</inkml:trace>
  <inkml:trace contextRef="#ctx0" brushRef="#br0" timeOffset="128929.0821">25184 5767 570 0,'0'0'97'15,"0"0"-63"-15,0 0-28 16,0 0 27-16,0 0-9 16,0 0-5-16,25 46 40 15,-18-18-30-15,-3 2-1 0,-2-1 16 16,-2 5-7-16,0-1 0 16,-2 1-22-16,-15-1 0 15,-3 0 34-15,-3-1-43 16,1 1-1-16,-2-2-5 15,-2-3 7-15,0-1-15 16,-5-1 8-16,-5-4-99 16,-5-3-69-16,-6-8-176 15</inkml:trace>
  <inkml:trace contextRef="#ctx0" brushRef="#br0" timeOffset="130286.9413">23867 4937 491 0,'0'0'28'15,"0"0"20"-15,0 0-36 16,0 0-11-16,0 0-1 16,0 0 0-16,9 10 33 15,25-3-32-15,15 0 17 0,10 2 7 16,3-3-19-1,-5 2 19-15,-5-3-25 0,-6 1 0 16,-6-1 22-16,-3 0-22 16,-12-2 0-16,-7-1 7 15,-11 0-2-15,-4-1 0 16,-3 1-5-16,0 0 0 16,0-2 9-16,0 0-9 15,0 0 0-15,0 0 1 16,0 0-1-16,3 0-12 15,9 3-40-15,9 3-48 16,9-3 15-16,1-3-284 16</inkml:trace>
  <inkml:trace contextRef="#ctx0" brushRef="#br0" timeOffset="131383.9177">24446 6484 442 0,'0'0'0'0,"0"0"0"16,0 0 18-16,0 0 0 15,0 0 26-15,0 0 13 16,-13-10-36-16,13 10 3 16,0 0-12-16,0 0-6 15,0 0 10-15,0 0-8 0,0 0 1 16,0 0-4-16,0 0 2 16,0 0-7-16,0 0 0 15,0 0 0-15,0 0 1 16,5 0 4-16,12 0-5 15,8 0 19-15,8 0-15 16,3 2 10-16,1 3-10 16,4 0 1-16,-1-3 20 15,0 2-21-15,0 0 1 16,-6 0 5-16,-5-1-5 16,-6-1 11-16,-10-1-3 15,-4-1-10-15,-7 0 21 16,0 2-6-16,-2-2-8 0,0 0 19 15,0 0-25 1,0 0 16-16,0 0-20 0,0 0 7 16,0 0-14-16,0 0 6 15,0 0 1-15,0 0-3 16,6 3-1-16,0-1-2 16,3 2-26-16,0 2-13 15,0 2-21-15,0-2-18 16,-3 0-80-16,-6-3-121 15</inkml:trace>
  <inkml:trace contextRef="#ctx0" brushRef="#br0" timeOffset="132517.0675">20211 9060 608 0,'0'0'2'16,"0"0"47"-16,0 0-35 15,0 0-14-15,0 0-10 16,0 0 2-16,5 25 8 16,-8 16 29-16,-5 7 3 15,1 8-6-15,-2 7 8 16,-1 4-23-16,2 6 27 16,-4 5-4-16,-3-1-31 15,0 0 36-15,0-2-38 16,0-5 8-16,2 1 16 15,1-2-11-15,2-3-7 0,1-3-6 16,3-5 15-16,3-5-6 16,0-7-10-16,3-8 0 15,0-10 0-15,0-9 7 16,0-12-11-16,0-4 4 16,0-3-27-16,0-3 8 15,0-21 4-15,0-12-135 16,0-3 19-16,-17 0-56 15,-5 0-166-15</inkml:trace>
  <inkml:trace contextRef="#ctx0" brushRef="#br0" timeOffset="132876.6309">19783 9855 590 0,'0'0'37'16,"0"0"6"-16,0 0-9 15,0 0-17-15,0 0 30 16,0 0 29-16,4-25-74 16,7 33 5-16,4 18-6 15,3 7 5-15,-3 12 33 16,-3 5-32-16,0 5-6 16,0-1 30-16,2 1-28 15,6-5 4-15,-2-2 4 16,1-8-10-16,-1-9 1 0,0-13-4 15,4-8 5 1,5-10 35-16,7 0-34 0,11-22 11 16,10-8-2-16,4-8-9 15,-1-3-2-15,-9 4-2 16,-7 3 0-16,-8 6-13 16,-9 8-17-16,-6 9-68 15,-9 5-12-15,-10 6-48 16,0 0-204-16</inkml:trace>
  <inkml:trace contextRef="#ctx0" brushRef="#br0" timeOffset="133729.8893">19665 10761 635 0,'0'0'18'0,"0"0"21"16,0 0 11-16,0 0 3 15,0 0-10-15,0 0 13 16,-34-43-32-16,10 43-9 16,-1 0-13-16,-8 8-2 15,-1 9 37-15,-2 4-30 16,-1 8 0-16,-1 5 22 16,1 3-27-16,10 1 10 15,6 4-12-15,7 0 15 16,12 4-26-16,2-2 11 15,6-2 0-15,15-3-2 16,7-7 12-16,8-7-10 0,7-10 0 16,2-9 0-16,4-6 2 15,-1 0-2-15,0-16-16 16,1-9 9-16,-8-7-17 16,-3-7 24-16,-8 0-24 15,-8-2 4-15,-10 1 17 16,-6 5-19-16,-6 3 6 15,-6 5 16-15,-15 4-13 16,-4 6-2-16,-5 4 15 16,-3 10 0-16,3 3 0 15,5 0 0-15,3 0-15 16,8 10 1-16,8 4-88 0,6 1 9 16,0 1-6-16,21-5-138 15</inkml:trace>
  <inkml:trace contextRef="#ctx0" brushRef="#br0" timeOffset="134187.2346">20202 10774 188 0,'0'0'361'0,"0"0"-324"15,0 0 8-15,0 0 2 16,0 0 12-16,0 0 34 16,-30-25-22-16,23 25-27 15,-5 0-29-15,0 0 3 0,-3 13-21 16,0 8 10-16,-2 9-7 16,1 7 23-16,2 2-8 15,5 5-7-15,3 0 5 16,3 0-6-16,3-1-2 15,0-2-5-15,0-3 0 16,12-2-9-16,8-6-50 16,6-7-78-16,7-9-30 15,1-8-80-15</inkml:trace>
  <inkml:trace contextRef="#ctx0" brushRef="#br0" timeOffset="134833.4203">20362 11238 482 0,'0'0'156'0,"0"0"-120"16,0 0-18-16,0 0 44 16,0 0-19-16,0 0 3 15,-20-23 11-15,18 14-15 16,0-4 8-16,2-1-38 15,0-5-8-15,0-2 1 16,9-1-5-16,3-5 0 16,6 1-6-16,0-3 15 15,1 0-9-15,2 7 0 16,-3 0-3-16,1 8 0 0,2 4 3 16,-1 0 0-1,-2 5 0-15,1 2-2 0,-1 3-14 16,-6 0 15-16,2 0-6 15,-3 13 1-15,-6 4 2 16,2 5 4-16,-6 3-2 16,-1 1 5-16,0 1 5 15,0-1-1-15,0-1-1 16,-8-3 17-16,-1-2-10 16,1-4 1-16,-1-4 16 15,2-6-21-15,4-3 12 16,1-3-2-16,2 0 10 15,0 0 7-15,0-9 4 0,8-14-40 16,10-4-1-16,7-4-16 16,2 5 7-16,1 4-25 15,-5 7 17-15,-3 6 13 16,-3 5 1-16,-7 4 0 16,-1 0 0-16,1 0-16 15,-2 9 14-15,1 7 3 16,0-1 3-16,0 4 0 15,1-2 0-15,-1-2 0 16,2-3 0-16,-1-4-3 16,2-6-1-16,6-2-62 15,2 0-27-15,0-4-23 0,0-16-76 16,0-7-129-16</inkml:trace>
  <inkml:trace contextRef="#ctx0" brushRef="#br0" timeOffset="135267.6108">21026 10593 624 0,'0'0'75'16,"0"0"-26"-16,0 0-21 0,0 0-3 15,0 0 14-15,0 0-37 16,43-28 18-16,-24 26-20 16,4 2 0-16,-1 0 12 15,-4 0-12-15,-6 5 4 16,-5 9-4-16,-7 5 0 16,0 4 1-16,-3 4 0 15,-16 1 12-15,-2 1 3 16,2-2-9-16,1-6 4 15,6-6-6-15,6-4 3 16,3-4 3-16,3 0-11 16,0 0 0-16,0 0 12 15,9 2-9-15,4 4 28 16,5-3-7-16,-1-1-7 0,-1 3 2 16,2-3-19-1,-3 1 0-15,1-1 3 0,-2-3-3 16,-1-2-44-16,2-4-75 15,0 0-121-15</inkml:trace>
  <inkml:trace contextRef="#ctx0" brushRef="#br0" timeOffset="135717.5162">21473 10587 665 0,'0'0'20'16,"0"0"-4"-16,0 0-9 16,0 0-6-16,0 0 37 15,0 0 3-15,0 0-2 16,92 80-30-16,-72-53-3 15,1 3 34-15,-3 4-34 16,-5 2-3-16,-3 6 33 16,-7 4-28-16,-3 2 11 15,0 3 10-15,-13 1-28 0,-5 0 29 16,-6 2-25 0,-1-1-3-16,-5 1 21 0,0-3-17 15,-2 3 17-15,-3 0-23 16,2 2 9-16,-3-3 11 15,1-3-20-15,4-8 0 16,1-4 10-16,3-6-6 16,1-4 0-16,4-7-4 15,0-7-14-15,4-6 14 16,1-4-105-16,4-4-77 16,-3-3-83-16</inkml:trace>
  <inkml:trace contextRef="#ctx0" brushRef="#br0" timeOffset="153471.1059">2676 2989 245 0,'0'0'30'15,"0"0"-11"-15,0 0 4 16,0 0-22-16,0 0 19 15,0 0-2-15,0 0-2 16,0-68 49-16,0 59-43 16,0 2-19-16,0-1 10 15,0 2-1-15,0 3-12 16,0 3 21-16,0 0-14 0,0 0 38 16,0 0-40-16,0 0-4 15,0 0 23-15,0 0-22 16,0 0 17-16,0-3 13 15,0 2-30-15,0 0 31 16,0-1-27-16,0 1-3 16,0-1-3-16,0 1 13 15,0-1-14-15,0 2 1 16,0 0 0-16,0 0-2 16,0 0 2-16,0 0-2 15,14 0-1-15,7 0-9 16,11 2 12-16,4 4 0 15,3 2 9-15,10-1-11 16,5 0 2-16,0-4 0 16,-1-2-1-16,-2 2 11 0,-6-1-16 15,-4-2 6-15,-3 0 0 16,-8 0 0-16,2 0 0 16,-4 0 0-16,-2-6-5 15,-2-2 9-15,-5 0-4 16,1-1 0-16,0-1 3 15,-3-1-7-15,4 2 4 16,-3 2 0-16,0 0-1 16,-3 3 6-16,-2 2-5 15,-3 1 0-15,-1-1 1 16,-4 2-10-16,-2 0 9 16,-3 0-5-16,0 0-5 0,0 0 20 15,0 0-11-15,0 0 1 16,0 0 0-16,0 0-12 15,0 0 13-15,0 0-1 16,-8 0 0-16,-13 3 2 16,-5 3-13-16,-10 7 11 15,-2-3 0-15,-5-1-2 16,1 1 2-16,-2 0 0 16,2-1-1-16,-4-1-10 15,7-2 1-15,2-1 10 16,7 0-2-16,8-4-10 15,8 0 22-15,9-1-10 16,3 0 0-16,2 0-13 16,0 0 9-16,0 0-70 15,0 0-7-15,4 5 15 0,8 1 34 16,2 2-1-16,2 2-50 16,0-5-80-16</inkml:trace>
  <inkml:trace contextRef="#ctx0" brushRef="#br0" timeOffset="157484.052">5940 2938 363 0,'0'0'26'0,"0"0"11"16,0 0-29-16,0 0 6 16,0 0-13-16,0 0 9 15,0 0 1-15,-24-47 30 16,21 44-13-16,3 3 15 16,-3-3-38-16,3 2 10 0,0 1-15 15,0 0 12 1,0 0-13-16,0 0 1 0,0 0 0 15,0 0-4-15,0 0 10 16,0 0-10-16,0 0 4 16,0 0 0-16,0 0-9 15,0 0 9-15,14 0 0 16,8 4-6-16,9 0 10 16,8 2-4-16,4 1 0 15,5-3 1-15,3 1 1 16,4 2-2-16,3 1 0 15,-4 2-3-15,4 1 4 16,-10 1-1-16,-4-1 0 16,-8-4 13-16,-5-2-31 0,-2-3 15 15,-4-2 3-15,5 0 17 16,3 0-7-16,1 0-2 16,5 0-8-16,2-4 18 15,1-1-19-15,0 2 1 16,3 1 0-16,-6 2-4 15,0 0 8-15,-7 0-4 16,1 0 0-16,-3 0 0 16,-2 0 1-16,2-5-1 15,3 1 0-15,-5 0 13 16,1-1-7-16,-1 0-7 16,-1 3 1-16,-6-1 0 15,-1 0-6-15,-5 2 6 0,0-2 0 16,-5 3 9-16,4 0-9 15,-4-1 0-15,0-2-2 16,-4 3 8-16,1-3-12 16,2 3 6-16,-2-2 0 15,-1 1-2-15,2-1-2 16,1 0-2-16,-3-1-23 16,2-1-29-16,-3-2-35 15,-5-5-149-15</inkml:trace>
  <inkml:trace contextRef="#ctx0" brushRef="#br0" timeOffset="158384.9887">6150 2959 299 0,'0'0'7'0,"0"0"-7"15,0 0 82-15,0 0-46 16,0 0-13-16,0 0-20 15,-15-33 9-15,15 32 7 16,0 0-19-16,0 1 0 0,0 0 12 16,0-2-4-16,0 2-6 15,9 0-2-15,5 0 0 16,3 0 2-16,9 0-2 16,2 0 0-16,6 0 21 15,7 0-20-15,3 0 14 16,3 3-6-16,3 0-4 15,0-3 16-15,1 0-21 16,3 0 0-16,2 0 4 16,0 0 9-16,1 0-12 15,-3-2-1-15,-1 1 5 16,-2 1-8-16,-1 0 3 0,-1 0 0 16,-3 0 2-1,-1 0-2-15,-5 0 0 0,-6 0-3 16,-2 0 18-16,-4 0-25 15,0 0 10-15,1-3 0 16,-1-2 1-16,-3-3 12 16,-3 4-10-16,-2-3-3 15,-4 3 11-15,-6 1-26 16,-3 0 15-16,0 3 0 16,-4-3 4-16,2 3 0 15,-2 0-8-15,1-1 2 16,2 1 2-16,0-1-2 15,1 1 2-15,-2 0 0 16,-2 0-4-16,-1 0 11 0,-1 0-14 16,-1 0 7-16,0 0 0 15,0 0-22-15,0 0 22 16,0 0-29-16,0 0 10 16,0 0-33-16,0 0 16 15,3 0 0-15,2 0-12 16,2 0-32-16,-3 0-21 15</inkml:trace>
  <inkml:trace contextRef="#ctx0" brushRef="#br0" timeOffset="162133.7251">5525 6295 166 0,'0'0'39'16,"0"0"-36"-16,0 0 15 16,0 0 0-16,0 0 11 15,0 0 44-15,4-29-72 16,-4 26 2-16,0 1 9 0,0-1-11 15,0 2 23 1,0-2-8-16,0 0 8 0,-4 1-45 16,1-1 21-16,-1-1 0 15,-2 0 17-15,3 0-12 16,-2-1-10-16,2 1-1 16,0-1 6-16,-1 1 16 15,-1 0-16-15,2-1 13 16,-1 2-11-16,2-1 2 15,1 2-4-15,-2-3-4 16,1 0 4-16,0 2-5 16,1 0-2-16,1-1 7 15,0 2 0-15,0 2 12 16,-1 0-32-16,-1 0 20 16,1 0 0-16,1 0 2 0,0 0-2 15,0 0 0-15,0 0-8 16,0 0 23-16,0-2-25 15,0 2 16-15,0 0-6 16,0 0 17-16,0 0-17 16,0-3 0-16,0 1 9 15,0 1-9-15,0-2 0 16,0 0 27-16,0 0-26 16,0 1 17-16,0-1-11 15,-4 3 17-15,4-3 13 16,-3 1-31-16,3-1 24 15,-2 0-18-15,2 1-3 0,-1-2 28 16,-1 0-31-16,2 2 6 16,-1-1 3-16,1 2-6 15,0-1 6-15,-2 1-12 16,2 1 12-16,0 0-10 16,0 0 2-16,0 0-7 15,0 0 0-15,0 0 0 16,0 0 0-16,0 0-7 15,0 0 14-15,0 0-16 16,0 0 9-16,0 0 0 16,0 0-4-16,0 0 5 15,0 0-7-15,0 0 6 16,2 3 0-16,12 7 8 0,3 1-8 16,5 2 0-1,2 2 5-15,3 0-2 0,-3 1 3 16,6-1 1-16,0 0-4 15,-1-1 8-15,2 1-11 16,-1-3 0-16,0 1 8 16,0 0-2-16,0-4-6 15,0 2 0-15,0-5 0 16,-2 0 5-16,-1-1-5 16,0-3 0-16,-2-2 0 15,-4 0 19-15,0 0-20 16,-2-2 5-16,-5-8-4 15,2 3 31-15,-6-1-30 0,-2 1 0 16,-1 2 0-16,-2-3 15 16,-1 3-16-16,-2 1 0 15,1 0 0-15,-3 3-2 16,0 1 2-16,0-2 0 16,0 2-5-16,1 0-64 15,-1 0-10-15,3 0-22 16,0 0-90-16,-3 0-29 15</inkml:trace>
  <inkml:trace contextRef="#ctx0" brushRef="#br0" timeOffset="163311.1332">7515 6442 255 0,'0'0'28'16,"0"0"-3"-16,0 0 43 15,0 0-53-15,0 0 47 16,0 0-40-16,0 0-6 15,-12-68 54-15,12 64-43 16,0 4 14-16,0-3-3 16,0 3-25-16,0 0 19 15,0 0-17-15,0 0-10 16,0 0 24-16,0 0-29 16,0 0 2-16,0 0-8 0,0 0 6 15,0 0-1-15,0 12-5 16,3 4 6-16,6 0 10 15,3 1-9-15,4-3 2 16,0 1-3-16,7-2 13 16,5-2-13-16,5-1 10 15,2-3 3-15,3-2-3 16,1-2-10-16,3-3 0 16,2 0 18-16,3-1-15 15,-1-11 1-15,-4 2-4 16,-1-2 12-16,-6 0-20 15,-1-2 8-15,-4 3 0 0,-6 2 1 16,-8 0 4-16,-3 2-5 16,-2 0 0-16,-3 1 12 15,-2-1-12-15,-1 0 0 16,-2 0 0-16,0 2 4 16,0-1-4-16,0 2-1 15,-2 1 1-15,3-1-14 16,-1 4 5-16,-3 0-20 15,5 0-25-15,-4-3 24 16,5 3-37-16,0 0 3 16,1 0-29-16,1 0-26 15,-5 5-94-15</inkml:trace>
  <inkml:trace contextRef="#ctx0" brushRef="#br0" timeOffset="178248.4116">7868 5320 154 0,'0'0'66'0,"0"0"-32"16,0 0-34-16,0 0 0 15,0 0 26-15,0 0 3 16,0 0 15-16,0 0-44 16,-10-16 0-16,10 16 6 15,-1-1-6-15,1-2 3 16,0 3-2-16,0-1 2 15,-2-1 25-15,-2 1-13 16,4-2-9-16,-2 1 19 16,0-1-18-16,2 1 2 15,0 2 24-15,0-2-31 0,0 1 29 16,-1 1-8-16,1-2-19 16,0 2 10-16,0 0-1 15,0 0 8-15,0 0 5 16,0 0-26-16,0 0 19 15,0 0-19-15,0 0 7 16,0 0 23-16,0 0-27 16,0 0 12-16,0 0 14 15,0 0-25-15,0 0 12 16,0 0-16-16,0 0-17 16,0 0 11-16,0 0-43 15,0 0-14-15,0 0-35 0,3 0-55 16</inkml:trace>
  <inkml:trace contextRef="#ctx0" brushRef="#br0" timeOffset="182838.1743">11836 1912 305 0,'0'0'47'0,"0"0"-42"16,0 0-5-16,0 0-23 16,0 0 23-16,0 0 18 15,0 0 14-15,0 0 12 16,16-65-10-16,-14 58-15 16,-1 0-17-16,4-2 26 15,1 1-24-15,1-2 1 16,2-2 6-16,5 0 5 15,3-2 14-15,6-5-30 0,1 1 0 16,3-1-4 0,1-1 6-16,-1 1-2 0,-3 2 0 15,-2 2 5-15,2 0-5 16,1-3 0-16,2 0 0 16,1-1 6-16,1 0-4 15,1 1-2-15,-1-2 0 16,-1 0 0-16,1 2 8 15,-1 0-8-15,2-1 0 16,-2 1-4-16,4-3 9 16,-2 2-5-16,-2 4 0 15,3 2 0-15,-1 2 2 16,3-1-2-16,3-2 0 16,0 3-6-16,1-1 5 15,2 2-6-15,0-1 7 0,1 0 0 16,4 0-6-16,1 0 6 15,3-1 0-15,1 4 6 16,0-1 2-16,1 1-15 16,-4 0 7-16,3 1 0 15,-4-3-9-15,3 5 12 16,-3 0-3-16,1-2 1 16,-3 4 6-16,-2-1-6 15,-3 2-1-15,-5 2 0 16,-3 0-12-16,-1 0 12 15,-3 0 0-15,-5 0-4 0,1 3 10 16,0 6-16 0,4 0 10-16,0 1 0 0,3 0-6 15,2-1 6-15,-1 0 0 16,3 2-8-16,0-1 19 16,-1 2-11-16,0 0 0 15,2 0 7-15,-2 4-14 16,-3-3 7-16,1 4 0 15,-2 0-13-15,0-1 20 16,0 1-7-16,-3 0 0 16,-1-2 8-16,-1 2-22 15,0-1 14-15,-2 0 0 16,-5-1-2-16,2 2 4 16,-3-4-2-16,2 4 0 15,-4 0 7-15,2-2-15 0,0 0 8 16,0-1 0-16,-2-4-4 15,-1 2 9-15,0-3-5 16,-4 1 0-16,1-1 4 16,-1 0-6-16,0-3 2 15,0 1 0-15,2 1-12 16,-3 1 21-16,1 1-9 16,4 0 0-16,0-1 0 15,-2 3 5-15,2-4-5 16,-3 1 0-16,-2-4-11 0,0 0 19 15,-3 0-8 1,-1-4 0-16,-3 0 4 0,1 1-10 16,1-2 6-16,-1 0-29 15,0 0-1-15,1 0-12 16,1 0-6-16,-1 0-112 16</inkml:trace>
  <inkml:trace contextRef="#ctx0" brushRef="#br0" timeOffset="186461.5747">14947 3156 236 0,'0'0'0'0,"0"0"0"0,0 0 16 16,0 0-12-16,0 0 6 15,0 0-10-15,-46-14 0 16,45 10 13-16,1-2-13 16,0 1 0-16,0 1-17 15,0-1 0-15,0 0 15 16,3 2-40-16,2 3-142 16</inkml:trace>
  <inkml:trace contextRef="#ctx0" brushRef="#br0" timeOffset="187420.9643">14901 3117 245 0,'0'0'64'0,"0"0"-4"0,0 0-27 16,0 0 37-16,0 0-41 16,0 0 29-16,0 0-44 15,0 0-10-15,0 0 23 16,0 0-27-16,0 0-3 16,0 0-9-16,0 0 24 15,0 0-17-15,2 0 5 16,3 4 0-16,3 5-9 15,3 3 9-15,3 2 0 16,1 1-4-16,2-1 8 16,1 1-3-16,3-1-1 15,4-1 0-15,3-1-12 16,2 3 21-16,4-3-9 0,4-4 0 16,1-5 1-1,4 0-1-15,-2-3 0 0,4 0 0 16,-1-6 2-16,-3-5-2 15,0-1 0-15,-1-2 7 16,-3 3 4-16,-4-2-18 16,-3 2 7-16,-3-3 0 15,-5 4 0-15,2-3 0 16,-1-3 0-16,-1 2 0 16,1-3 5-16,0 2-5 15,-1 1 0-15,-4 2 5 16,-2 4-15-16,-5 2 10 15,-5 5 0-15,-3 1-5 16,-3 0-1-16,0 0-10 0,0 0-10 16,3 0-37-16,-1 0 62 15,3 0-15-15,-2 5 10 16,0 2 1-16,-1 0-2 16,-2 1 6-16,0-1-4 15,0 0 5-15,0 0-5 16,-2 3 5-16,-5 0 0 15,-7 1-3-15,-1 0 15 16,-7 2-24-16,-5-2-41 16,-4-4-91-16</inkml:trace>
  <inkml:trace contextRef="#ctx0" brushRef="#br0" timeOffset="189685.9437">15374 3229 318 0,'0'0'88'0,"0"0"-74"16,0 0 0-16,0 0-1 15,0 0 12-15,0 0-25 16,0 0 36-16,1 0-36 16,-1 1-8-16,0 6 7 15,0 4 2-15,0 4 30 16,0 2-17-16,0 0-13 16,0 3 30-16,0 4-27 15,0-3 0-15,-1 5 4 16,-5-2-1-16,-2 3-3 15,3 1-4-15,-6 1 0 16,-3 5 6-16,3-1-6 0,-6 0 0 16,-2-3 10-16,-4-1-8 15,1-3-2-15,1-3-1 16,-1-3 1-16,3-5 10 16,1 0-10-16,-1-1 0 15,0 2-7-15,-5 0 15 16,1 0-3-16,-7 2-5 15,0 0 2-15,-4 2-2 16,-1 0 0-16,-5 1-9 16,-3 0 9-16,-10-2 4 15,0 1-2-15,-8 0-2 16,-2-3 0-16,2 1 0 16,-1-4 0-16,6-2-4 15,1-1-4-15,4-1 13 0,5 0-5 16,0-2 0-16,4 1 1 15,-1-1-4-15,2-1 3 16,-5-3-7-16,1 1 2 16,-5-2 7-16,-2 0-12 15,4-1 10-15,-5-2 0 16,6 3-1-16,2-3 1 16,3 1-10-16,2 2 9 15,3-1 2-15,-3 1-7 16,1 2-1-16,-6 0 3 15,-1-1 4-15,0-1 0 0,-5 2-4 16,0 0-1-16,-2-1 10 16,2-1-4-16,0-3 2 15,6 2 0-15,6-2 26 16,4 0-29-16,2 0 0 16,-3 0-18-16,-1 0 36 15,-2 0-19-15,-4 0 1 16,-8 0 0-16,-3 0 1 15,-5 0 2-15,-1 0-3 16,-1 0 14-16,2 0-13 16,3 0 19-16,4 0-5 15,-3 0-8-15,-1 0 16 16,-2 3-23-16,0 3 0 16,0-1 0-16,-2-1 6 15,-1 3-7-15,-1 1 1 0,-1-2 0 16,-4 2-6-16,0 1 6 15,2-1 0-15,-1 1 0 16,0-1 6-16,-1-1-4 16,-4-2-2-16,-3-1 10 15,1-1-22-15,0 1 15 16,0 1-3-16,-2 0 0 16,1 1 4-16,0 1-18 15,1 0 14-15,5 0 0 16,0 0 3-16,1 2-3 0,-1-2-1 15,4 2 1 1,3-1-1-16,3 2 1 0,-4 1 0 16,1 0 4-16,-4 2-11 15,2 1 11-15,3 1-4 16,-1 2 0-16,7 0 9 16,1 0-15-16,2 2 6 15,-1-1 0-15,-2-1-8 16,2 0 12-16,-2 0-8 15,0 0 2-15,1 0 0 16,0 1-8-16,-2 2 10 16,1 0-1-16,3 5 1 15,-1-2 13-15,0-2-13 16,3 0 0-16,2-2 2 16,6-5-2-16,4 0 0 0,3-3 1 15,1 1-1-15,0 1 0 16,2 1 3-16,-4-2-8 15,1 3-8-15,1-1 13 16,3 3 4-16,2-2-4 16,0 2 0-16,-1-3 0 15,1 2 8-15,3-2-8 16,-2-3 1-16,0-1-5 16,0 0 4-16,-4 2 0 15,4-2-5-15,0 1 15 0,-1 0-11 16,2 0 1-1,1 2-3-15,-2 0-3 0,0 0 6 16,-1-2 0-16,0 2-4 16,-5-2 4-16,0 0-1 15,-3-1-1-15,-4 2 4 16,-3-3-7-16,-2 3 14 16,0-4-7-16,2-1 14 15,0-1-13-15,3-1-1 16,5-1-2-16,2 1 0 15,-1 0 10-15,1-1-10 16,2 1 0-16,-1 0 5 16,1-2 0-16,-3 1-9 15,0 3 4-15,1-2 0 16,0 2-22-16,-1 1 22 0,1 0 0 16,0-2-2-16,2 2 9 15,-1-3-7-15,1 1 0 16,3-1 16-16,-1 0-25 15,3-3 9-15,2 1 0 16,6-1 9-16,1-1-6 16,1-1 4-16,3 0-7 15,-2 0 15-15,3 0-4 16,1 0-11-16,2 0 0 16,-1 0-5-16,5 0 12 15,-1 0-7-15,-1 2 0 16,-2 0 0-16,5-2-5 15,1 0 5-15,-1 0 0 0,4 0 7 16,0 0-7-16,0 0 0 16,0 0-4-16,0 0 4 15,0 0 6-15,0 0-6 16,0 0-11-16,0 0-3 16,-1 3-19-16,0 0 18 15,-4 0 5-15,2-2-1 16,3 1 4-16,0-2-7 15,0 0 14-15,0 0-14 16,0 0 30-16,0 0-32 16,0 0-24-16,-2 0-34 15,-3-5-35-15</inkml:trace>
  <inkml:trace contextRef="#ctx0" brushRef="#br0" timeOffset="190113.4253">7058 5104 299 0,'0'0'72'15,"0"0"-66"-15,0 0 71 16,0 0-73-16,0 0 14 15,0 0 7-15,0 0-19 0,0 0-12 16,0 0-1-16,0 5 7 16,0 12-1-16,-1 7 1 15,1 3 0-15,-2 3 29 16,1 1-16-16,1-3 8 16,0 0-21-16,0-4 4 15,0-1 11-15,0-5-15 16,0-5 0-16,0-3 0 15,4-5 5-15,4-2-5 16,4-3 1-16,4 0 4 16,10-4 29-16,8-19 9 15,11-6-34-15,10-6 11 16,3-3-10-16,3 6-9 0,2 6-1 16,-2 8-64-1,0 6 18-15,-9 5-127 0</inkml:trace>
  <inkml:trace contextRef="#ctx0" brushRef="#br0" timeOffset="191740.9107">9363 4620 99 0,'0'0'86'0,"0"0"-59"15,0 0 17-15,0 0 39 16,0 0-30-16,0 0 4 16,-3-57-37-16,3 57-11 15,0 0 38-15,0 0-34 16,0 0-16-16,0 0 3 16,0 0 0-16,0 0 5 15,0 0-5-15,0 0-8 16,0 0 5-16,-3 0-4 15,3 0 4-15,0 0 0 16,-2 0 3-16,1 0 8 16,-1 0-8-16,2 0 0 15,-2 0-15-15,2 0 6 16,0 0 2-16,0 0-11 0,0 0-16 16,0 2 28-16,0 0 0 15,0-2 6 1,0 0-5-16,0 0 5 0,0 0 0 15,0 0 29-15,-2 0-17 16,2 0 19-16,-2 0 9 16,1 0-31-16,0 0 49 15,-1 0-47-15,1 0 6 16,-3 0-10-16,2 0-3 16,-8 7 0-16,-3 3-4 15,-2 5 9-15,-3-1-11 16,0 5 2-16,2 0 0 15,2 1-9-15,-1 0 10 0,4 5-1 16,-4 2 0-16,4 8 4 16,1 0-4-16,-3 0 7 15,2-1-7-15,6 0 0 16,-2-1 9-16,4-1-15 16,-1 0 6-16,4 3 0 15,-2-2 1-15,2 2-1 16,-1-2 0-16,-4 2-2 15,2-6 1-15,-3-4 1 16,1-4 0-16,0-6 12 16,0-1 8-16,4-5-20 15,1-1 0-15,-2 0-5 16,2-1 5-16,0 2 11 0,0-2-11 16,0 3 2-16,-1-1-21 15,1 4 38-15,-2-3-26 16,0 1 7-16,2-5 0 15,0-2 10-15,0-3-10 16,0-1 0-16,-1 0-3 16,1 0 8-16,0 0-7 15,0 0 2-15,0 0-14 16,0 0 13-16,0 0-29 16,0 0-29-16,0 0 14 15,-3 0-51-15,-5 0-1 16</inkml:trace>
  <inkml:trace contextRef="#ctx0" brushRef="#br0" timeOffset="192235.6792">8944 5168 459 0,'0'0'59'0,"0"0"-18"15,0 0-41-15,0 0 0 16,0 0-12-16,0 0 12 16,-6-5-5-16,6 13 2 15,0 8 3-15,6 1 9 16,-2 0-5-16,1 3-3 16,-3-1 36-16,8 2-28 0,-4 2 17 15,0-2-24-15,1 0 5 16,2 2 14-16,-2-2-21 15,3 1 0-15,0-1 19 16,-1-4-19-16,0 0 0 16,1-3-7-16,2-1 21 15,-1-6-14-15,2 1 0 16,-1-3 5-16,-1-3-13 16,2-1 15-16,2-1-7 15,1 0 16-15,3 0-8 16,4-13 1-16,2-5-4 15,3-4-5-15,2-3 23 0,0-3-19 16,0-3-4-16,-3 3 0 16,-6 0 3-16,-8 4-3 15,-3 7 0-15,-4 5-1 16,-3 4-7-16,-2 5-26 16,-1 3 1-16,2-1-63 15,0-1-103-15</inkml:trace>
  <inkml:trace contextRef="#ctx0" brushRef="#br0" timeOffset="201200.0405">10923 2950 243 0,'0'0'87'0,"0"0"-61"16,0 0 2-16,0 0-21 15,0 0 2-15,0 0 25 16,0 0-12-16,2-9-4 15,-2 7 9-15,0 1-10 16,0 0-16-16,0 1 19 16,0 0-15-16,0 0 0 15,0 0 0-15,0 0-5 16,0 0 0-16,0 0 1 16,0 0-9-16,0 0 8 0,0 0-7 15,0 0 3-15,0 0-6 16,3 0 4-16,5 0 2 15,-1 5 4-15,6 1 5 16,-1 1-5-16,0 0 0 16,2 1-6-16,2-1 6 15,1 0 0-15,3 1-1 16,1-2 5-16,3 1-4 16,1 1 0-16,-1-1 4 15,3-4-11-15,1-1 14 16,2-2-11-16,3 0 8 15,0 0-4-15,-2-5 4 0,3-3-2 16,-4-1 6 0,-7 0-6-16,-3 3 11 0,-4 2-26 15,-3 1 11-15,0 0 2 16,0 0 2-16,-1 0-2 16,3-4 0-16,2 1-2 15,2-3 12-15,3-2-11 16,-1-2 1-16,-1 1 0 15,-6 3 2-15,-3 1-2 16,-3 2 0-16,-4 4-3 16,-4 1 8-16,0 1-10 15,0 0 5-15,0 0 0 16,0 0-3-16,2 0 3 0,-2 0 0 16,0 0-14-16,0 0 1 15,0 0 12-15,0 0-19 16,0 0 14-16,0 0-1 15,0 0 7-15,1 0-24 16,1 4 3-16,-1 2-4 16,0 1-15-16,1-3-11 15,1 1-26-15,-3-2 5 16</inkml:trace>
  <inkml:trace contextRef="#ctx0" brushRef="#br0" timeOffset="202627.6065">9072 5511 286 0,'0'0'89'16,"0"0"-61"-16,0 0-2 15,0 0-9-15,0 0-17 16,0 0 39-16,2-16-32 0,-2 16 23 16,0 0-23-16,1 0-7 15,5 0-37-15,-1 0-136 16,-3 8 86-16</inkml:trace>
  <inkml:trace contextRef="#ctx0" brushRef="#br0" timeOffset="215920.8389">11141 7679 458 0,'0'0'1'0,"0"0"2"15,0 0 38-15,0 0-32 16,0 0 18-16,0 0 33 16,0 0-24-16,0 0 26 0,-6 0-22 15,6 0-33 1,0 0 42-16,0 0-49 0,0 0 0 15,0 0 2-15,0 0 13 16,0 0-17-16,0 0 2 16,0 0 0-16,0 0-13 15,0 0 13-15,9 0 0 16,9 0-1-16,9 0 12 16,1-1-18-16,-1 0 7 15,4-2 0-15,0 0 6 16,1 0-6-16,2 1 0 15,-1 0 0-15,1 0 6 0,-4 0-12 16,-5-1 6 0,-2 3 0-16,-5 0-11 0,-5 0 15 15,-1 0-4-15,-7 0 0 16,2 0-2-16,-4 0 1 16,-3 0 1-16,0 0 0 15,0 0-5-15,0 0 5 16,0 0-8-16,0 0 0 15,0 0-39-15,0 0-17 16,1 0-8-16,1 0-55 16,-1-8-65-16</inkml:trace>
  <inkml:trace contextRef="#ctx0" brushRef="#br0" timeOffset="218044.5021">339 8366 324 0,'0'0'72'16,"0"0"-66"-16,0 0 28 15,0 0-33-15,0 0 18 16,0 0 63-16,-36-27-65 16,36 26 11-16,0 1-21 15,0-2-4-15,0 2-6 16,0-1 3-16,0 1 0 0,0 0-11 16,6 0 26-16,6 0-17 15,12 0 2 1,7 0 0-16,8 0 0 0,7 0 0 15,2 0 0-15,6 0 1 16,1 0 10-16,0 0 1 16,3-3-12-16,-7-2 0 15,-5-1-9-15,-7-1 9 16,-8 3 0-16,-10 0-6 16,-9 1 21-16,-7 3-17 15,-4 0 2-15,-1 0-6 16,0-2-8-16,-4 1 14 15,-13-5-105-15,-8 1-9 16,-2-2 5-16,0-5 2 16,0-1-13-16</inkml:trace>
  <inkml:trace contextRef="#ctx0" brushRef="#br0" timeOffset="218399.6929">649 8118 285 0,'0'0'118'16,"0"0"-75"-16,0 0-36 15,0 0 59-15,0 0-53 16,0 0 43-16,-24-23-28 16,24 23-20-16,3-2-10 15,15-1 2-15,7 3-6 16,10 0 5-16,2 0 1 16,2 8 15-16,-2 8-15 15,-3 2 0-15,-4 1 0 0,-6 0 0 16,-7-3 0-16,-2-1-7 15,-7-2 13-15,-3-1-6 16,-4 2 0-16,-1-4 7 16,0 3 14-16,0-2-16 15,0 1-5-15,0 2 0 16,0-1 16-16,0-1-17 16,0 1 1-16,0 0 0 15,0 0-36-15,0 1 17 16,0 3-38-16,8 0-34 15,5-1-26-15,-1-5-34 16</inkml:trace>
  <inkml:trace contextRef="#ctx0" brushRef="#br0" timeOffset="219242.7229">120 7573 509 0,'0'0'39'0,"0"0"-39"16,0 0-27-16,0 0 20 15,107-3 7-15,-55-7 14 16,0-2-14-16,2-3 0 16,-3 3 1-16,-9-3 11 15,-11-1-11-15,-8 4-1 16,-10 0 10-16,-9-2-9 16,-4 1 2-16,-7-1-3 15,-23-1 0-15,-4 2-28 0,-12 2 22 16,-4 2-15-1,5 1 21-15,5-1 13 0,12-1-8 16,10 2 18-16,8-1-10 16,8 4 0-16,2 2-14 15,0-3 1-15,10 0-15 16,20-2 3-16,21-5-19 16,13-1 31-16,3 1-15 15,2 4 35-15,-10 3-20 16,-8 6 0-16,-9 0 4 15,-11 0-22-15,-7 13 18 16,-12 2 0-16,-6 3-8 16,-6 4 19-16,0 3-3 15,-15 7 15-15,-10 3-4 0,1-3-6 16,3-1-3-16,4-5-10 16,7-1 0-16,10-3-89 15,0-3-3-15,0-5-92 16</inkml:trace>
  <inkml:trace contextRef="#ctx0" brushRef="#br0" timeOffset="223610.4467">1765 8917 29 0,'0'0'212'16,"0"0"-172"-16,0 0 11 0,0 0 17 15,0 0-16-15,0 0-29 16,0 0 9-16,0-17 8 16,0 17-32-16,0 0 32 15,0 0-40-15,0 0 1 16,0 0-18-16,0 0 31 15,3 0-26-15,6 0 12 16,10 0 0-16,9 0 11 16,6 0-11-16,6 3 0 15,7-3 0-15,0 3 3 16,0-1-3-16,0-2-2 16,-1 0 2-16,-6 0 9 0,-1 0-9 15,-6 0 0-15,-6 0-2 16,-10 0 13-16,-6 0-20 15,-8 0 9-15,0 0 0 16,-3 0-1-16,0 0 1 16,0 0 0-16,0 0-2 15,0 0 4-15,0 0-4 16,0 0 2-16,0 0-71 16,7 0 16-16,5 0-34 15,6 0-19-15</inkml:trace>
  <inkml:trace contextRef="#ctx0" brushRef="#br0" timeOffset="225628.9855">11101 8984 273 0,'0'0'2'0,"0"0"6"0,0 0 104 16,0 0-97-16,0 0 12 15,0 0 29-15,0 0-10 16,-5-37 8-16,5 34-26 16,0 3-19-16,0 0 24 15,0 0-32-15,0 0 14 16,0 0-5-16,0 0-7 15,0 0-2-15,0 0-1 16,0 0-8-16,5 0 7 16,11 0 2-16,5 8 7 15,4-1-8-15,4-2 0 0,-1 1-6 16,3-2 6-16,1 0 0 16,-1-1-3-1,-1-3 7-15,3 2-4 0,-5-2 0 16,-3 0 4-16,-1 0-15 15,-4 0 11-15,-6 0 0 16,-1 0-3-16,-5 0 13 16,-5 0-12-16,0 0 2 15,-1 0 0-15,-2 0-8 16,0 0 8-16,0 0 0 16,1 0-13-16,-1 0 11 15,3 0-16-15,1-2-51 16,0-1-46-16,0-2-37 15</inkml:trace>
  <inkml:trace contextRef="#ctx0" brushRef="#br0" timeOffset="234784.8216">12921 9070 266 0,'0'0'0'16,"0"0"-2"-16,0 0 1 15,0 0 2-15,0 0 41 16,0 0 52-16,0 0-79 16,0 6-4-16,0-6 5 15,0 0-13-15,0 0 5 16,2 0-8-16,1 0 0 0,1-3-1 15,7-5-88-15,-1-1-11 16,1-4 79-16</inkml:trace>
  <inkml:trace contextRef="#ctx0" brushRef="#br0" timeOffset="235197.8749">12921 9070 293 0,'105'-83'111'0,"-105"82"-50"15,0 1-11-15,0 0 0 16,0 0-42-16,0 0 13 15,0 0-21-15,0 0 0 16,0 0-11-16,-5 8 21 0,-3 8-14 16,-4 3 4-1,-1 3 0-15,2 2 10 0,-1 0-10 16,-2 6 0-16,0 3 9 16,-6 3-6-16,-3 3-5 15,-6-2 2-15,-4-1 0 16,-5-5 18-16,-8-4-13 15,-4-1 4-15,-2-6-9 16,1-6 7-16,5-2-7 16,7-2 8-16,1-5 1 15,5 0-11-15,4-4 2 16,3 0 0-16,3-1-1 16,-2 0-23-16,-7 0 22 0,-2 0-6 15,-3 0 8 1,2-1 15-16,4 1-15 0,0 0-19 15,1 0 16-15,1 0 0 16,9 0 3-16,5 0-1 16,6 0-17-16,4 0 2 15,-2-1 12-15,3-6-140 16</inkml:trace>
  <inkml:trace contextRef="#ctx0" brushRef="#br0" timeOffset="235751.884">12334 9000 495 0,'0'0'44'0,"0"0"-35"16,0 0-11-16,0 0 23 15,0 0-21-15,0 0 36 16,-30 2-35-16,11 8 25 16,-2 6-12-16,0 4-12 15,-1 2 22-15,-3 2-24 0,-1 3 0 16,4 3 0-16,1 0 3 15,0 2 9-15,3 2-12 16,0-2 0-16,3 2-3 16,3-1 3-16,6-4 0 15,2 1-8-15,4 1 12 16,0 0-4-16,0 0 0 16,0 2 4-16,4-3-15 15,4 2 11-15,0-6 0 16,0-2 0-16,1-2-2 15,2-7 2-15,3-2-3 16,6-2 9-16,5-3-13 16,7-4 15-16,11-4-8 15,5 0 15-15,2 0-10 0,-1 0 10 16,-4-1-15-16,-7 0-4 16,-7 1 4-16,-4 0-9 15,-5 0-49-15,-4 9-18 16,-8-1-83-16</inkml:trace>
  <inkml:trace contextRef="#ctx0" brushRef="#br0" timeOffset="262342.3814">1401 7710 91 0,'0'0'232'0,"0"0"-213"16,0 0-14-16,0 0 4 0,0 0-7 15,0 0 27-15,0 0 6 16,-7-6-27-16,7 5 10 16,0 0-11-16,0 1 4 15,0 0 19-15,0 0-27 16,0 0-1-16,0-2 8 16,0 2 6-16,0 0-11 15,0 0-5-15,0 0 2 16,0 0 9-16,0 0-11 15,0 0-9-15,0-1 5 16,5-2 8-16,7-2-5 16,6 2 1-16,3 0 0 0,0 0-4 15,1 0 4 1,-2 1 0-16,3-1-6 0,3 0 15 16,-1-2-9-1,5 1 0-15,3 2 4 0,3-1-16 16,1-2 12-16,3 4-10 15,-5-2 9-15,3 0 0 16,-2 3-1-16,-1 0 2 16,-4 0 0-16,-1-5 0 15,3 1 0-15,-2-1 0 16,6-3-9-16,2-2 21 16,0 0-13-16,2-1 1 0,-2 1 0 15,0 3-7-15,0 2 5 16,2 2 2-1,0 3-2-15,-4 0 23 0,-2 0-24 16,0 5 3-16,1 2-5 16,-3-4 4-16,0-3 1 15,1 0-9-15,6 0 9 16,5-3 6-16,4-6 4 16,2-1-10-16,-2 3 0 15,-7 0-1-15,-8 4 7 16,-4 0-9-16,-8 2 3 15,-4 1 0-15,-9 0 3 16,-4 0-3-16,-2-3-1 16,-3 3-3-16,1 0 8 15,1-3-3-15,-2 3-1 0,1 0-7 16,0 0-65-16,-1 0-134 16</inkml:trace>
  <inkml:trace contextRef="#ctx0" brushRef="#br0" timeOffset="263651.1164">1405 9096 235 0,'0'0'13'0,"0"0"-13"0,0 0 50 15,0 0-44-15,0 0 37 16,0 0-12-16,-25-24-3 16,25 21 24-16,0-1-45 15,0 2-7-15,0-3 24 16,0 0-22-16,0-2-2 16,0 0 0-16,0 0 1 15,3-3 2-15,6 3-3 0,1 2-1 16,-4 1-1-16,2 1 2 15,-2 0-3-15,7-2 2 16,-2 2 1-16,6 0-1 16,3-2 12-16,5 2-11 15,5-4 0-15,8 0 5 16,6-1 4-16,8-1-9 16,2 1 9-16,4-1-2 15,2 1-4-15,0 1-3 16,-1 2 16-16,-2-2-9 15,-2 4-7-15,2-2 0 16,-5 1 0-16,2 1 0 16,-4-2 0-16,1 0 0 15,1-2 2-15,5-4 7 16,5 0-9-16,3-2 0 0,-4 0 11 16,-4 3-13-16,-5-1 10 15,-6 5-4-15,0-2-4 16,-5 2 3-16,-3 3 7 15,-7-1-7-15,-6 1 1 16,-6 0 4-16,-8 1-8 16,-1 0-1-16,-7 2-6 15,-2 0 10-15,1 0-3 16,-1 0 0-16,1 0 2 16,-1 0 5-16,-1 0-7 0,0 0 0 15,0 0-2 1,0 0 2-16,0 0-5 0,6-3-50 15,4 1-106-15,4-5 11 16</inkml:trace>
  <inkml:trace contextRef="#ctx0" brushRef="#br0" timeOffset="265977.2149">1587 11140 109 0,'0'0'122'15,"0"0"-99"-15,0 0-23 16,0 0 0-16,0 0-2 16,0 0 16-16,0 0-14 15,0 0 10-15,0 0 6 16,0 0 45-16,0 0-10 15,0 0-29-15,0 0 20 16,0 0-36-16,0 0 34 0,0 0-19 16,0 0-12-1,0 0 29-15,0 0-31 0,0 0 3 16,0 0 13-16,0 0-23 16,0 0 7-16,0 0-7 15,0 0 0-15,0 0 0 16,0 0 2-16,0 0-2 15,0 0 6-15,0 0-5 16,0 0-2-16,0 0-8 16,0 0 9-16,0 0-7 15,0 0 7-15,0 0 0 16,0 0 0-16,3 0-3 16,2 3-1-16,2 1 4 15,2 0 0-15,5 2 14 0,2 0-14 16,2 2 2-16,4 0 2 15,4-2-4-15,3 2 0 16,3-1 14-16,-2-1-9 16,5-2 6-16,-2 0-11 15,-1 0 0-15,2 0 11 16,-1 0-8-16,0-1 4 16,1 1-7-16,3-1 1 15,-4 0-6-15,0-2 11 16,-2 2-6-16,-1-3 0 15,-2 0 2-15,0 0-4 16,0 0 2-16,1 0 0 16,1 0-2-16,1 0 9 15,2-3-7-15,0-2 5 16,1-1-5-16,1-2 2 0,-1 2-2 16,-3 2 0-1,-5 2 1-15,-6-1-1 0,-6 1-4 16,-4 0 2-16,-2 1 0 15,-5 1 2-15,1 0 0 16,-2 0 5-16,1-1-6 16,0-1 5-16,1 1 0 15,2-2-4-15,0 2 2 16,2-2 1-16,-1 0-2 16,3 1 8-16,-3-3-4 0,0 4-5 15,-1-2 2 1,-3 1-9-16,2 2 12 0,-3 0-10 15,-2 0 3-15,0 0 2 16,0-1-2-16,0 1 2 16,0 0 0-16,0 0-6 15,0 0 0-15,0 0-2 16,0 0-2-16,0 0-47 16,0 0-2-16,3-2-119 15</inkml:trace>
  <inkml:trace contextRef="#ctx0" brushRef="#br0" timeOffset="266989.1152">3325 11179 319 0,'0'0'30'0,"0"0"-15"0,0 0-27 15,0 0 12-15,0 0 0 16,0 0 24-16,27 30 16 15,-21-21-19-15,3 2 9 16,1 0-19-16,4 4 45 16,2-1-44-16,0 0-3 15,4 0 15-15,-2 0-13 16,4-3-5-16,2 2 6 16,0-4 0-16,0-1-12 15,5-2 0-15,-3 0 0 16,5-1 9-16,5-2-7 15,4 1 5-15,4-2-7 16,5 0 4-16,-4-1-8 16,2 1 4-16,-5-2-2 15,-2 0 2-15,-8 0 0 0,2 0-2 16,-4 0-2-16,-2 0 8 16,1-5 4-16,0-1-8 15,-6 1 3-15,-7 2-5 16,0-2 2-16,-7 4 0 15,-3 1-1-15,-1 0 9 16,-4-2-9-16,1 2 1 16,-2 0 0-16,0 0-8 15,0 0 9-15,0 0-1 16,6 0 0-16,4 0-12 16,5 0 12-16,6-4-63 15,1-6-59-15,-3-4-148 16</inkml:trace>
  <inkml:trace contextRef="#ctx0" brushRef="#br0" timeOffset="268026.1694">5003 9980 430 0,'0'0'43'16,"0"0"-24"-16,0 0-16 15,0 0 34-15,0 0 21 16,0 0-12-16,0-48-4 16,0 40-13-16,0 1-17 15,0 1 52-15,0 2-22 16,0 3-2-16,0 0 11 16,0 1-30-16,0 0-1 15,0 0-20-15,0 0 9 0,0 0-22 16,0 0 3-16,0 7-3 15,2 13 5-15,9 10 4 16,0 5 4-16,4 4 0 16,-3 2 0-16,0 5 1 15,-2-1 5-15,2 0-6 16,-1-1 3-16,0 0 5 16,-1 5-6-16,0 1-2 15,-1-3 4-15,-2-1 10 16,-1-7-12-16,0-3-2 15,1-5 0-15,-2-6 3 16,1-1 6-16,0-3-9 16,-1 0 1-16,2 0 6 15,-1-2-7-15,-2-2 0 16,1 0 1-16,-2-6 5 0,-3-1-7 16,3-6 1-16,-3 0 0 15,0-4-10-15,0 0-22 16,3 1-42-16,-3-1-27 15,0 0-32-15,0-16-68 16</inkml:trace>
  <inkml:trace contextRef="#ctx0" brushRef="#br0" timeOffset="269291.1978">1414 10206 220 0,'0'0'16'15,"0"0"-27"-15,0 0 11 16,0 0 0-16,-83-33 38 16,74 22-37-16,-2 0-1 15,3-3 3-15,0 0-2 16,-3-3 0-16,-3-2 3 16,-11 0-8-16,3-1 2 0,-9 3-35 15,4 2 31 1,-3 3-17-16,2 2 23 0,-2 1 0 15,5 1-1-15,8-1 5 16,1 2 49-16,10 2-11 16,-2 0-32-16,3 4 5 15,2-1 32-15,0 1 32 16,3-1-61-16,0 2 6 16,0 0 9-16,0-1-26 15,0 1 22-15,0 0-23 16,0-2-3-16,0 2 24 15,0 0-22-15,0 0 7 16,0 0 10-16,0 0-20 16,0 0 26-16,0 0-20 15,-2 0-2-15,1 0-11 0,-1 9 5 16,1 17 0-16,1 11 0 16,0 6 3-16,0 12-1 15,0-2-2-15,4 3 0 16,5 0 28-16,0-2-24 15,0 4 14-15,0-5-17 16,1-5 6-16,1-6 10 16,-2-6-15-16,4-8 12 15,-4-5-6-15,-1-4-6 16,-1-5-2-16,-1-4 0 16,0-1 8-16,0-4-12 15,-3 0 4-15,0-1 0 0,0-2-5 16,0 1 5-1,1 0-27-15,1 2-34 0,1 0-30 16,0 2-2-16,-3-2-84 16</inkml:trace>
  <inkml:trace contextRef="#ctx0" brushRef="#br0" timeOffset="271725.6794">6211 11285 492 0,'0'0'85'0,"0"0"-54"0,0 0-30 16,0 0-1-16,0 0 48 16,0 0-38-16,0 0 27 15,-1 0-20-15,1 0-16 16,10 0 4-16,13 0-3 15,9 0 14-15,11 0 28 16,7 0-40-16,7 0 12 16,-1 0 1-16,1 0-9 15,-2 0 12-15,-2-6-20 16,9-1 9-16,-2 3-1 16,-2-4-8-16,-3 1 0 15,-3 0 0-15,-5 0 9 0,-6 1-16 16,-4 2 7-1,-7 1 0-15,-6 0 1 0,-6 2-1 16,-5 0 0-16,-8 1 10 16,-1 0-2-16,-4 0-16 15,0 0 8-15,0 0-28 16,2 0-19-16,4 0-93 16,3 0 18-16,3 0-79 15</inkml:trace>
  <inkml:trace contextRef="#ctx0" brushRef="#br0" timeOffset="272790.8389">9303 11547 565 0,'0'0'32'0,"0"0"-30"15,0 0-4-15,97 0 6 16,-54 0-1-16,4 0 34 16,5-7-12-16,6 1 28 15,3 1-33-15,3-1-9 16,2 2 14-16,-2 2-19 15,0 2 33-15,2 0-21 16,1 0-14-16,0 0 26 16,0 0-29-16,-4 0 1 15,-5 0 4-15,-4 0 2 16,-8 0-1-16,-4 0-7 16,-10 0 0-16,-3 0 6 15,-8 0-5-15,-5-3 14 16,-4-2-14-16,-3 2 6 0,-2 0-8 15,1 0 1-15,0 3-54 16,2 0-62-16,-6 0-87 16</inkml:trace>
  <inkml:trace contextRef="#ctx0" brushRef="#br0" timeOffset="291143.0396">4583 12530 223 0,'0'0'21'0,"0"0"-9"16,0 0 2-16,0 0 22 15,0 0 39-15,0 0-35 16,0 0-7-16,-38-16-12 15,35 11-11-15,-1 1 30 16,2-1-26-16,-1 0-12 16,0 2 15-16,0 0-8 0,3 3 10 15,-4-2-15-15,1 2 1 16,3-2 28-16,0 2-33 16,0 0 0-16,0 0 22 15,0 0-19-15,0 0-6 16,0 0-4-16,0 0 7 15,0 0 28-15,0 0-28 16,0 0-5-16,0 0 4 16,0 0 2-16,0 0 21 15,0 0-22-15,0 0 6 16,0 0-13-16,0 0 7 16,13 0 0-16,9 9-2 0,10 3 4 15,7 5-2 1,10 0 0-16,9 2 2 0,9-4-16 15,6-1 14-15,12-2 0 16,11-4 14-16,5-3-13 16,8-1 1-16,3-3-2 15,-2-1-2-15,-1 4 2 16,-6 1 0-16,-9 2-5 16,-7 2-3-16,-4-3 16 15,-5-1-4-15,1-3-4 16,4-1 0-16,-2-1-5 15,-1 0 5-15,-9 0 0 16,-12 0-11-16,-14 0 7 16,-15 0 1-16,-12 0 3 15,-10 0 0-15,-6 0 6 0,-2 0-6 16,0 0 0-16,0 0 15 16,0-3-6-16,0 0-5 15,-2-3-4-15,-8-2-38 16,-2-3-35-16,0 2-89 15,0-1-202-15</inkml:trace>
  <inkml:trace contextRef="#ctx0" brushRef="#br0" timeOffset="297427.9257">4618 12444 277 0,'0'0'0'15,"0"0"-3"-15,0 0 3 0,0 0 13 16,0 0-8-16,0 0 8 16,0 0 28-16,0 0-13 15,-43-19-4-15,34 11-12 16,4 3-1-16,-3-1-6 15,2 2-5-15,1-1 0 16,1 3 6-16,-1-1-2 16,2 0 6-16,0 2-1 15,-1-1 2-15,-1 1-22 16,2-1 19-16,-4 2-8 16,4 0 0-16,-2-3-8 15,2 3 7-15,-2-2 1 16,3 2 0-16,-2-2 47 0,-1-1-35 15,2 2 24 1,0-2-6-16,1 0-24 0,-1 3 22 16,1 0-25-16,1 0-2 15,0 0 25-15,1 0-24 16,0 0 2-16,0 0-4 16,0 0-10-16,0 0 3 15,0 0-3-15,7 2 10 16,6 10-4-16,3 3 4 15,2 2 0-15,3-1-1 16,2 0 6-16,1 0 2 16,2-1-7-16,4-1 0 0,1 1 9 15,6-4-2 1,-1-1-7-16,0-2 0 0,-2-5 13 16,-1-3-7-16,-2 0 5 15,-2 0-9-15,-4-7 5 16,-1-1-5-16,-4-1-2 15,-4 2 0-15,-4 0 9 16,-1 0 5-16,-5 0-14 16,-1-2 0-16,-2 1 12 15,-3-1-6-15,0-1-1 16,0 1-3-16,0-1 2 16,0 2 2-16,0 1-6 15,0 5 0-15,0 1 5 16,0 1-1-16,0 0-8 15,0 0-4-15,0 0 8 16,0 0-22-16,-3 0 22 0,0 1-11 16,-2 8 5-16,-5 1 3 15,-5 2 3-15,-4 0 0 16,-2 1 9-16,-8 0-3 16,-2 0-6-16,1-2 0 15,-1 0 2-15,-2-2-2 16,2-2-7-16,-4-4 6 15,3-3 2-15,5 0 9 16,3 0-10-16,5-6 0 16,2-5-3-16,2 1 5 15,5 0-3-15,-2-1 1 0,3 1-7 16,3 1 4-16,1 2 3 16,-1 1 0-16,1 1-3 15,2-1 10-15,0 3-8 16,1 1 1-16,1 1 0 15,1 1 4-15,0 0-4 16,0 0-6-16,0 0-8 16,0 0-5-16,0 12 7 15,10 8 5-15,5 1 6 16,3 2-5-16,3-2 6 16,0-2 0-16,1-3 8 15,1-5 1-15,2-2-10 16,0-6 1-16,2 0 0 0,-2-3-1 15,-2 0 1 1,-2 0 0-16,-2 0 1 0,-4 0 0 16,-2 0 0-16,-5-3 2 15,-4 0-3-15,-2 1 0 16,1-3 1-16,-2-2-3 16,1-2 4-16,-1-4 2 15,1 1-4-15,0 0-2 16,-1 3-5-16,-1 3 4 15,0 3-7-15,0 3-27 16,0 0-30-16,0 0-39 16,-1 6-60-16,-12 5-111 0</inkml:trace>
  <inkml:trace contextRef="#ctx0" brushRef="#br0" timeOffset="308909.5401">9311 12700 357 0,'0'0'0'0,"0"0"-7"16,98 12 7-16,-55-8 13 16,2 2 22-16,0-2-14 15,0-1 8-15,4-1 11 16,-3-2-39-16,5 2 29 16,-2-2-30-16,-4 0 0 15,-3 0 6-15,-2 0-6 0,-3 0 2 16,-1 0-13-16,-3 0 11 15,0 0-1-15,-3 0-46 16,-5-7-87-16</inkml:trace>
  <inkml:trace contextRef="#ctx0" brushRef="#br0" timeOffset="310522.9419">13823 12361 448 0,'0'0'11'15,"0"0"-8"-15,0 0 8 16,0 0 7-16,0 0 64 16,0 0-49-16,37 14-14 15,-22-11 18-15,3-1 2 16,3-2-13-16,-5 0-9 16,5 0-15-16,-2 0 12 15,1 0-14-15,4 0 0 16,3 0-5-16,-1 3-38 15,3-1-73-15,-6-2-122 16</inkml:trace>
  <inkml:trace contextRef="#ctx0" brushRef="#br0" timeOffset="314185.5233">17307 12627 419 0,'0'0'41'16,"0"0"-35"-16,0 0 1 15,0 0-7-15,0 0 49 16,0 0-30-16,0-40-9 16,0 37 14-16,0-2-13 15,0 2 10-15,0 1-12 16,0-1 11-16,0 2 4 16,0 1-19-16,0-2-3 0,0 2 28 15,0 0-20 1,0 0 2-16,0 0-12 0,0 0 0 15,0 0-2-15,11 8 2 16,8 6-6-16,6 3 6 16,5-1 5-16,4 0-4 15,-2-1-1-15,2-3 0 16,2 1 0-16,5-4 0 16,7 1 0-16,2-3 2 15,2 0 4-15,-1-5-6 16,-2-1-2-16,-2-1 2 15,-5 0 2-15,1 0 2 16,-1 0 1-16,4 0 11 16,-1 0-8-16,4-3 1 0,-4 0-9 15,-1-1-4-15,-1-1-1 16,-7-1 5-16,2 2 0 16,-5-3 0-16,-2 0 4 15,-4-1 10-15,-3-4-14 16,-3-1 1-16,-3 0-6 15,0 3 6-15,-2-3-1 16,-2 2 2-16,-4 1 4 16,-3 0-6-16,-2 4-3 15,-2 3 3-15,-3 3-2 16,0-1 2-16,0 1-13 16,0 0 10-16,0 0 3 15,0 0-3-15,0 0-17 0,-6 4 0 16,-10 5 20-16,-2 2 0 15,-6 2 0-15,-3-3-3 16,-4 3 5-16,-5 0-4 16,-5-1-8-16,-5 0 10 15,-4-1-10-15,-7-1 10 16,-1-1-1-16,-6-2-7 16,-2-3 10-16,-3-1-2 15,1-3 0-15,-2 0 7 16,4 0-14-16,4-5 7 15,8-7 0-15,6-2 16 16,12-2-12-16,5-1 6 0,2 0-10 16,5 1 2-1,7 4-2-15,6 2 0 0,8 8 0 16,3 0-2 0,0 2 2-16,0 0 0 0,3 0-8 15,11 0-27-15,8 3 35 16,5 6 0-16,-2 4-2 15,2 0 0-15,1 2-5 16,1 2 3-16,2-3 1 16,5 3 2-16,1 0 1 15,6-1 0-15,2-1-2 16,1-2 0-16,-1 0 4 16,3-3-5-16,1-2 3 0,3-2 0 15,2-3 0 1,-2-3 0-16,-2 0-8 0,0 0 5 15,-5 0-28 1,0 0-1-16,-5-2-4 0,-3-5-42 16,-4 1 19-16,-6-5-257 15</inkml:trace>
  <inkml:trace contextRef="#ctx0" brushRef="#br0" timeOffset="322742.4777">4646 13643 282 0,'0'0'100'0,"0"0"-95"16,0 0 6-16,0 0 1 15,0 0-3-15,0 0 5 16,0 0 15-16,0 0-19 16,0 0-4-16,0 0-6 15,0 0 0-15,0 0-8 16,0 0 8-16,0 0 0 16,0 0-3-16,0 0 5 15,2 0-2-15,-2 0 0 0,0 0-2 16,1 0 0-16,-1 0 0 15,3 0 2-15,-1 0 0 16,-1 0 0-16,2 3-7 16,-1 1 7-16,1 1 0 15,0-1-2-15,3 2 6 16,0 1-4-16,1 0 0 16,1 1 5-16,-1 1-5 15,5 1 0-15,0 0 0 16,3 3 11-16,3-1 4 15,3 2-5-15,-3 0-10 16,4 0 1-16,2 1 18 16,-2-3-19-16,3 3 0 15,1-4 30-15,-2 2-27 16,6-3-3-16,-2 2 3 0,3-3 1 16,1 0 20-16,5-2-24 15,5-3 0-15,-2 1 16 16,5-2 1-16,-2-2-13 15,6 1-4-15,2-2 10 16,3 0-11-16,2 0 1 16,-2 0 0-16,-5 0 0 15,-3 0 8-15,-7-3-8 16,-4 1 0-16,-3 0 0 16,0-2 2-16,-4 1-2 15,-1 0 0-15,-3-2-1 0,-2 1 13 16,-4-1-12-16,0 1 0 15,-6 0 0-15,3 0 1 16,-5 2 1-16,-1 0-2 16,0 1 3-16,-1-1 3 15,-1 0-6-15,1 1-5 16,2-1 5-16,-1 2 0 16,3 0-46-16,4 0-39 15,-1 0 17-15,-2 0-141 16</inkml:trace>
  <inkml:trace contextRef="#ctx0" brushRef="#br0" timeOffset="326253.1453">7624 13579 300 0,'0'0'52'0,"0"0"-52"16,0 0-3-16,0 0-20 15,0 0 23-15,0 0 24 16,0 0-6-16,29 25 15 16,-9-15-14-16,2 5-13 0,2-1 21 15,0 2-27-15,0 2 1 16,3 2-1-16,3 1 1 16,3 1 18-16,1-3-18 15,10 2 9-15,2 1 12 16,7-2-21-16,7-1 6 15,1 1 23-15,6-1-13 16,1 1-4-16,-2-1-9 16,3 1 0-16,-1-1 9 15,1-2-5-15,-4 0 4 16,1-1 9-16,1-5-20 16,2 0 23-16,4-7-24 15,-1 1 0-15,-2-4 0 0,-3-1 0 16,-2 0 2-16,0-4 5 15,-3-4-6-15,2-4 6 16,-4 2-7-16,-2 1 1 16,-3-1 5-16,-1 3-6 15,-3-1 0-15,-1 4-1 16,-3-2 9-16,-1 5-7 16,-4-2-1-16,-4 3 0 15,-5-3 15-15,-6 3-13 16,-3-4 5-16,-3 1 16 15,-5 1-12-15,-5-1 1 16,-4 1 5-16,-5 2-14 16,1-2 27-16,-3 2-30 15,0 0 2-15,0 0 0 0,0 0-1 16,0 0-1-16,1 0 0 16,1 0-17-16,5 0-1 15,7-1-64-15,8-1-16 16,5-5-59-16</inkml:trace>
  <inkml:trace contextRef="#ctx0" brushRef="#br0" timeOffset="328590.6995">16356 13917 318 0,'0'0'61'15,"0"0"-37"-15,0 0 62 16,0 0-34-16,0 0 9 16,0 0-1-16,0 0-20 15,0 0 10-15,0 0-27 16,0 0 2-16,1 0 34 16,1 0-59-16,-1 0 0 15,1 0 11-15,0 0-10 0,-1 0-1 16,8 0 0-16,8 0 0 15,12 0-12-15,8 4 17 16,3 6-9-16,2 3 4 16,4 3-1-16,4 1 1 15,9 3 0-15,8-1 2 16,6 4 1-16,9 0-3 16,6 2 0-16,5-3-7 15,2 3 16-15,7-3-6 16,0 1-3-16,3-4 0 15,2-1 1-15,-2 0-1 16,-1-3 0-16,-1-2-9 16,-4-3 9-16,-1 0 0 0,2-3 0 15,-5-2 4-15,-1-2-4 16,-7-3 0-16,-3 0 0 16,-8 0 7-16,-6 0 3 15,-5-5-10-15,-9-3 0 16,-1 1 0-16,-9 0 16 15,-7-3-16-15,-8 2-6 16,-6-1 6-16,-5 1 0 16,-2-2 1-16,-5 0-2 15,0 2-12-15,-2-4 11 16,1 2-63-16,-4-4-75 16,0-6-130-16</inkml:trace>
  <inkml:trace contextRef="#ctx0" brushRef="#br0" timeOffset="336720.5339">5231 12709 443 0,'0'0'0'0,"0"0"-11"16,0 0 11-16,0 0 14 16,0 0-7-16,0 0 19 0,0 0-22 15,-30-33 9 1,30 33-2-16,0 0-2 0,0 0-9 16,0 0 0-16,0 0 4 15,0 0 1-15,0 0-5 16,0 0 2-16,0 0-3 15,0 8 4-15,11 13-3 16,4 7 23-16,1 7-23 16,5 5 31-16,0 4-28 15,0 4 0-15,0 2 24 16,-2 0-20-16,-4-4-6 16,1 3 2-16,-4-6 7 15,-1 0-1-15,-4-2-9 0,-7-3 0 16,0-1-2-1,0 0 7-15,-19-1-1 0,-6-1-4 16,-10-2 6 0,-2-2-15-16,-6-3 9 0,-5 0-11 15,-2-4-32-15,4-2-13 16,0-5 2-16,7-4-2 16,2-5-116-16</inkml:trace>
  <inkml:trace contextRef="#ctx0" brushRef="#br0" timeOffset="337258.693">3995 12598 424 0,'0'0'0'16,"0"0"6"-16,0 0-13 15,0 0 17-15,0 0-2 16,-91 58 3-16,70-24 2 16,1 5-6-16,2 9-5 0,5 9 13 15,13 7 1 1,0 9-14-16,13-1 13 0,19 1-15 16,14-4 5-16,5-3-10 15,14-1-1-15,12 0-22 16,6 1-90-16,3-10-93 15</inkml:trace>
  <inkml:trace contextRef="#ctx0" brushRef="#br0" timeOffset="338302.8823">4287 13707 242 0,'0'0'44'0,"0"0"25"16,0 0-43-16,0 0 1 15,0 0 18-15,0 0 10 16,0 0-17-16,-12-3-7 16,9 0 1-16,2 3-24 15,-1 0 45-15,0 0-53 0,-3 0 0 16,-10 9 0-1,-2 16 0-15,-8 16 14 0,-3 5-14 16,1 7 6-16,2 1-7 16,5-1 15-16,4 2-11 15,2 1-1-15,4 2 1 16,4-2 13-16,6-5-16 16,0-5 0-16,21-3-3 15,7-2 10-15,14-4-7 16,18-4 0-16,17-4-6 15,17 0 3-15,21-2-4 16,10-2-38-16,8-2-3 16,2-7-111-16,-9-11-280 15</inkml:trace>
  <inkml:trace contextRef="#ctx0" brushRef="#br0" timeOffset="339106.7537">6633 13559 522 0,'0'0'5'0,"0"0"-5"16,0 0 5-1,0 0-5-15,0 0 2 0,0 0 58 16,103 5-39-16,-55 2-21 16,4 7 47-16,5 5-47 15,-6 6 1-15,-4 8-4 16,-3 9 6-16,-3 4-3 16,-5 3 10-16,-3 3 5 15,-9 2 0-15,-6 1-14 16,-7 3-1-16,-6 3 8 15,-5-3 2-15,0-2-10 16,0-6 0-16,-2-3 8 16,-6-7-8-16,-1-6 0 15,1-4 6-15,1-4-13 0,1 1 7 16,0-4-27 0,3 0-32-16,1-4-55 0,1-5-19 15</inkml:trace>
  <inkml:trace contextRef="#ctx0" brushRef="#br0" timeOffset="340320.0867">7974 15031 513 0,'0'0'73'0,"0"0"-31"16,0 0-26-16,0 0-10 15,0 0-6-15,0 0 0 16,-7 0 29-16,7 0-24 16,3 0-1-16,27 0-4 15,19 0 6-15,22 3 0 16,17 0-3-16,12 5-4 16,12-2 2-16,4 4 2 15,2-1 9-15,6 1-12 0,0 0 0 16,4 0 5-1,5-3-5-15,3 2 1 16,0-4-16-16,7 3 28 0,4-3-13 16,4 1 0-16,7-1 0 15,5 0 4-15,4-2-4 16,-3-3 0-16,-2 1 6 16,-9 2-1-16,-13 1 0 15,-5 1 2-15,-9 1-3 16,-2-2 22-16,-7-1-26 15,-7-2 2-15,0-1-10 16,-12 0 19-16,-7 0-9 16,-8 0 1-16,-13 0-1 15,-12 0 10-15,-12 0-10 0,-11 0-2 16,-9 0 21-16,-8 0-14 16,-3-1-7-16,-6 1 0 15,-3-2 10-15,-3 1-7 16,2 0-3-16,-2-1 0 15,-1 1 5-15,1-1-5 16,-2-2 1-16,2 1-1 16,2-1-21-16,0-2-18 15,-4-10-103-15,-1-13-253 16</inkml:trace>
  <inkml:trace contextRef="#ctx0" brushRef="#br0" timeOffset="349166.122">4839 14909 191 0,'0'0'132'0,"0"0"-80"16,0 0-23-16,0 0-29 0,0 0 3 15,0 0 32 1,0 0-24-16,0 0-4 0,-3-22-1 16,3 19 1-16,0 3 6 15,0 0-1-15,0 0 6 16,0 0 8-16,0 0-26 16,0 0 11-16,0 0-9 15,0 0 2-15,0 0 2 16,0 0-4-16,0 0-2 15,0 0 0-15,0 0 1 16,0 0-1-16,0 0 5 16,0 0-5-16,0 0 0 0,0 0-1 15,9 0 1 1,9 6 17-16,3 0-12 0,6 0-5 16,1 0 23-16,9-2-22 15,5 0 13-15,4 2-8 16,5 1 1-16,4 0 17 15,3-2-23-15,0-1 1 16,3-2 4-16,1-2 4 16,-1 0-17-16,-2 0 7 15,-6 0 0-15,2-2 1 16,-6-2-1-16,-3-1 0 16,1-1 0-16,-4 4 4 15,0 0-3-15,-1-1 1 16,1 1 5-16,1-3-14 15,0 0 0-15,2-1 7 0,-2-3 4 16,2-3-2-16,2-2 4 16,2-2-6-16,3 3 0 15,-4 1 8-15,0 2-8 16,-7 2 0-16,-4 2-1 16,-6 1 1-16,-7 2-7 15,-1 0 6-15,-6 2 2 16,-4-1-6-16,-4 2 6 15,-7 0-4-15,-2 0 6 16,-1 0 1-16,0 0 5 16,0 0-9-16,0 0 0 15,0 0 4-15,0 0 6 0,0 0-10 16,0 0 2-16,0 0-2 16,0 0-3-16,0 0 3 15,0 0 0-15,0 0-5 16,0 0-3-16,0 0-5 15,0-1-17-15,8-3-36 16,5-5-60-16,4-2-138 16</inkml:trace>
  <inkml:trace contextRef="#ctx0" brushRef="#br0" timeOffset="349788.2416">4912 15377 228 0,'0'0'8'16,"0"0"-16"-16,0 0-164 16</inkml:trace>
  <inkml:trace contextRef="#ctx0" brushRef="#br0" timeOffset="350764.1747">5321 14750 258 0,'0'0'3'15,"0"0"-6"-15,0 0-16 16,0 0 19-16,0 0 69 16,0 0-1-16,0 1-24 15,0-1-23-15,-2 0-14 16,1 0 26-16,-8 0-9 15,0 3 15-15,-9 0-39 16,-3 0 8-16,-7 3-7 0,-5 2 5 16,-3 4-6-1,-4 2 1-15,1 1 6 0,0 4-4 16,-2 5-3 0,3 1 2-16,4-1-2 0,1-1 0 15,2-1 3-15,4-3-2 16,2 0 4-16,2-4-5 15,4 0 0-15,1-1 2 16,9-3-5-16,0 2-2 16,2-2 5-16,5 2-1 15,2 0-1-15,0 0 2 16,0 2 1-16,0-1-1 16,3 0-1-16,6-2-6 15,-3-2-22-15,0-3 12 16,3-3-56-16,-6-4 14 0,-3 0-179 15</inkml:trace>
  <inkml:trace contextRef="#ctx0" brushRef="#br0" timeOffset="351266.4598">4743 14616 596 0,'0'0'0'15,"0"0"-10"-15,0 0 10 16,0 0 0-16,0 0-4 15,0 0 4-15,-38-4 0 16,35 18 1-16,-3 5 2 16,-5 8 5-16,1 8-7 15,-2 2 13-15,1 6-5 16,3 4 1-16,0 1 3 16,2-2-9-16,4-5 16 15,2-5-13-15,0-4-7 16,0-3 10-16,0-5-8 15,0-6 8-15,7-5-10 0,0-5 1 16,2 0-1-16,-2-4 6 16,6 0-3-16,1-3 10 15,6-1 15-15,10 0 2 16,7-8-20-16,2-10-9 16,4-7 13-16,-3 1-14 15,0 0-9-15,-2-1-6 16,3 4-50-16,0-1-22 15,-8 5-101-15</inkml:trace>
  <inkml:trace contextRef="#ctx0" brushRef="#br0" timeOffset="361440.3218">1392 17336 599 0,'0'0'42'0,"0"0"-32"0,0 0-17 15,0 0 11-15,0 0-4 16,0 0 2-16,0 0-2 15,24 17 0-15,6-1 3 16,9 1-1-16,7 1 0 16,3 1 1-16,2 0 2 15,2-3-3-15,2-2-2 16,-1-3-1-16,0 1 1 16,-5-1 7-16,-4-2-6 15,-2-1-1-15,-1-2 4 16,-6-1-7-16,-3-3 5 15,-1 1-2-15,-5-3 0 0,0 0-21 16,0 0-5-16,0 0-24 16,1 0-28-16,6-3 5 15,1-4-102-15</inkml:trace>
  <inkml:trace contextRef="#ctx0" brushRef="#br0" timeOffset="362123.5998">3458 17394 480 0,'0'0'0'0,"0"0"-4"15,0 0-6-15,83 0 13 16,-54 0-3-16,-1 0 33 0,8-5 3 15,3-1 8-15,7 0-26 16,6-1-17-16,6 0 7 16,5-3-4-16,1-2-4 15,-4 1 1-15,1-3-1 16,-6 2-3-16,-1 2-4 16,-3 1 14-16,-1 1-8 15,-5 1 1-15,-6 5 0 16,-8-3 0-16,-7 3-8 15,-5 2 1-15,-7 0 2 16,-3 0 5-16,-3 0-2 16,-5 0 2-16,-1 0-2 15,0 0-1-15,0 0-12 16,-3 7 3-16,-17 10 11 16,-10 0-1-16,-12 2-3 0,-7 3-9 15,-6-4 0-15,-3-2 10 16,4 1 4-16,-6-5 0 15,-6-2 4-15,-5-1 2 16,-1 2-5-16,-4-3-1 16,3 0-1-16,7-1 1 15,5 0 8-15,-1 0-3 16,3 1-5-16,-3 3-18 16,2-1-33-16,2-2 7 15,3-3 22-15,0-1-1 16,-3-4-78-16</inkml:trace>
  <inkml:trace contextRef="#ctx0" brushRef="#br0" timeOffset="365767.6162">1237 17261 460 0,'0'0'49'15,"0"0"-47"-15,0 0-2 16,0 0-2-16,0 0 2 16,0 0 2-16,3 0-2 15,2 0 0-15,3 0 1 16,4 9 34-16,7 8-3 15,5-2-31-15,2 6 32 0,8 0-25 16,0-2 3-16,4 1-9 16,-2 0 7-16,4-4 25 15,1 2-34-15,3-1 7 16,5-2 8-16,3 2-10 16,5-5 9-16,3-1-14 15,1-1 0-15,0-3 14 16,-1 1-14-16,-1-1 1 15,-2 0 16-15,3-1-13 16,-1 1 27-16,-1-3-22 16,-2 1-7-16,4 0 6 15,-3-1-1-15,4 1-7 16,5-2 23-16,7-3-18 0,3 0 1 16,-1 0-6-16,2-5 7 15,0-4-7-15,-3 0 1 16,-2 1 1-16,-8-3-4 15,-1 2 4-15,-5 2 5 16,-5-2-7-16,-2 4 0 16,-2-1-8-16,2-3 8 15,-3 2 0-15,-2 0-1 16,-4 2 2-16,2-3-2 16,-6 1 1-16,-2 0 0 15,-1-1 9-15,-2-1-9 16,0 1 0-16,-2-1-2 0,-1 3 2 15,3-2-5-15,-5 0 1 16,-1-1 4-16,1 1-1 16,-5 1 1-16,4 2 0 15,-8-2-3-15,3 3 7 16,-4-2-5-16,-1 1 1 16,-1 0-5-16,-1 1 0 15,2-1 5-15,0 0 0 16,-3-1-1-16,2 0 4 15,-5 1-3-15,0 3 0 16,-3-1 0-16,-2 0 1 16,2 2-1-16,-5 1 0 0,0-2-3 15,-1 2 3 1,-2-1 0-16,0 1 0 0,0 0 0 16,0 0-11-16,0 0 11 15,0 0 0-15,0 0 0 16,0 0-4-16,-5 0 1 15,-6 0-1-15,-5 1-23 16,-4 7 24-16,-3 0-2 16,-1 2-2-16,-5 2 7 15,1-3-23-15,-3 2 18 16,1 3-3-16,-3-4-7 16,-3 0 11-16,-6 1-5 15,-10 4-2-15,-8-2 9 16,-4 0-17-16,-6 0-3 15,-4 0 19-15,0 0 1 0,-9-1 0 16,1 0-3-16,1-5 10 16,2-3 0-16,9-3-3 15,0-1 7-15,6 0-9 16,3 0 7-16,2 0-2 16,6 0 13-16,1 0-5 15,0 0 19-15,0 0-30 16,-1 0-1-16,-2 0-1 15,3 0 3-15,0 0 12 16,4-2-15-16,0-1 1 16,0-4 0-16,-1 1 6 15,1 0-2-15,1 1-5 16,3-1-1-16,3-2-10 0,3 3 11 16,7-2 0-16,3 0 13 15,4 0-13-15,4-1 0 16,1 1-1-16,3 0 1 15,-4-3-5-15,-1 3 5 16,-2-3-10-16,-4 1 9 16,3 1-5-16,-5-2 6 15,0 0-3-15,3 1-3 16,-5-3 2-16,-3 0-4 16,8-1 5-16,1 1-19 15,11 5 10-15,7 5 12 16,4 2 3-16,3 0-3 0,0-3 0 15,0 3-12-15,0 0-1 16,0 0-5-16,0 0-16 16,0 0 14-16,3 5 17 15,9 5 3-15,3 0-1 16,6 2 1-16,3 2 0 16,10 2 1-16,2 1 3 15,6 0-5-15,5 2 1 16,4-4 0-16,3 2 20 15,3-2-20-15,8 0-1 16,1-3 1-16,2-2 12 16,1-1-4-16,-2-2-8 15,6-4 0-15,1-2 6 16,10-1-1-16,3 0-2 16,2-3-6-16,2-7 10 0,-3 2-21 15,1 1 14-15,-3 2 0 16,-7 1 11-16,-9-1-11 15,-4-3 0-15,-5 4-1 16,-3-4 2-16,-2 2-2 16,-2 0 1-16,-7-1 0 15,-7 3 2-15,-3 0-1 16,-4 3 4-16,-3-4-10 16,-2 4 4-16,-4-1 1 15,-9 2 0-15,-5 0 1 0,-7 0-3 16,-3 0 2-1,0 0 0-15,0 0 8 0,0 0-6 16,0 0 8-16,0 0 8 16,-12 0-11-16,-7 0 1 15,-8 0-8-15,-6 0 0 16,-3 2 1-16,-8 8-1 16,-3 0 0-16,-6 1-9 15,-7 0 9-15,-3 1-6 16,-4-1 6-16,-4 2 0 15,-1-3-2-15,-2-2 8 16,-3-2-10-16,-1-1 4 16,4 0 0-16,-8-4-2 15,-4-1 2-15,-5 0 0 16,-5 0 1-16,3 0 6 0,4-1-3 16,7-9 0-16,2 0 5 15,8-3 4-15,7 2-12 16,5 2 19-16,12-1-20 15,5 3 11-15,4-3-12 16,5 3 1-16,4-1 0 16,5 1 0-16,5 0 0 15,4 0 0-15,7 1-2 16,-3 2 5-16,1-3-5 16,1 4 2-16,-3-1 0 15,-2-1-1-15,3 2 1 16,-3-2-6-16,-3 2 1 15,1-3 4-15,-3 3-3 16,-1-5 4-16,1 3 0 0,1-3-3 16,5 3 3-16,4 1 0 15,4 0 0-15,0 0 4 16,0 1-6-16,3 1 2 16,-1 1 0-16,4-1-5 15,-2 2 15-15,2 0-15 16,0 0 5-16,0 0 0 15,0 0-12-15,0 0 9 16,0-1 3-16,0 1-10 16,-1 0 10-16,1 0-1 15,0 0 1-15,0 0 4 16,0 0-4-16,-2 0-3 16,1 0 3-16,-4-2-1 0,1 0 2 15,-1 0-1-15,1 0 0 16,2 2 4-16,-2-3-6 15,-2 3 2-15,2-2 0 16,2 1-2-16,-4 1 4 16,4 0-2-16,-1-2 0 15,-1 2 1-15,1 0-1 16,0-1 0-16,0-1 0 16,-1 1-4-16,-1-1 4 15,-1 1 0-15,0-1 1 16,-1-1 1-16,1 3-2 15,4 0 0-15,1 0 0 0,-1 0 0 16,2 0-4-16,0 0 4 16,0 0 1-16,0 0 3 15,0 0-8-15,-1 0 4 16,1 0 0-16,0 0-2 16,-2 0 2-16,0 0 0 15,0-2 0-15,-3 2 6 16,0 0-10-16,0 0 4 15,-1 0 0-15,-1-3 9 16,5 3-9-16,0 0 0 16,2 0-5-16,-1 0 5 15,1 0 0-15,0 0-5 16,0 0 12-16,0 0-8 0,-2 0 1 16,1 0 0-16,1 0-4 15,0 0 9-15,0 0-8 16,0 0 3-16,0 0-7 15,0 0 4-15,-3 0 3 16,3 0 0-16,0 0-1 16,0 0-8-16,0 3 8 15,0 7-18-15,0 2 19 16,0 0 0-16,0 0-6 16,6 0 6-16,6 0 0 15,3 4-8-15,3-3 6 16,4 4 1-16,5-5 1 15,1 1 3-15,2 0-3 0,1-2-1 16,-2 0 1-16,-1-3 5 16,3 3-3-16,-1-3-4 15,0-2 12-15,0-2-17 16,1 1 7-16,2-1 0 16,-2-1 3-16,2-2-2 15,-3 0 15-15,4 1-16 16,-1-2-2-16,2 3 2 15,-1-3 0-15,3 0 4 16,2 2-5-16,0-1 5 16,-2 1-8-16,3 0-2 0,1 1 6 15,2-3 0 1,3 2 1-16,-3-2-1 0,0 1 7 16,-1 1-5-16,0-1-2 15,3 2-3-15,1-2-24 16,6 3 1-16,3-1-91 15,-1-1-70-15</inkml:trace>
  <inkml:trace contextRef="#ctx0" brushRef="#br0" timeOffset="373700.3334">9608 17472 390 0,'0'0'64'15,"0"0"-64"-15,0 0 0 16,0 0-1-16,0 0-26 15,0 0 25-15,60-86-2 0,-52 67 5 16,-3 4-2 0,-5 3-19-16,0 2 20 0,0 3 36 15,0 3-18-15,-3-1-5 16,0 2 22-16,0 2-15 16,1 1 25-16,0 0-40 15,2 0-2-15,0 0-6 16,0 0 0-16,0 0-1 15,0 0-2-15,0 0-6 16,0 9 11-16,0 3 1 16,0 1 0-16,4 1 1 15,2 2 0-15,5-1 5 16,0 2 30-16,5 0-30 16,-1-2 9-16,6 3-1 15,6-1-12-15,7 2 29 0,8-1-25 16,9 1 3-1,8-6 2-15,10 1-11 0,10-2 16 16,3-7 3-16,3 3-15 16,-7-4 9-16,-8-2-13 15,-4 1 4-15,-5-3-5 16,-4 0 6-16,-3 0-9 16,-8 0 4-16,-2 0 0 15,-8-3 10-15,-3-3-6 16,-5 0-4-16,-4-1 0 15,-5 1 1-15,-2 2 7 16,-2-1-8-16,-2 0-11 0,2 2 9 16,2 0-42-1,8 2-19-15,3 1-42 0,6 0-44 16</inkml:trace>
  <inkml:trace contextRef="#ctx0" brushRef="#br0" timeOffset="374561.2468">12085 17308 518 0,'0'0'17'16,"0"0"-10"-16,0 0-4 15,0 0-6-15,0 0-4 16,0 0 4-16,-12-3 2 16,12 3-5-16,0 8 12 15,8 7 17-15,5 5-23 16,9-1 46-16,6 5-35 16,10-2 10-16,8-1 20 15,16 0-29-15,7-3 4 16,11-2-9-16,10-3-1 15,6-5 14-15,7-3-14 16,-3-5-6-16,-3 0 0 0,-6 0-1 16,-6 0 1-16,-6 0 6 15,-12 0-3-15,-10-6-4 16,-12-8 3-16,-8 5-2 16,-7-5 0-16,-6 3 6 15,-7-1-4-15,-5 1-1 16,0 0 9-16,-6 0 9 15,-1 1-19-15,-4 4-1 16,1 0 1-16,-2 3 0 16,1-5-34-16,2 2-30 15,1-5-146-15</inkml:trace>
  <inkml:trace contextRef="#ctx0" brushRef="#br0" timeOffset="377516.6291">5994 17171 274 0,'0'0'104'15,"0"0"-82"-15,0 0 6 16,0 0-16-16,0 0-10 16,0 0 44-16,0 0-25 0,-14-12-4 15,14 12-1 1,0 0 0-16,0 0-13 0,0 0-3 16,0 0-1-16,0 0-5 15,3 0 11-15,4 4-5 16,1 4 20-16,-2 1-12 15,6-1 5-15,-2-1-10 16,2 3 2-16,4 2 9 16,4-2-1-16,4 4 12 15,6-1-21-15,1 1 1 16,5 0 11-16,1 1-15 16,3-2-1-16,6-2 9 15,4-1-8-15,7-3 4 16,-4-1-5-16,-1-3 0 15,-10-3 0-15,-6 0 0 0,-11 0 0 16,-7 0 7 0,-10 0-6-16,-7 0 12 0,-1 0-8 15,0 0-2-15,0 0 11 16,0 0 2-16,0 0-15 16,0 0 2-16,0 0-3 15,0 0-10-15,0 0-23 16,8 0-50-16,6 0-52 15,5 0-24-15</inkml:trace>
  <inkml:trace contextRef="#ctx0" brushRef="#br0" timeOffset="380651.2491">17492 4821 356 0,'0'0'26'16,"0"0"-26"-16,-33-72 14 15,29 55-9-15,-1 3 10 16,2 1 12-16,-1 1-27 15,1 4 38-15,0 1-36 16,1 0 41-16,1 4-27 16,1 1-3-16,0 1-3 0,0-1-10 15,0 2-3-15,0 0-6 16,0 0 18-16,4 8-16 16,11 9 7-16,6 5 0 15,6 2 12-15,7 3-12 16,4 1 0-16,6 0-9 15,3 0 16-15,3-2-7 16,2-5 0-16,1-2 5 16,1-5 0-16,2-5-4 15,1-3-1-15,-4-6 13 16,-5 0 0-16,-5 0-12 16,-11-1-1-16,-7-8 0 15,-11 2 3-15,-5-2-3 16,-8-3-3-16,-1-3-3 0,0-5-30 15,-16 0-53-15,-14-3-84 16</inkml:trace>
  <inkml:trace contextRef="#ctx0" brushRef="#br0" timeOffset="381074.745">17895 4512 397 0,'0'0'9'0,"0"0"85"0,0 0-72 16,0 0-13-1,0 0 27-15,0 0-33 0,-9-20 6 16,9 20-9-16,7 0 0 16,17 4-4-16,10 9 4 15,10 3 0-15,2 4-7 16,3 5 21-16,0 5-15 15,-7 1 1-15,-5 3 0 16,-5 1-2-16,-8-1 2 16,-6 3 0-16,-1 1 4 15,-5 0 6-15,-3 1-9 16,-1 0-1-16,-8 2 0 16,0-4 17-16,0 2-8 15,-14-3-9-15,-5-3 40 0,-1-3-36 16,-2-5 9-16,2-3-13 15,1-3 0-15,3-3-2 16,7-6 2-16,5-1-9 16,4-2 0-16,0-2-117 15,23-2 12-15,15-3-137 16</inkml:trace>
  <inkml:trace contextRef="#ctx0" brushRef="#br0" timeOffset="382796.7778">16453 6254 350 0,'0'0'0'16,"0"0"21"-16,0 0-32 16,0 0 11-16,0 0 0 15,0 0-1-15,28 45 5 16,-14-30 12-16,3 7 7 15,6 3-10-15,7 5 17 16,8 4-28-16,11 0 19 16,15-1 7-16,18 0-16 0,14-5 32 15,13-2-36-15,3-3-2 16,-2-4 9-16,-10-5-15 16,-12-1 0-16,-14-5-5 15,-12-2 15-15,-12-3-10 16,-9-3 0-16,-9 0 4 15,-9 0-21-15,-4-2-1 16,-5-13-2-16,-7-9-45 16,-7-5-142-16</inkml:trace>
  <inkml:trace contextRef="#ctx0" brushRef="#br0" timeOffset="383186.8348">17335 6348 494 0,'0'0'40'0,"0"0"-29"16,0 0 2-16,0 0-19 16,0 0 6-16,97 22-1 15,-61-8-1-15,4 2 2 16,4 6 0-16,2-2-2 15,2 5 7-15,-3-3-5 16,-1 1 0-16,-5-3 0 16,-8 1-11-16,-1-3 10 15,-9 1 1-15,-4-2-2 0,-4 0 11 16,-7-1-9-16,-6 2 0 16,0 6 4-16,-3-1 8 15,-23 5-6-15,-5 2-1 16,-8 0 35-16,-1-3-34 15,3-2-6-15,2-2 0 16,12-2 8-16,4-1-32 16,11 7 23-16,8-2-115 15,0-9-66-15</inkml:trace>
  <inkml:trace contextRef="#ctx0" brushRef="#br0" timeOffset="388061.0699">19549 8682 406 0,'0'0'30'0,"0"0"22"16,0 0-39-16,0 0 45 15,0 0-42-15,0 0 10 0,0 0 15 16,-4-11-35-16,4 11 42 15,0 0-43-15,0 0 0 16,0 0 25-16,0 0-29 16,0 0-1-16,0 0 0 15,0 0 3-15,11 0-12 16,16 0 9-16,9 0 0 16,10 0 5-16,8 5-2 15,9 0-3-15,2 0 0 16,7-1 14-16,1 1-27 15,3-4 13-15,5 2 0 16,2 0 1-16,-1 0-1 16,-6-1 0-16,-7 1-2 15,-11-1 5-15,-9-1-6 0,-11 1 3 16,-15-1 0-16,-9-1-3 16,-8 0 6-16,-3 0-3 15,-3 0 0-15,0 0 1 16,0 0-15-16,0 0 14 15,0 0-22-15,0 0 20 16,0 0-62-16,0 0 28 16,0 2-70-16,0 2 43 15,0-2-87-15</inkml:trace>
  <inkml:trace contextRef="#ctx0" brushRef="#br0" timeOffset="389711.8188">22066 8661 347 0,'0'0'191'0,"0"0"-154"0,0 0-29 15,0 0 32-15,0 0 2 16,0 0 0-16,0 0 35 16,0 0-27-16,0 0 8 15,0 0-35-15,0 0-18 16,2-1 31-16,4-2-36 15,2-2 0-15,4 2-4 16,7-2 11-16,5 1-14 16,4 3 4-16,6-1 3 15,4 1-7-15,2 1 7 16,5 0 0-16,0 0 7 16,-2 0 3-16,-5 0-20 15,-3 0 8-15,-4 0 1 16,-2 3-18-16,-1-2 16 0,-4 1-15 15,-2-1 12-15,-4 2-25 16,-2 0 13-16,-1-3-35 16,2 5 1-16,1 0 23 15,0-1-44-15,8 1-5 16,4-2-36-16,3-3-131 16</inkml:trace>
  <inkml:trace contextRef="#ctx0" brushRef="#br0" timeOffset="390524.3799">24177 8811 480 0,'0'0'20'0,"0"0"-5"16,0 0-30-16,0 0 30 16,0 0 6-16,0 0 23 15,66-4-42-15,-44-1 53 16,5 2-46-16,3-2-4 16,4 5 31-16,-1-3-26 15,1 0-5-15,-2 0 9 0,-4 3-9 16,0-3 5-16,-3 1-10 15,-5 0 0-15,0 1 15 16,-3-1-15-16,-6 2 0 16,-3-1 3-16,-4-1 1 15,-2 2-2-15,-2 0-2 16,0 0 0-16,0 0 2 16,0 0-2-16,0 0-4 15,0 0 4-15,0-1-45 16,0 1 7-16,1 0-66 15,3 0-15-15,-2 1 56 16</inkml:trace>
  <inkml:trace contextRef="#ctx0" brushRef="#br0" timeOffset="398518.06">22417 9777 277 0,'0'0'41'0,"0"0"-4"15,0 0-33-15,0 0 66 16,0 0-54-16,0 0 26 16,0 0-20-16,1-22-4 15,-1 19 29-15,0 0-22 16,0 0-21-16,0 2 22 16,0-1-23-16,0 2 16 15,0 0-19-15,0 0 0 16,0 0 16-16,0 0-16 15,0 0 0-15,0 0-1 16,0 0 16-16,0 0-29 0,0 0 14 16,-4 0-19-16,-7 0 5 15,0 0 0-15,0 0 4 16,5 0-5-16,5 0 15 16,-2 0-5-16,2 0 5 15,1 0 0-15,-3 0 32 16,3 0-30-16,0 0-1 15,0 0 27-15,0 0-22 16,0 0 9-16,0 0-15 16,0 0 4-16,0 0 14 15,0 0-18-15,0 0 0 16,0 0 0-16,0 4 4 16,11 9-8-16,6 4 3 15,4 5 1-15,1 0 11 0,2 4-11 16,2 1 0-1,2 1 1-15,2 0 11 0,2-2 13 16,3-1-25-16,1-2 0 16,2-1 21-16,0-3-21 15,0-2 0-15,-1-3 11 16,-2-3-1-16,-1 3 2 16,1-2-12-16,-1 0 0 15,2 0 18-15,0 0-18 16,5-2 1-16,-3-3-2 15,0 1 5-15,1-3 6 16,-5-1-10-16,1-1 0 16,-6 1 16-16,1-4-16 0,0 0 0 15,1 0 4-15,1 0 7 16,-1-2-10-16,-1-4-1 16,-3 0 1-16,-4 1-5 15,-4-1 4-15,-3 1 0 16,-4 1-4-16,1-3 15 15,-2 2-13-15,1 0 2 16,3-2 0-16,0-2 6 16,1 4-6-16,-3-1-4 15,-1 0 3-15,-4 3 2 16,-2 1 1-16,0 0-2 16,-2 1 0-16,-2-1-11 0,0 1 13 15,0 1-2 1,-2 0 0-16,0 0 5 0,0 0-6 15,0 0 1-15,0 0 0 16,0 0-3-16,0 0 3 16,0 0 0-16,0 0-14 15,0 0 21-15,-4 0-14 16,-11 0 5-16,-8 0 2 16,-8 4 6-16,-3 0-6 15,-2-1 0-15,-3-3 0 16,-1 0 11-16,0 0-11 15,-2 0 0-15,-1-3 0 0,-1-5-2 16,-2-3 2 0,1-4 0-16,-1-1 1 0,0-3 10 15,-3-4-8-15,0-2-3 16,1 0 0-16,-1-2-6 16,2 1 6-16,3 3 0 15,5-1-5-15,1-1 11 16,5 2-12-16,5-1 6 15,3 1 0-15,7 2-6 16,1 0 6-16,1-1-9 16,3 5 4-16,3 3 10 15,3 4-6-15,6 8 1 16,1 2 0-16,0 0-27 16,0 0 25-16,0 0-36 15,0 2 14-15,0 14-5 0,8 6 29 16,8 5 0-16,4 4 11 15,2 1-22-15,4 1 11 16,4 4 0-16,2-2 2 16,2-1-2-16,6-1 0 15,0-5-3-15,5-3 3 16,0-3 20-16,2-7-20 16,1-1 0-16,6-4 2 15,0-1 3-15,0-4-3 16,-2 1-2-16,-2-2 0 15,-5-2 2-15,-3 3-2 16,-6-5 0-16,-5 3-8 0,-3-3 21 16,1 0-12-16,-3 0-1 15,1 0 0-15,-3 0-2 16,0 0 2-16,-2-3 0 16,-5-4 0-16,-4 3 7 15,-5-1 0-15,-4 4-7 16,-1-1 0-16,-3 2-3 15,0 0 3-15,0-1 0 16,0 1 13-16,0 0-11 16,0 0 12-16,-10 0-14 15,-8-2 5-15,-6 2-25 16,-8 0 20-16,1 0 0 16,-5 0-11-16,1 0 24 15,-3 2-13-15,-2 4 0 16,0-3 0-16,-2-2-13 0,0 1 13 15,-4-2 0-15,-3 0 3 16,-5 0 5-16,-4-9 0 16,-5-3-8-16,-5-1 0 15,2-4-16-15,1-2 16 16,-2-2 0-16,7-3 3 16,5-1 12-16,4-1-27 15,11 0 12-15,2-2 0 16,5-1 0-16,5 1 0 15,4 0-6-15,4 0 1 16,8 3-12-16,5 1 13 16,3 7 2-16,2 8 2 0,2 1-11 15,0 5 11 1,0-2 0-16,0 4-9 0,0-1 20 16,0 2-22-16,0 0 11 15,0 0 0-15,0 0-22 16,0 0 10-16,0 2-7 15,5 12 15-15,7 8 8 16,4 1-8-16,4 5 4 16,2 1 0-16,2 3-9 15,4-1 11-15,2-2-2 16,6 0 4-16,3 0 7 16,3-1-22-16,5-1 11 15,5 0 0-15,0-5 4 16,-1 0-4-16,0-3 0 0,-2-4 0 15,-4-1 12-15,-1-1 1 16,1-4-13-16,-4-2 0 16,-3-2 1-16,-3-1-1 15,-5-1 0-15,-6-1 3 16,-3-2 11-16,-2 0-15 16,-6 0 1-16,-3 0 0 15,-2 0-7-15,-3 0 7 16,-4 0 0-16,-1 0-2 0,0 0 13 15,0 0-19 1,0 0 8-16,0 0 0 0,0 0-14 16,0 1 14-16,0-1-17 15,0 0 10-15,-3 2-7 16,-13-1 11-16,-1 1 3 16,-10 0-17-16,-1-2 1 15,-5 0-36-15,2 0-17 16,0-4 16-16,-2-7-35 15,3-6-52-15</inkml:trace>
  <inkml:trace contextRef="#ctx0" brushRef="#br0" timeOffset="400240.6374">20536 8630 279 0,'0'0'86'16,"0"0"-4"-16,0 0-82 15,0 0 1-15,0 0 23 16,0 0-24-16,0-7 37 16,-1 6-37-16,-1-1 9 15,0 2 29-15,0-2-38 16,0 2 0-16,-2-3 19 15,1 3-13-15,2 0 19 16,1 0-25-16,-2 0 7 0,2 0-11 16,-3 0 4-16,-1 5-16 15,-1 14 15-15,-4 7 2 16,0 2-1-16,2 3 0 16,2-2 0-16,2-5-1 15,0-2 1-15,3-6 0 16,-1-3-4-16,1-3 13 15,0-6-10-15,0-2 1 16,0-2 0-16,0 0-7 16,0 0 7-16,0 0 0 15,0 0 19-15,0 0-11 16,-2-4 1-16,2-10-9 16,-1-4 0-16,-4-1-22 15,3 2 21-15,-3 3 1 16,2 4-6-16,1 1 13 0,1 5-6 15,-1 1-1 1,2 3 6-16,-1 0-28 0,1 0 22 16,-2 12-47-16,-1 12 40 15,0 5 14-15,0 5-7 16,1 7 0-16,0 4-32 16,2 5 22-16,0 9-61 15,0 8 3-15,0 0-49 16</inkml:trace>
  <inkml:trace contextRef="#ctx0" brushRef="#br0" timeOffset="401899.7949">21514 10403 238 0,'0'0'118'0,"0"0"-46"16,0 0-57-16,0 0 60 16,0 0-49-16,0 0-1 15,0 0 20-15,-49-40-14 16,45 35 2-16,0 2-2 16,1-2-26-16,3 3 67 15,0 0-52-15,0 2 12 16,0 0-27-16,0 0 4 0,0 0-18 15,0 0 6-15,0 0 3 16,0 1-15-16,14 15 15 16,9 5 0-16,6 6-6 15,0 4 16-15,0 1-9 16,-3 5-1-16,0 0 0 16,-6 0-3-16,-5 4 3 15,-3 0 0-15,-6-2-2 16,-6 2 4-16,0-2-2 15,0-1 0-15,-11-1 0 16,-3-4 3-16,-2 1 4 16,2-5-7-16,1-1 0 0,-2-1 8 15,3-2-2-15,-3-1-6 16,3-1 0-16,-1-2 2 16,2-1 4-16,2-3-10 15,1 0 4-15,1-4-54 16,4 0 18-16,2-1-72 15,1-3-18-15,0-8-17 16</inkml:trace>
  <inkml:trace contextRef="#ctx0" brushRef="#br0" timeOffset="402685.3123">20179 10393 376 0,'0'0'61'0,"0"0"-61"0,0 0 23 16,0 0-17-16,0 0 35 15,0 0-13-15,19-21 2 16,-19 21-25-16,0 0 31 16,0 0-36-16,0 0 7 15,0 0 11-15,-5 8-7 16,-6 9-10-16,-5 5 25 16,-1 6 12-16,2 1 11 15,-2 5-49-15,5 1 8 16,-1 2 13-16,4 4-10 15,1 1-1-15,2 0-10 16,1 2 13-16,5-1-4 16,0-1-9-16,0-3 0 0,0 0 20 15,0-6-20-15,0-2 0 16,0-6 0-16,4-1 2 16,0-8-1-16,1-5-1 15,1-1 0-15,-1-6 0 16,-1 1 0-16,3-2-8 15,1-1 2-15,4 1-31 16,4-1 16-16,2-2-50 16,6 0-30-16,1 0-11 15,-3-7-383-15</inkml:trace>
  <inkml:trace contextRef="#ctx0" brushRef="#br0">25028 3271 377 0,'0'0'75'0,"0"0"-71"15,0 0 12-15,0 0 5 16,0 0 32-16,0 0 17 15,0 0-63-15,30-61 11 16,-30 56 31-16,0-1-40 16,0 3 13-16,0 2-21 15,0-1 6-15,0 2 35 16,0 0-42-16</inkml:trace>
  <inkml:trace contextRef="#ctx0" brushRef="#br0" timeOffset="407368.7359">24567 3348 314 0,'0'0'31'0,"0"0"18"16,0 0 12-16,0 0-31 16,0 0-2-16,0 0-17 15,0-24 5-15,0 24-32 16,1 0 12-16,5 9 4 15,2 5-2-15,-4 6 20 0,2 4 0 16,-5 5-18-16,-1 7 0 16,0 4 35-16,0 6-32 15,-5-4-3-15,-3-1 37 16,2-4-36-16,2-7 7 16,2-4-8-16,2-7 0 15,0-7 7-15,0-2-7 16,5-5 0-16,2 2 13 15,1-7 0-15,6 3-12 16,7-3-1-16,5 0 0 16,9-3 78-16,3-9-78 15,-3-1 6-15,0 1-5 16,-5 3 14-16,-3 2-30 16,-5 5-1-16,-7 2-65 0,-3 0-11 15,-12 9-156-15</inkml:trace>
  <inkml:trace contextRef="#ctx0" brushRef="#br0" timeOffset="408295.53">25073 5068 343 0,'0'0'96'0,"0"0"-94"16,0 0 51-16,0 0-53 16,0 0 0-16,0 0 78 15,13-10-37-15,-11 10 16 16,-2 0-46-16,0 0 5 15,0 0 16-15,0 0-32 16,0 0-3-16,0 0-9 16,0 0 24-16,0 9-28 15,0 9 16-15,-2 6 0 16,-10 8 8-16,-5 1-8 16,-3 3 0-16,0 1 4 15,-4 0 6-15,3 1-4 0,-1-1-6 16,2-1 4-16,4-3 1 15,0-3-5-15,5-2 0 16,2-5-1-16,2-4 12 16,2-7-22-16,0-2 11 15,3-6 0-15,0-1 7 16,2-1-7-16,0-2 0 16,-1 0-11-16,1 0 27 15,0 0-21-15,0 0 5 16,0 0 0-16,0 0-20 0,0 0 20 15,0 0-25-15,1-11-16 16,7-7-123-16,-5-4-59 16</inkml:trace>
  <inkml:trace contextRef="#ctx0" brushRef="#br0" timeOffset="408834.3876">24844 5288 337 0,'0'0'72'0,"0"0"-15"16,0 0-10-16,0 0 5 15,0 0 22-15,0 0-74 16,9-17 0-16,-9 17-4 16,0 0 6-16,0 0-4 0,0 9-3 15,0 11 5-15,0 2 4 16,-1 5-4-16,-5 2 0 15,-2 0 14-15,3 2 1 16,-2-2-15-16,1 4 0 16,2-2 8-16,-2 0 1 15,1 0-9-15,-3-1 0 16,4-4-2-16,0 0 11 16,2-6-12-16,2-6 3 15,0-4 0-15,0-5-2 16,0-5 2-16,0 0 0 15,0 0 8-15,6 0 1 0,14 0 28 16,5-9-25-16,5-4-2 16,0 1 20-16,-4 1-30 15,-3 0 0-15,-4 3 9 16,-2 1-3-16,-2 0 7 16,-2 0-13-16,-1 0 0 15,0 2-4-15,-3 1 4 16,0 1 0-16,-4-2-1 15,0 2 9-15,-2 1-8 16,-1 1 0-16,4 1-55 16,1 0 41-16,-1 0-67 15,3 0 1-15,1 0 13 16,1 0-42-16,0 0-93 0</inkml:trace>
  <inkml:trace contextRef="#ctx0" brushRef="#br0" timeOffset="410370.8802">24386 6434 336 0,'0'0'49'0,"0"0"-49"0,0 0-11 16,0 0 11-16,0 0 46 15,0 0-3-15,-27-2-43 16,27 2 0-16,0 0-9 15,0 0 9-15,0 0 0 16,0 0 25-16,0 0-19 16,0 0 10-16,0 0-16 15,0 0 0-15,0 0 5 16,0 0-5-16,-1 0 0 16,1 0 3-16,0 0 8 15,0 0 14-15,0 2-25 16,0 1 8-16,0 2 11 0,9-2-16 15,7 2 4-15,6-1 40 16,8-2-23-16,9 1 15 16,3-3-37-16,0 2 10 15,2 1 4-15,-3 0-16 16,-3 0 0-16,-5-1 0 16,-7 2 17-16,-5-1-24 15,-7 1 7-15,-5-3 0 16,-4 1 9-16,-4-2-9 15,1 2 0-15,-1-1 5 16,1 1-2-16,0-1 4 16,-2-1-7-16,0 1 0 15,0-1 2-15,0 0-2 16,0 0 0-16,0 0-3 16,0 0 6-16,0 0 3 0,0 2-6 15,-4-2 0-15,-9 0-2 16,-10 1 2-16,-3 1-15 15,-8 0 9-15,1-2-2 16,-2 0-6-16,-1 3 14 16,3-3 0-16,5 3 6 15,9-1-6-15,7-2 0 16,6 1-4-16,5-1 14 16,1 0-19-16,0 0 9 15,0 0 0-15,0 0-10 16,0 0 10-16,0 0 0 15,10 0-3-15,10 0 17 0,8 0-10 16,8 0-4 0,1-1 5-16,0-1 5 0,-3 1-10 15,-1 1 0-15,-5 0-8 16,-1 0 21-16,-6 0-23 16,-7 0 10-16,-4 4 0 15,-1 2-1-15,-4-1 1 16,-1-2-12-16,1 2 4 15,-4-2 11-15,2-2-14 16,-2 3 5-16,1 1 6 16,2 0-22-16,1-2 22 15,-1 4-14-15,2-2-2 16,-1 2-9-16,-1 0-1 0,0 0-32 16,3 1-27-16,-3-3 75 15,1 1-142-15,-1-3 37 16</inkml:trace>
  <inkml:trace contextRef="#ctx0" brushRef="#br0" timeOffset="413512.6699">22669 10652 394 0,'0'0'88'0,"0"0"-58"16,0 0 57-16,0 0-78 15,0 0 54-15,0 0-24 16,0 0-23-16,4-7 36 16,-4 7-43-16,0 0 1 15,0 0 27-15,0 0-37 16,0 0 0-16,0 0-7 15,-11 6 11-15,-11 8-7 16,-10 5 3-16,-11 3 0 16,-9 2 6-16,-9-2-6 15,-5 0 0-15,-3-3-1 16,-1-2 5-16,5-5 9 0,5-1-11 16,4-2-2-1,12-2 40-15,8-1-40 0,6-1 2 16,10-1-2-16,4-3 14 15,6 1-16-15,6-1 2 16,2-1 0-16,2 0-10 16,0 0 10-16,0 0-27 15,0 0 21-15,0 0-3 16,0 0-5-16,0 0 14 16,0 0-34-16,0 0 26 15,0 0-17-15,0 0-15 16,0 0 16-16,0-8-43 0,-8-16-141 15</inkml:trace>
  <inkml:trace contextRef="#ctx0" brushRef="#br0" timeOffset="413977.1851">22217 10413 562 0,'0'0'63'0,"0"0"-63"16,0 0-10-16,0 0 6 15,0 0-1-15,0 0-5 0,0-8 10 16,-12 13 0 0,-4 8 22-16,-6 4-9 0,1 3-12 15,-3 3-1-15,-2 1 14 16,1 3-1-16,-5 2-13 15,-1 2 11-15,-3 1 6 16,7-3-2-16,-2 0-15 16,4-2 0-16,4-3 10 15,1 2 11-15,2-2-21 16,3-4 3-16,3 2 0 16,1-3-3-16,4-4 0 15,5-3 0-15,1 0 7 16,1-4-22-16,0 2 15 15,7 1 0-15,17 0-2 0,11 0 13 16,14-1-1-16,13-1-10 16,9 0 6-16,9-1 11 15,1-3-17-15,-2 2-12 16,-3-2 0-16,-11 4-40 16,-10-2-53-16,-11-6-52 15</inkml:trace>
  <inkml:trace contextRef="#ctx0" brushRef="#br0" timeOffset="462655.4214">18708 16281 577 0,'0'0'40'16,"0"0"-39"-16,0 0 9 16,0 0-9-16,0 0 7 15,0 0-7-15,0 0 25 16,-40-27 14-16,40 27-12 0,0 0 3 15,0 0-23-15,0 0 10 16,0 0-18-16,0 0 3 16,0 0-3-16,0 0 2 15,-2 15-1-15,-1 4 1 16,-3 6 10-16,1 3 17 16,1 1-29-16,1 5 4 15,1 3 6-15,1 4-1 16,-1 5 13-16,2-1-12 15,-2 2 4-15,2-2 7 16,-2 0-19-16,2-2 4 16,-1 2-3-16,1-2-2 15,0 4 22-15,0-1-22 16,0 3 41-16,0-3-8 16,0-2-17-16,0 3-16 0,0 2 13 15,0 1-11-15,1 3 4 16,5-4 0-16,-3-5-6 15,1-3 10-15,0-5-6 16,0-5-5-16,-2-1 13 16,1-4-11-16,-2-2 7 15,-1-4-9-15,2-3 1 16,-2-1 0-16,0-5 0 16,0 0 0-16,0-5-1 15,0 0 3-15,0-1-1 16,0-2-2-16,0-3 0 15,0 0-5-15,0 2 8 0,0-2-3 16,0 0 6-16,0 0-6 16,0 0 4-16,0 0 2 15,0 0 1-15,0 0-2 16,0 0-4-16,0 0 5 16,0 0-4-16,0 0-1 15,0 0 2-15,0 0-3 16,0 0 4-16,0 0-4 15,0 0 0-15,1 0-5 16,9 0 5-16,7 0 1 16,10 0 2-16,4 0-3 15,3 0 0-15,5 0 0 16,3 0 0-16,1 4 3 0,3-3-6 16,1 2 3-1,-1 4 0-15,0-7 0 0,2 3 0 16,4 0-1-16,4 0-3 15,10 0 8-15,6 1-7 16,5-1 9-16,6-3-11 16,3 1 5-16,2 1 0 15,2 1 3-15,-4 1 1 16,-3-4-4-16,0 4 0 16,0-1 0-16,-1 0-3 15,-1-2 3-15,-4 0-1 16,-4-1 0-16,2 0 2 0,-2 0 0 15,3 0-1 1,-6 0 1-16,-4 0-3 0,-5 0 2 16,-7 0 0-16,-8 0 1 15,-9 0 0-15,-12 0-1 16,-9 0 0-16,-9 0 0 16,-3 0 0-16,-4 0 0 15,0 0-18-15,0 0 7 16,0 0-22-16,0-7-29 15,-8-7-81-15,-12-4-110 16,-9-4-52-16</inkml:trace>
  <inkml:trace contextRef="#ctx0" brushRef="#br0" timeOffset="464651.5609">18693 16273 299 0,'0'0'96'16,"0"0"-91"-16,0 0-3 15,0 0-4-15,0 0 2 0,0 0 0 16,0 0 0 0,3-26 15-16,-3 23 13 0,0 2 9 15,0 1-9-15,0 0 0 16,0 0 1-16,0 0-29 15,0 0 0-15,0 0 3 16,0-2-2-16,1 2-1 16,-1 0 1-16,0 0 18 15,2 0-12-15,-2 0-7 16,0 0 3-16,2 0-2 16,3 0-1-16,1 0 8 15,3 9 4-15,0 0 3 0,4 2-15 16,1 2 4-1,2 1 26-15,3 1-11 0,3 2-6 16,6-1 16-16,6 0-9 16,11 6 15-16,1-3-20 15,6 5-7-15,0 0 27 16,-3 0-26-16,-5 0-1 16,-4 2-7-16,-4 1 1 15,-1 0-4-15,0-1-2 16,-2 1 4-16,-2-2 5 15,-2-1 2-15,-1 0 1 16,-1-2 3-16,0 1-8 16,1-1 4-16,2 1-2 15,1-1 21-15,2 0-3 0,0 1-2 16,0-5-11-16,-5 3-3 16,2-1-2-1,-4-1 18-15,3 3-15 0,-3-5-8 16,0 3 13-16,0-3-7 15,-2-3-1-15,-2 0-4 16,-1 0 2-16,0 2 1 16,-5-2-3-16,3 2-1 15,1-4 6-15,-4 1-4 16,5-1-3-16,-4 0 1 16,0-1 0-16,4 0 3 15,-1 2-3-15,5-2 0 16,2 3 2-16,0 1 2 0,-1-1 2 15,3 0-6 1,-2 0-3-16,-3 0 3 0,0-3 0 16,-2 0 0-16,0 0 3 15,-2 0-3-15,-2-2 0 16,3 2-1-16,-4-1 1 16,4-1 5-16,0 4-5 15,3 2 0-15,0-6 1 16,-1 2-1-16,0-2 0 15,-2 1-2-15,-2-1 2 16,-2 0 2-16,-1 1-2 16,-2-2 0-16,-1-1 1 0,-1 0 0 15,3 0-1 1,-2 1 0-16,2 0 2 16,-1-2-7-16,2 2 8 0,-1 1-3 15,1-6 1-15,1 4 4 16,-2-2-2-16,-2 2-6 15,0 0 7-15,-1-3-5 16,-2 2 1-16,0-1 0 16,-3 1-8-16,-2 0 16 15,4-1-8-15,0 1 0 16,-3 0-1-16,0-2 1 16,1 2-1-16,2-2 4 15,-2 0-5-15,-1 0 7 16,1 0-6-16,-1-1 1 15,-1 3 0-15,-2-2-4 0,0 0 4 16,0-1-2-16,0 0 2 16,0 0 1-16,0 0 8 15,-1 1-9-15,-1 0-3 16,1-4 0-16,1 3 5 16,1 0-2-16,-1 0 0 15,-2-3 0-15,1 0 1 16,0 3-1-16,-2-3 0 15,1 4 5-15,-1-1-5 16,2-3 0-16,-2 0 3 16,0 0-3-16,2 1 5 15,0-1-3-15,0 2-1 16,-2-2 8-16,0 1-9 0,1-1-1 16,-1 0-2-16,0 0 6 15,0 0 3-15,0 0-6 16,0 0-22-16,0 0-34 15,0-14-105-15,-21-15-239 16</inkml:trace>
  <inkml:trace contextRef="#ctx0" brushRef="#br0" timeOffset="474509.7181">18017 16841 306 0,'0'0'243'0,"0"0"-243"0,0 0-11 16,0 0-27-16,0 0 32 15,0 0 6-15,0 0-5 16,0 0-52-16,31-22-180 15</inkml:trace>
  <inkml:trace contextRef="#ctx0" brushRef="#br0" timeOffset="475335.3287">18056 16723 442 0,'0'0'69'0,"0"0"-60"16,0 0 5-16,0 0 19 16,0 0 15-16,0 0-10 15,0-2-19-15,0 2-17 16,0 0 5-16,0 0-7 16,0 9 0-16,2 8 22 15,6 5-11-15,-3 3 28 16,2 3-17-16,-1 2-13 0,-1-7 1 15,-2 0-9-15,1-1 8 16,-1-3-9-16,-1-5 2 16,2-6 0-16,-4-2-2 15,2-6 0-15,-2 0 6 16,0 0 4-16,0 0 2 16,0-6 8-16,0-11-7 15,0-7 0-15,0-2-13 16,-8-2 0-16,-1 3 9 15,3-1-8-15,-1 2 4 16,1 4-5-16,3 1 0 16,-3 3-3-16,3 6 3 0,2 0 0 15,-1 7 21 1,2 2-7-16,0 1-7 0,0 0-7 16,0 0-8-16,0 0 5 15,0 4-17-15,0 16 8 16,0 9 11-16,4 5 2 15,2 3 15-15,-1-4-16 16,1-4 0-16,0 0 7 16,1-5-7-16,2 3-5 15,2 1 1-15,5-1-58 16,3-1-68-16,5-6-34 16</inkml:trace>
  <inkml:trace contextRef="#ctx0" brushRef="#br0" timeOffset="476490.085">19623 17773 540 0,'0'0'39'0,"0"0"-31"16,0 0-8-16,0 0 2 15,0 0 23-15,0 0-8 16,-44 56 7-16,41-39 8 16,0 2-7-16,1-1 0 15,2-4 1-15,0-3-24 16,0-3-2-16,0-3 2 15,0-1-2-15,0-4 2 16,0 0 0-16,0 0 16 0,0 0-16 16,0 0 1-1,0-10 20-15,0-8-20 0,0-1-3 16,0 2-6-16,0 5 6 16,0 3 17-16,2 5 5 15,-1 1-1-15,-1 3 14 16,0 0-32-16,0 0-3 15,0 0 0-15,0 0-6 16,0 7 1-16,2 9 4 16,4 2 1-16,-3-2 10 15,-2-1-10-15,2-4-2 16,0-2-7-16,0 2-22 16,3-8-45-16,3 0 6 15,4-3-49-15,1 0-58 16</inkml:trace>
  <inkml:trace contextRef="#ctx0" brushRef="#br0" timeOffset="477248.1138">20114 16283 452 0,'0'0'50'0,"0"0"-50"16,0 0 9-16,0 0 40 15,0 0-19-15,-45 82 29 16,34-64-30-16,5-1-26 16,-2 2 19-16,3-5-19 15,-2-2 6-15,3-2 13 16,4-6-17-16,-2-1 15 15,2-3-20-15,0 0 5 16,0 0-3-16,0 0 4 16,0 0 3-16,0 0 29 15,0 0-9-15,0 0 6 0,0-12-15 16,0-2-17-16,0-6-5 16,0 6 7-16,0 0-5 15,0 9 8-15,0 2 18 16,0 3-15-16,0 0-11 15,0 0-12-15,0 0 10 16,0 0-15-16,0 6 10 16,-4 13 7-16,-1 9-9 15,-3 1 9-15,2 0 0 16,1-5 7-16,4-2-9 16,-1-3 2-16,2-2-19 15,0 0-65-15,0-4-21 16,0-4-74-16</inkml:trace>
  <inkml:trace contextRef="#ctx0" brushRef="#br0" timeOffset="479153.6609">18857 15998 468 0,'0'0'70'16,"0"0"-56"-16,0 0 27 0,0 0 7 15,0 0-9-15,0 0-15 16,0 0-22-16,0-6-2 16,0 6 19-16,0 0-17 15,0 0 3-15,0 0 8 16,0 0-10-16,0 0 13 15,0 0-16-15,0 0 16 16,0 0-4-16,0 0-9 16,0 0-3-16,0 0 0 15,0 0 1-15,0 0-1 16,0 0 0-16,0 0 0 16,0 0-9-16,0 0 1 15,0 0-10-15,0 0-12 0,0 0-24 16,0 0-9-1,0 6-49-15,-7 8 69 0,-9 1-143 16</inkml:trace>
  <inkml:trace contextRef="#ctx0" brushRef="#br0" timeOffset="480307.71">18266 16645 356 0,'0'0'0'16,"0"0"-111"-16,0 0 11 15</inkml:trace>
  <inkml:trace contextRef="#ctx0" brushRef="#br0" timeOffset="480495.5742">18266 16645 211 0,'101'98'0'0,"-106"-88"-79"16</inkml:trace>
  <inkml:trace contextRef="#ctx0" brushRef="#br0" timeOffset="481950.9277">18254 16977 334 0,'0'0'95'0,"0"0"-85"15,0 0 13-15,0 0-2 16,0 0 9-16,0 0 5 16,-25 0-23-16,18 0 5 15,-1 1 6-15,-1 5-20 16,-1 0 4-16,-4 3-4 15,-1 3 4-15,-1-1 8 16,2 0-13-16,-1 4 6 16,4-1 5-16,0 3-11 0,-1 3 3 15,3 4-5-15,0-2 0 16,0 1 4-16,3 4 2 16,3 0 3-16,2 3 3 15,1 1-8-15,0 0 6 16,0 0-3-16,1 3-6 15,8-2 14-15,2 1-2 16,2-2-3-16,2-3-1 16,0 1-6-16,2 0 6 15,3-3 1-15,3 1-2 16,1-4 0-16,2 0 1 16,4-2 1-16,5-1 2 15,3-1 0-15,7 1 6 16,0-6-18-16,4 1 0 15,2-1 14-15,3 0-12 0,-4-1 1 16,-3-7 6 0,-4 0-5-16,-6-1-1 0,-2-2 3 15,-1-1-6-15,-4-1 3 16,-1 1-3-16,-3-2-2 16,-4 0 2-16,3 0 1 15,-4 0 2-15,3-5-3 16,0-1 0-16,-2 1-3 15,1 1 12-15,-2 0-9 16,-1 3 2-16,-3-2-2 16,-1 3-9-16,-8 0 9 15,-5 0-2-15,-2 0-7 0,-1 0 7 16,0 0-10-16,0 0 10 16,0 0-7-16,0 0 9 15,-7 0-7-15,-8 0 7 16,-7 3 5-16,1 3 1 15,-5 2-6-15,-2 0 0 16,-3-1 0-16,-5 0 1 16,1-3-1-16,0 1 1 15,-4-4-1-15,-3-1 2 16,-1 0 1-16,-6 0-4 16,-5-7 1-16,3-6-9 15,-3-3 6-15,5 3 6 16,6-1-6-16,3-2-2 15,3-1 5-15,4 0-6 0,3-2-10 16,2-1 7-16,5 0-21 16,-1-6-6-16,3 4 24 15,5-2-7-15,3-1 8 16,1 2 9-16,7 0 0 16,-1 1 2-16,5 1 0 15,1-1 8-15,0 1-21 16,0 0 13-16,0 3-4 15,7 5 0-15,-3 4 8 16,1 4-8-16,-2 2-4 16,-1 1-38-16,2 1-6 15,1-2-3-15,2 0-52 0,-2 0-123 16</inkml:trace>
  <inkml:trace contextRef="#ctx0" brushRef="#br0" timeOffset="483646.8083">19773 16263 512 0,'0'0'55'0,"0"0"-53"15,-118 3 3-15,85 7 9 16,8 4 34-16,4 6-46 16,9 5 6-16,4 9 16 15,5 5-16-15,3 3 17 16,4 2-20-16,22-1 6 16,11 1-11-16,10-5 3 15,13-3-7-15,14-5-6 16,2-5-20-16,8-8-46 15,-7-6-76-15,-8-11-280 0</inkml:trace>
  <inkml:trace contextRef="#ctx0" brushRef="#br0" timeOffset="484020.3787">20429 16215 536 0,'0'0'2'16,"0"0"6"-16,0 0-8 15,0 0 5-15,55 102 40 16,-37-61 4-16,-3 3-29 16,-2 2 0-16,-8 1 14 15,-5 5-26-15,-9 2 10 16,-27 6-2-16,-15 0-8 16,-16 0 2-16,-19-6 0 15,-11-3-5-15,-4-8-10 16,-3-4-13-16,0-1-14 0,1-5-27 15,-7-7-108 1</inkml:trace>
</inkml:ink>
</file>

<file path=ppt/ink/ink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2:52:36.585"/>
    </inkml:context>
    <inkml:brush xml:id="br0">
      <inkml:brushProperty name="width" value="0.05292" units="cm"/>
      <inkml:brushProperty name="height" value="0.05292" units="cm"/>
      <inkml:brushProperty name="color" value="#FF0000"/>
    </inkml:brush>
  </inkml:definitions>
  <inkml:trace contextRef="#ctx0" brushRef="#br0">372 10691 0,'-24'0'47,"24"25"0,0-1-47,0 1 15,0 0-15,0 0 16,0 0 0,0-1-1,24 1 1,-24 0 15,25 25 0,-25-26-15,25-24 0,-25 25-1,25-25 110,0 0-109,-1 0-1,1-25 1,-25 1-16,25 24 16,0 0-16,24-50 15,-24 50 1,0-25-16,0 0 16,24 1-16,-24 24 15,25-50 1,-25 50-16,0-25 15,-1 0-15,1 25 16,0-74 15,0 74-31,0-25 16,-1 0-16,1 1 16,0-1 15,0 0 47</inkml:trace>
  <inkml:trace contextRef="#ctx0" brushRef="#br0" timeOffset="5473.8926">4614 12229 0,'25'25'125,"-25"-1"-109,25-24-1,-1 25 16,1 0 1,0-25-32,25 0 31,-26 0-15,1 0-16,50 0 15,-26 0-15,-24 0 16,25 0-16,-1 0 15,1 0 32,-25 0-15,0 0-17,-1 0 1,1 0-1,0 0 1,0 0-16,0 0 31,-1 0 32,1 0-16,0 0-16,0 0-15,0 0-1,-1 25 1,1-25-1,0 0 1,0 0-16,24 0 16,-24 0-1,0 0-15,0 25 16,0-25-16,-1 0 16,1 0-16,0 0 15,0 0-15,0 0 16,-1 0-1,1 0 1,0 0 15,0 0-15,0 0 0,-1 0 15,1 0 47,0 0-47,0 0-15,0 0-1,-1 0-15,1 0 16,0 0-16,0 0 16,0 0 31,0 0-47,24 0 15,-24 0-15,0 0 16,0 0-1,-1 0 1,1 0-16,0 0 16,0 0-1,0 0 204</inkml:trace>
  <inkml:trace contextRef="#ctx0" brushRef="#br0" timeOffset="26072.194">2431 13395 0</inkml:trace>
  <inkml:trace contextRef="#ctx0" brushRef="#br0" timeOffset="28236.0789">1067 14213 0,'0'25'16,"0"0"-1,0-1 1,50 26-1,-50-25-15,0 0 16,24-25 0,-24 25-1,0-1 17,25-24 14,0 0 1,0 0-31,24 0 0,26 0-1,-50-24 1,-1 24-16,26-25 15,0-25-15,49 0 16,-25 26-16,-49-1 16,25-25-16,24 1 15,-49-1-15,49 0 16,-24 1 0,0-1-16,-1 25 0,-49 1 15,0-26 1,0 25-1,0 0-15,0 1 16,-25 24 156</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30:56.212"/>
    </inkml:context>
    <inkml:brush xml:id="br0">
      <inkml:brushProperty name="width" value="0.05292" units="cm"/>
      <inkml:brushProperty name="height" value="0.05292" units="cm"/>
      <inkml:brushProperty name="color" value="#FF0000"/>
    </inkml:brush>
  </inkml:definitions>
  <inkml:trace contextRef="#ctx0" brushRef="#br0">3584 9825 319 0,'0'0'34'16,"0"0"4"-16,0 0-29 15,0 0 11-15,0 0-8 16,0 0-5-16,0 0 17 16,-38-14-22-16,29 7-2 15,1 2 23-15,2 0-12 16,1 0-2-16,1 5 1 16,0-3 1-16,1 3-9 0,0-1-2 15,3 1 0 1,-2 0 5-16,2 0-5 0,-1 0-23 15,1 0-12-15,0 0 12 16,-2 0 20-16,-1 0-14 16,0 0-39-16,1 0 56 15,0-2 16-15,2 2 21 16,-1 0 9-16,1 0-17 16,0 0 25-16,0 0-32 15,0 0 2-15,0 0 11 16,0 0-18-16,0 0 20 15,0 0-29-15,0-1-3 16,0 1 1-16,0-2-6 16,8 1 0-16,19-2 16 15,14-1-8-15,20 1 29 0,15-4-15 16,12 2-3-16,8-3 10 16,5-1-22-16,-6-2-7 15,-1-3 0-15,-4 0 8 16,-5 0-8-16,-9 0 0 15,-9 2 4-15,-5 4-4 16,-14 1 0-16,-9 2-2 16,-10 3-8-16,-13 2 19 15,-9 0-10-15,-5 0 1 16,-2 0 0-16,0 0 0 16,0 0 3-16,0 0-3 15,0 0 0-15,0 0-10 0,0 0-16 16,0 0-9-16,1 0-32 15,7 0 11-15,8 0-11 16,8 5-27-16,-3 2-64 16</inkml:trace>
  <inkml:trace contextRef="#ctx0" brushRef="#br0" timeOffset="3053.6879">3073 1623 110 0,'0'0'43'16,"0"0"-20"-16,0 0-10 0,0 0 2 15,0 0 1 1,0 0-16-16,0 0 21 0,-21-63-8 15,21 55 13-15,-3-1-19 16,3 3 36-16,0-3-37 16,0 4 18-16,0 0-12 15,0 2 0-15,0 2 31 16,0-2-34-16,0-2 10 16,0 0 9-16,0-4-26 15,0-2 5-15,0 0-6 16,0 1 0-16,3 3 20 15,-1 0-20-15,-1 3 4 16,1 0 16-16,-2 0-10 16,0 1 8-16,0 1-14 15,0 1 0-15,0 1 7 0,0 0-9 16,0 0-3-16,0 0-7 16,0 0 5-16,4 6 0 15,5 8-1-15,3 3-8 16,4 10 11-16,2 1 0 15,-2 5 1-15,-2 7-6 16,-1 2 10-16,-2 5 2 16,-2 0 1-16,1-1 3 15,4 0 19-15,1 0-27 16,0-1-1-16,7-4 6 16,-4-4 0-16,-2-1-8 15,2-3 0-15,-3-8 6 0,-4-3-6 16,0-9 1-16,-6-3-1 15,-4-4 0-15,1-3 5 16,-2-3-4-16,1 0-1 16,1 0 3-16,-1 0-11 15,1 0 8-15,1 0-23 16,-3 0-12-16,0 0-85 16,0 0-74-16</inkml:trace>
  <inkml:trace contextRef="#ctx0" brushRef="#br0" timeOffset="3827.1997">4803 1760 220 0,'0'0'13'15,"0"0"11"-15,0 0-23 0,-28-84 59 16,15 68-21-16,2 1-22 16,-1 2 19-16,2 1-18 15,0-1-7-15,3 4-8 16,-2 1 8-16,4 4 28 15,3 2-17-15,-1 2-2 16,3 0-12-16,-2 0-8 16,2 12-17-16,0 16 7 15,0 11-2-15,0 7 10 16,0 3 2-16,0 1 0 16,2-3 10-16,2-1-6 15,2-5 6-15,0-2-3 0,2-3-4 16,-2-2 25-1,0-3-28-15,2-1 4 0,-2-4 10 16,-1-4-5-16,-2-3-7 16,3-4-4-16,-1-4 4 15,-1-1 10-15,3-3-12 16,-1 1-12-16,0-3 8 16,2 1-92-16,2-5 31 15,5-1-5-15,3-5-114 16</inkml:trace>
  <inkml:trace contextRef="#ctx0" brushRef="#br0" timeOffset="4363.7883">5437 1545 49 0,'0'0'193'0,"0"0"-169"16,0 0 60-16,0 0-53 15,0 0 1-15,0 0-32 16,-13-25-22-16,10 43 22 16,3 11-4-16,0 5 8 15,0 7 34-15,0 5-13 16,-2 2 0-16,2 4-15 15,0 0 35-15,0 2-24 16,0-1 12-16,0 3-24 0,0 3 15 16,2 0-21-1,2-3 16-15,-1-3-4 0,0-9-14 16,-1-5-1-16,2-8 6 16,1-8 9-16,2-4-25 15,2-3 10-15,3-4-3 16,0 0 1-16,10-4-40 15,8-7-6-15,7-1-25 16,4-12-52-16</inkml:trace>
  <inkml:trace contextRef="#ctx0" brushRef="#br0" timeOffset="5166.0597">15228 1663 128 0,'0'0'54'0,"0"0"-54"0,85 0 5 15,-73 6-25-15,-3 1 20 16,-6-3 0-16,-3 1 7 15,0 0-7-15,3 0 11 16,1 0-20-16,2 2 21 16,3 0-21-16,3 0 11 15,5 2-2-15,5-1 0 16,9-2-40-16,7-4-72 16</inkml:trace>
  <inkml:trace contextRef="#ctx0" brushRef="#br0" timeOffset="5953.9455">16528 1835 63 0,'0'0'199'16,"0"0"-181"-16,0 0 6 15,0 0-17-15,0 0-7 16,0 0 16-16,-4-58-16 16,4 46 18-16,0 0-6 0,0 2 1 15,-2-2-1-15,-2 0-12 16,0 0 0-16,1 1 12 15,-2-2-9-15,1 1 15 16,-1-1 0-16,3-3-16 16,2 0 22-16,0-2-14 15,0 1 1-15,0 3 30 16,0 1-38-16,2 1 22 16,-2 3-2-16,0 5-18 15,0 2 41-15,0 2-44 16,0 0 5-16,0 0-7 15,0 0-11-15,0 14-6 16,0 16 1-16,0 19 16 16,-12 14 0-16,-9 13 4 15,-4 10 5-15,-6 7 12 0,-3 2-4 16,6 2 10 0,5 0-16-16,4-6-4 0,5-8 32 15,3-10-37-15,5-10 20 16,2-11-16-16,1-8 10 15,0-7-12-15,0-11-1 16,-1-6-3-16,2-6 15 16,0-5-13-16,2-6-2 15,0-3 0-15,0 0 8 16,0 0-4-16,0 0-4 16,0 0-7-16,0 0 7 15,0-5-74-15,2-7-83 0,1-2-167 16</inkml:trace>
  <inkml:trace contextRef="#ctx0" brushRef="#br0" timeOffset="9209.5628">9510 8908 277 0,'17'81'4'0,"8"-2"-4"15,5-4 0-15,-1-10-11 16,-7-9-62-16</inkml:trace>
  <inkml:trace contextRef="#ctx0" brushRef="#br0" timeOffset="12568.8506">12522 8328 236 0,'0'0'0'0</inkml:trace>
  <inkml:trace contextRef="#ctx0" brushRef="#br0" timeOffset="19003.6562">7000 10867 185 0,'0'0'0'16,"0"0"0"-16,0 0 52 16,0 0-48-16,0 0 0 15,-94-18 13-15,74 18-2 16,-2 0-3-16,-1 0-7 16,-1 0 13-16,3 0 7 15,6 0-6-15,0-2 34 0,6-1-49 16,3 1 13-16,2-1 26 15,-1 3-13-15,5 0-4 16,0 0 5-16,0 0-23 16,0 0 9-16,0 0-15 15,0 0 4-15,0 0-2 16,0 0-4-16,5 5 0 16,14 9 14-16,10 1 3 15,6 3-6-15,8-3 19 16,5-2-22-16,3-4 39 15,3 2-47-15,-2-6 0 16,-2-2 21-16,0-2-21 0,-1-1 0 16,-10 0-4-1,-8 0 11-15,-7 0 5 0,-9 0-12 16,-6 0 4-16,-3 0-4 16,-5 0 5-16,-1 0-5 15,0 0 16-15,0 0 0 16,0 0-8-16,0-1-8 15,0-2-9-15,0-2-24 16,5-4-102-16,7 1 5 16,10-5-30-16</inkml:trace>
  <inkml:trace contextRef="#ctx0" brushRef="#br0" timeOffset="25842.2027">8455 7249 30 0,'0'0'33'0,"-123"-8"-33"15</inkml:trace>
  <inkml:trace contextRef="#ctx0" brushRef="#br0" timeOffset="28116.8645">19898 8618 320 0,'0'0'7'0,"0"0"10"16,0 0-17-16,0 0-16 16,0 0 12-16,0 0 5 15,-21-29-19-15,24 24 28 16,5-3-28-16,2 0 18 15,-4-3-29-15,-3 2 27 16,-3-5-118-16</inkml:trace>
  <inkml:trace contextRef="#ctx0" brushRef="#br0" timeOffset="28915.2131">19810 8314 225 0,'0'0'76'15,"0"0"19"-15,0 0-94 16,0 0 47-16,0 0 15 16,0 0-1-16,0 0-46 15,0-35-12-15,0 30 57 16,0 1-31-16,0 0 10 15,2 0-40-15,-1 2 8 16,-1 2 12-16,0 0-20 16,2 0 0-16,-2 0-8 15,1 0 8-15,5 0-3 16,6 0-3-16,4 3 6 0,5 8 4 16,1 1-4-16,1 3 0 15,-4 4-12-15,-1 2 17 16,0 3-5-16,-2 3 0 15,-2 3 1-15,-1-1-6 16,-2 2 5-16,-4-2 0 16,2 3-2-16,-3-1 8 15,-4 1-4-15,1 2-2 16,-2 0 0-16,-1 2 0 16,3-2 0-16,-3 4 2 15,2-2 9-15,-2 3-8 16,0-2 19-16,0 1-22 0,0 0 11 15,0-1 9 1,0 1-20-16,0-1 4 0,0 5 11 16,-5-1-9-16,-5 0 2 15,-2 2-8-15,0-2 0 16,0 0 0-16,-2-2 0 16,2-1 0-16,-1-4 7 15,3-4-4-15,-1-3-1 16,-1-4-2-16,3-3 1 15,-1-1 1-15,-3 1-2 16,-4-1 2-16,-5 5-6 16,-8 3 4-16,-8 4-51 15,-6 1-38-15,-3 3-52 16,1-4 75-16,4-5-140 16</inkml:trace>
  <inkml:trace contextRef="#ctx0" brushRef="#br0" timeOffset="31426.7128">6405 8622 358 0,'0'0'50'0,"0"0"-48"15,0 0 44-15,0 0-43 16,0 0 30-16,0 0-11 16,0 0-12-16,-27-33 12 15,23 29-22-15,-2 3 0 16,3-1 14-16,3 1-7 0,-3 1 0 15,3 0-7-15,0 0 0 16,0 0 7-16,-2 0-7 16,2 0-9-16,-1 0 9 15,-3 0 5-15,2 0 4 16,-3 0-9-16,0 0 1 16,-1 0-12-16,4 0 11 15,-4 0 0-15,-5 0-1 16,-3 0 8-16,2 4-10 15,0-1 3-15,6-1 0 16,-3 1-6-16,3 2 6 16,-3-2 0-16,2-1 2 0,-1 2 4 15,3-1-7-15,0-1 1 16,0 1 0-16,2 0-4 16,-1-1 4-16,-2 4 0 15,-2-2-3-15,-2 3 3 16,1 2 0-16,0-1 0 15,-3 1 4-15,5 1-15 16,-4-4 11-16,5 1 0 16,-1 0-3-16,1-1 16 15,3 0-10-15,-2 1-3 16,2-1 0-16,-1 0-14 16,-2 3 21-16,-1-1-7 15,3 0 0-15,0 0-6 16,-1 0 6-16,1-1 0 0,1 3 3 15,-1-4-9-15,-2 5 6 16,4-3 0-16,-2 1 9 16,0 0-9-16,0-1 2 15,1 1-7-15,0-4 23 16,0 3-31-16,0 0 13 16,-1 1 0-16,2 0 0 15,-1 0 3-15,0-1-4 16,1 0 1-16,1 0-13 15,1-2 13-15,0 4-5 16,-3-3 5-16,2 5 1 16,-1-2 3-16,-1-2-4 15,2 3 0-15,-3 0 4 0,-1 0-4 16,2 0 0-16,0-1 0 16,1 0 5-16,0 1-2 15,0 0-3-15,-1 1 0 16,0 2 0-16,1-1 8 15,-2 1-8-15,3-2 0 16,1-1 3-16,-2 4 3 16,2-2-6-16,-1 4 0 15,1 0 0-15,0 2-6 16,0 3 6-16,0-2 0 16,0 3 8-16,0-2-2 15,0 0-4-15,0 1-2 16,0-1 0-16,0 0 4 0,0 0-3 15,0-1-1-15,0 0 1 16,0-4 13-16,0 0-18 16,0-4 4-16,1 0 0 15,2 2 0-15,1-1 0 16,1-1 0-16,-2 1-3 16,1 1 16-16,1-4-19 15,-2 3 6-15,2 1 0 16,0-1-2-16,0 0 2 15,0 1 0-15,2 1-4 16,-1-1 16-16,1-2-12 16,2 2 0-16,-1-3 1 0,1 0 0 15,-1-1-1-15,3-2 0 16,-2 2-13-16,3-1 28 16,-3-4-15-16,1 1 0 15,-1-3 11-15,2 0-15 16,-1-1 6-16,0 0-2 15,-1-2 8-15,2 0 7 16,4 0-8-16,3 0-7 16,9-4 8-16,11-6-21 15,9-5-3-15,9-1 3 16,5-3-42-16,4-2-103 16,3-2-12-16</inkml:trace>
  <inkml:trace contextRef="#ctx0" brushRef="#br0" timeOffset="33857.5138">11669 12061 119 0,'0'0'6'0,"0"0"33"16,0 0-31-16,0 0-7 0,-84 11 11 15,61-7-18-15,-4 2 13 16,0-1-13-16,-7 2 17 16,-2 0-20-16,-3-1 9 15,-3 1-25-15,2 0 25 16,6-2 3-16,2 0-3 15,2 1-6-15,2 3-100 16</inkml:trace>
  <inkml:trace contextRef="#ctx0" brushRef="#br0" timeOffset="40191.8327">19828 12082 32 0,'0'0'299'0,"0"0"-297"16,0 0 42-16,0 0-44 15,0 0 0-15,0 0 47 16,0 0-31-16,15-17 18 15,-15 17-12-15,0 0-7 16,0 0 15-16,1 0-30 16,-1 0 0-16,0 0 11 15,0 0-11-15,0 0 17 16,0 0-17-16,0 0 3 0,0 0 8 16,0 0-11-16,0 0 0 15,0 0 9-15,0 0-4 16,0 0-6-16,0 0 1 15,0 0 0-15,0 0 4 16,0 0-4-16,0 0 7 16,0 0-10-16,0 0 9 15,0 0-8-15,0 0 2 16,0 0 0-16,0 0-2 16,0 0 2-16,0 0 0 15,0 0 3-15,0 0 8 16,0 0 12-16,0 0-23 15,0 0 0-15,0 0 1 16,0 0-1-16,0 0 0 16,0 0 12-16,0 0-11 0,0 0 1 15,0 0 12-15,0 0-9 16,0 0 17-16,0 0-22 16,0 0 0-16,0 0 2 15,0 0 8-15,0 0-4 16,0 0-6-16,0 0-6 15,0 0 6-15,0 0 0 16,0 0 3-16,0 0-17 16,0 0 32-16,0 0-22 15,0 0 4-15,0 0-6 16,3 0 5-16,6 1 1 16,5 4 0-16,9-1 9 0,6-1-7 15,5 1 10-15,3-1-12 16,4-1 1-16,9 1 6 15,9 0 1-15,5 0-8 16,5 1 5-16,-1-2-4 16,-7 1-2-16,-3-3-1 15,-4 2 2-15,1-2-4 16,2 0 4-16,-1 0 0 16,0 0 14-16,-1 0-13 15,-1 0 2-15,-4 0-3 16,-1 0 8-16,-6 0-7 15,-3 0-1-15,-2 0 0 16,-5 0 15-16,-3 0-6 16,-3 0-5-16,-5 0-4 15,-1 0 3-15,1 0-2 0,-2 0 6 16,2 0-7-16,1 0 2 16,-4 0 5-16,0 0-9 15,1 0 2-15,-8 0 0 16,1 0-2-16,-5 0 2 15,-5 0 0-15,0 0-12 16,-3 0 25-16,0 0-13 16,0 0 0-16,0 0 0 15,0 0 2-15,0 0-2 16,0 0 0-16,0 0 16 0,0 0-13 16,0 0-2-1,0 0-1-15,0 0 0 0,0 0-2 16,0 0 2-16,1 0 0 15,-1 0-9-15,0 0 19 16,0 0-25-16,2 0 11 16,2 0 3-16,2 2-17 15,1-1 2-15,0 1-17 16,-2 0-8-16,2 1-29 16,1-2-2-16,-3-1-81 15,-4 0-209-15</inkml:trace>
  <inkml:trace contextRef="#ctx0" brushRef="#br0" timeOffset="42792.663">12213 10062 260 0,'0'0'22'0,"0"0"64"16,0 0-82-16,0 0 41 15,0 0-13-15,0 0-32 16,0 0 9-16,-61-19 2 15,57 16-4-15,-2 1-3 16,4 2 9-16,1 0 3 0,-1 0-14 16,-2 0-2-1,-4 0 0-15,-2 0-52 0,-2 0 45 16,1 0 3-16,1 5-1 16,-5 2-8-16,-6 0 25 15,-1 5-12-15,1-5 6 16,5-4-1-16,8 2-2 15,-1-3-3-15,-4 1 0 16,2 3 6-16,1 0-6 16,3-1 0-16,2-1 0 15,2 4-3-15,-1 3-2 16,0 2 10-16,-2-1-5 0,2 2 0 16,-3 0-7-1,2 3 7-15,1 3-2 0,2 1 10 16,1 4-14-16,1-2 6 15,0 0 0-15,0 1 2 16,0-4 3-16,0-3-5 16,0-3 0-16,7 3 0 15,8-2 9-15,5 3-5 16,6 2 2-16,7 0 47 16,3 4-46-16,4-2-7 15,1-2 0-15,3-4 6 16,1-2-4-16,2-4-2 15,0-2 0-15,-3-4 2 16,-2-4 8-16,-1 0-8 16,-7 0-2-16,-4-12 9 0,-3-2-9 15,-8-1 0-15,-5-3 0 16,-3-3 0-16,-6-6 10 16,-5-1-9-16,0-3 7 15,-3-1-4-15,-10-3 12 16,-5-1-16-16,-3 1 0 15,0 1-4-15,-2 0 13 16,-1 7-11-16,-1 3 2 16,2 4 0-16,1 4-4 15,-1 4 11-15,-1 4-7 16,-1 2 0-16,-2 3-22 16,-2 3 7-16,-2 0 13 0,-3 0-59 15,-1 0 61-15,2 4 0 16,4 4-5-16,3 0-5 15,3 5 13-15,-2-1-6 16,2 5-21-16,-2 3 21 16,4 2-9-16,2 1 5 15,3 5-23-15,6 2 9 16,1 1-58-16,1-3-60 16</inkml:trace>
  <inkml:trace contextRef="#ctx0" brushRef="#br0" timeOffset="55928.3739">18532 13152 159 0,'0'0'65'0,"0"0"-18"0,0 0-14 15,0 0 2 1,0 0 3-16,0 0-27 0,0 0 10 15,0 0 2-15,-5-2-14 16,5 2 26-16,-1 0-16 16,1 0-18-16,0 0 32 15,0 0-20-15,0 0 3 16,0 0-14-16,0 0 21 16,0 0-33-16,0 0 10 15,0 0 0-15,0 0 1 16,0 0 0-16,0 0-1 15,0 0 0-15,0 0 2 16,0 0 7-16,0 0-9 16,0 0 0-16,0 0 14 15,0 0-7-15,0 0-7 0,0 0 6 16,0 0-6-16,0 0 11 16,0 0 6-16,-3 0-10 15,3 0 17-15,0 0 3 16,0 0-7-16,0 0-14 15,0 0-5-15,0 0 10 16,0 0-10-16,0 0-1 16,0 0 0-16,0 0 3 15,0 0-14-15,21 0 6 16,10 2 5-16,15 5 8 16,5-1-8-16,0-2-3 15,2 1 0-15,2-3 6 0,-1 1 3 16,-1-3-6-16,-3 0 8 15,-8 2-25-15,-4-1 17 16,-9 1 0-16,-6-1-2 16,-6-1 10-16,-5 2-11 15,1-2 3-15,0 0 0 16,-3 0-3-16,-1 0 3 16,-2 0 0-16,-1 0 2 15,-1 0 1-15,-2 0-2 16,1 0-1-16,-1 0 0 15,-1 0-4-15,-2 0 4 16,0 0 0-16,0 0 1 16,0 0 3-16,1 0-7 15,1 0 3-15,2 0-41 16,2 0 16-16,2 0-53 0,3 2-90 16,-3-2-47-16</inkml:trace>
  <inkml:trace contextRef="#ctx0" brushRef="#br0" timeOffset="57451.3501">19065 13223 448 0,'0'0'28'0,"0"0"16"15,0 0-42-15,0 0-4 16,0 0 13-16,0 0 0 0,6 2 0 16,5-2-11-1,7 0 23-15,10 0-23 0,6 0 16 16,8 0-16-16,6 0 7 15,5 0-2-15,3 0-1 16,5 0-4-16,2 0 20 16,-2 0-14-16,0 1-5 15,-4 5-1-15,-2-2 7 16,-3 3-11-16,-6-1 4 16,-5-1 0-16,-7 1-1 15,-9-3 5-15,-10 0-8 16,-7-1 1-16,-5 1 3 15,-3-1-2-15,0-1 16 16,0 0-11-16,0-1 34 16,0 2-19-16,0-2-15 15,0 0-3-15,0 1 0 16,0-1-17-16,0 0 2 0,0 2-53 16,0 5-33-16,0 1 32 15,0-1-47-15,0-2-205 16</inkml:trace>
  <inkml:trace contextRef="#ctx0" brushRef="#br0" timeOffset="61809.4089">2178 14408 232 0,'0'0'25'16,"0"0"-6"-16,0 0-18 16,0 0 18-16,0 0 59 0,0 0-29 15,-15-4-24 1,15 3 3-16,0 1-19 0,0-2 47 15,0-1-52-15,-2 1 10 16,0-1 22-16,1 1-15 16,1 0 12-16,0 1-15 15,-1 1-3-15,1 0 12 16,0 0-27-16,0 0 0 16,0 0-1-16,0 0 5 15,0 0-5-15,0 0 1 16,0 0 0-16,0 0-17 15,0 3 17-15,9 6 0 16,8 5-1-16,2 0 4 16,5 5-6-16,4 0 2 15,5-2 1-15,1 3 9 0,7 0-9 16,0-3 0-16,6-2-6 16,5-2 13-16,-6-2-7 15,-1-3 0-15,-8-4 2 16,-9-3-14-16,-5-1 16 15,-7 0-4-15,-4 0 7 16,-6 0-2-16,-5 0-4 16,1 0-1-16,-2 0 0 15,0 0 23-15,0 0-17 16,0 0-6-16,0 0 11 16,0 0-5-16,0 0-9 15,0 0 3-15,0 0 0 0,0 0 11 16,0 0-11-16,0 0 0 15,0 0-1-15,0 0 7 16,0 0-1-16,0 0-5 16,0 0-5-16,0 0-8 15,0 0-3-15,0 0-36 16,0 0 13-16,3 0-87 16,6 0-24-16,7 0-161 15</inkml:trace>
  <inkml:trace contextRef="#ctx0" brushRef="#br0" timeOffset="63615.3444">3901 14557 255 0,'0'0'155'0,"0"0"-129"16,0 0-26-16,0 0-12 15,0 0 9-15,0 0 3 16,0 0 0-16,3 2-19 16,4 1 21-16,2 2-2 15,5 0 0-15,3 1 10 16,6 0 26-16,4 2-21 16,6-2-5-16,5 0 17 0,4-3-20 15,7-2 22 1,2 0-16-16,4-1-1 0,0 0-1 15,2 0-10-15,3 0 3 16,2-8 5-16,-1-2 6 16,3-2-16-16,-4 1 1 15,-3-2 0-15,-8 1 0 16,-4-2 11-16,-8 4-11 16,-4 0 0-16,-6 4 10 15,0 0-15-15,-5 4 5 16,-8-1 0-16,-7 1-7 15,-4 2 7-15,-3 0 0 16,0 0 2-16,0 0 15 16,0 0-23-16,0 0 10 15,0 0-4-15,0 0 10 0,-7 0-6 16,-13 0 9-16,-8 5-13 16,-9 5-11-16,-4 1 10 15,-4-1 1-15,-4 4 0 16,-6 0-14-16,-6 2 6 15,-2-2 8-15,-2 1-8 16,0 1-2-16,0-3 9 16,4-3 1-16,1-1 0 15,8-5 9-15,8-1-3 16,6-2-9-16,11-1 4 16,9 0-1-16,3 0 14 15,8 0-14-15,1 0 0 0,4 0 6 16,1 0-6-1,1 0 0-15,0 0 0 0,0 0 2 16,0 0-5-16,9 0 3 16,16 0-17-16,17-1 17 15,10-2 0-15,10-1 5 16,6-1-12-16,5-3 16 16,5 0-13-16,-1 0 4 15,-2 1 0-15,5-3 9 16,-5 1 4-16,4-4-13 15,-3 1 0-15,1-2 4 16,-5 1-4-16,-5-1 0 16,-13 4 0-16,-5 0-7 15,-10 1 10-15,-5 4-3 16,-10 0 0-16,-8 3 4 0,-8 2-6 16,-5 0 2-16,-3 0 0 15,0 0-1-15,0 0 1 16,0 0 0-16,0 0-14 15,0 0 31-15,0 0-20 16,0 0 3-16,0 0 0 16,3 0-1-16,-3 0 1 15,0 0 0-15,0 0-3 16,0 0-15-16,0 0 12 16,0 0-1-16,0 0-5 15,1 0 1-15,1 0-50 16,4 0 13-16,3 0 32 0,0 0-37 15,0 2 18-15,2 3-51 16,-3 0 4-16</inkml:trace>
  <inkml:trace contextRef="#ctx0" brushRef="#br0" timeOffset="66473.3529">7992 14628 222 0,'0'0'0'0,"0"0"0"15,0 0-9 1,0 0 24-16,0 0-26 0,0 0 22 15,-3 1-22-15,3-1 23 16,0 0 2-16,0 0 6 16,0 0 9-16,0 0-19 15,0 0-3-15,0 0 20 16,0 0 6-16,-2 0 11 16,2 0-14-16,-1 0-25 15,1 0 67-15,-3 0-58 16,1 0-7-16,1 0 33 15,1 0-22-15,0 0-2 16,0 0-15-16,0 0 6 0,0 0 0 16,0 0-7-1,0 0 1-15,0 0-11 0,0 1 11 16,9 5-1-16,8 3 0 16,3 0 1-16,6 2-14 15,2 0 19-15,4 1-6 16,5-1 6-16,3 1 0 15,6 0-12-15,1-1 5 16,6 1 1-16,-1-1 14 16,2 0-14-16,-3-1 1 15,-2-1-1-15,-1-2 2 16,-3-4-1-16,1 0-2 16,0-1 5-16,3-2 17 15,1 0-20-15,-3 0-1 0,-2 0 8 16,-9-5-8-16,-6 1 0 15,-8-2-3-15,-1-1 12 16,-2 0-12-16,-1 0 3 16,-2-1 0-16,-1 1 10 15,0 0-5-15,-1 0 9 16,-4 0-14-16,-1-1 7 16,2 1 0-16,-5 0-7 15,0 4 0-15,1-1-2 16,-3 2 9-16,-1 1 1 15,-1-1-8-15,-1 2 0 16,-1-1-2-16,0 1 2 16,2 0 0-16,-2 0-10 15,0 0 21-15,1-2-11 16,2 0 0-16,-1 0-4 0,4 0 4 16,0-1 0-16,-2 1-9 15,1-1 0-15,-2 3-39 16,4-3 2-16,2 1-69 15,-3-2-70-15</inkml:trace>
  <inkml:trace contextRef="#ctx0" brushRef="#br0" timeOffset="70237.7257">10420 14608 194 0,'0'0'37'0,"0"0"2"15,0 0 69-15,0 0-85 0,0 0-14 16,0 0 26-16,0 0-17 15,-53 0 24-15,51 0-33 16,2 0 31-16,0 0-4 16,0 0-24-16,0 0 3 15,0 0 11-15,0 0-18 16,0 0 1-16,0 0-6 16,0 0 11-16,0 0-26 15,0 0 12-15,0 0-1 16,3 0-1-16,8 0 3 15,7 5-1-15,4 0 8 16,0 0-2-16,4-3-2 0,-2-2-1 16,1 0-1-16,-3 0 0 15,-1 0 6-15,-3 0-8 16,-6 0 0-16,0 0 13 16,-5 0-14-16,1 0 1 15,-3 0-22-15,5 0 5 16,-1 0-28-16,4 0-16 15,5 0-23-15,3 1-46 16,-1-1-130-16</inkml:trace>
  <inkml:trace contextRef="#ctx0" brushRef="#br0" timeOffset="71347.3376">11184 14618 379 0,'0'0'37'0,"0"0"-32"15,0 0 48-15,0 0-36 16,0 0 3-16,0 0 30 16,-28-2-30-16,28 2 3 15,0 0-23-15,0 0 3 16,0 0-16-16,0 0 8 16,4 2 5-16,12 9-4 15,4 3 4-15,5 0 0 0,7 1 1 16,4 1 3-16,7 1 19 15,6-3-23-15,5 1 0 16,2-2 24-16,-2-3-16 16,0-1 14-16,-2-5-22 15,5-4 8-15,-1 0 6 16,2 0-14-16,1-6 0 16,-1-7 10-16,-3 2 0 15,-4-3-9-15,-5 1-1 16,-6-1 0-16,-4 0 2 15,-6 1-2-15,-6 0 0 16,-3 2 7-16,-6-1-2 16,-4 2-10-16,-2 0 4 15,-4 5 1-15,-4 2-1 16,-1 2 1-16,0 1 0 0,0 0 4 16,0 0 0-16,0 0-7 15,0 0 3-15,0 0 0 16,-3 0-3-16,-6 0 3 15,-4 4 0-15,0 3-9 16,-7 4 18-16,-2 2-14 16,-3 2 5-16,-2 2 0 15,-3 0-5-15,-3 0 5 16,-2 0 0-16,-4-1-2 16,-2 1-8-16,-5-1 5 0,0-2 3 15,-6 0 4 1,-2-2-4-16,1-7 2 0,1 0 0 15,2-5-3 1,3 0 3-16,3 0-1 0,6 0-14 16,9-8 30-16,5 0-30 15,6 0 15-15,6 2-32 16,7 2 32-16,4 1-3 16,1 2-1-16,0-2-3 15,0 3 4-15,3-3-15 16,13 0 3-16,7 2 15 15,2 1-1-15,-1 0-6 16,3 0-1-16,-2 0 5 16,0 2 3-16,0 3-2 15,4 0 14-15,2 0-12 0,0-3 15 16,-1 0-13-16,5-2 15 16,1 0-17-16,1 0 7 15,5 0-6-15,5-2-1 16,2-7-54-16,0-4-32 15,-9-3-144-15</inkml:trace>
  <inkml:trace contextRef="#ctx0" brushRef="#br0" timeOffset="79793.3715">6602 11704 101 0,'0'0'15'0,"0"0"3"16,0 0-17-16,0 0 11 15,0 0-6-15,0 0 20 16,0 0-13-16,0 0-10 15,43 57 43-15,-43-57 63 16,0 2-44-16,0-1-8 16,0 0-10-16,0 2-26 15,0-3 47-15,0 0-61 16,0 0 1-16,0 0-8 0,0 0-6 16,0 6-1-16,0 5-16 15,6 5 23-15,6 6-10 16,6 4 23-16,2 1-14 15,2-2 1-15,2-1 0 16,1-2-3-16,-1 0 3 16,6-2 0-16,4-1-12 15,5-1 26-15,1-3-16 16,6-2 2-16,1-3 0 16,-1-6 0-16,2 0 0 15,-5-4 3-15,-3 0-4 16,-4 0 14-16,-5 0-14 0,-2-4 1 15,-6-5 0 1,-2-2 3-16,-3 2-3 0,1-8 0 16,-2 0 4-16,-4-2-1 15,-1-1-4-15,-4 1 1 16,2 5 0-16,-5 2 0 16,-4 7 0-16,1 2 0 15,-2 3 0-15,0 0 2 16,0 0-4-16,0 0 2 15,0 0-10-15,0 1-9 16,0 7 19-16,0 3 0 16,0-5 2-16,0 2 5 15,0-2-14-15,-5 1-6 16,-8 2 13-16,-5 2 10 16,-6 0-10-16,-4 3 2 0,-2-4 9 15,-3 1 5-15,-4 2-16 16,-5-4 0-16,0 1 9 15,-1-3-2-15,-3-1-7 16,-1-1 4-16,-5-2-5 16,-1-2 4-16,2-1-3 15,3 0 0-15,2 0 4 16,3 0-6-16,4-1 2 16,7-5 0-16,10 1-5 15,4 1 6-15,9-1-1 16,2 1 0-16,1 0 8 15,2 1-14-15,2-1 6 0,1-1 0 16,1 3-10-16,0 0 25 16,0 2-20-16,0 0 5 15,0 0-26-15,0 0 24 16,10 0-26-16,9 6 20 16,10 7-5-16,4 4 21 15,1 0-10-15,7 2 2 16,0 0 0-16,2-4-5 15,1-2 5-15,3-5 0 16,1-5 19-16,4-3-18 16,1 0-1-16,-3-5 1 15,4-5 10-15,-8-5-9 16,-9 1-2-16,-7 2 0 16,-12-1-3-16,-6 2 14 0,-7-1-11 15,0 3 0-15,-3 0 4 16,-2 2 7-16,0 5-11 15,0 1 0-15,0 1 3 16,0 0 3-16,0 0-12 16,0 0 1-16,0 0-1 15,0 0-14-15,0 0 12 16,0 0-11-16,-3 0 15 16,-8 6 6-16,-4 4-2 15,0-3 0-15,-4 0 4 16,-2 0-8-16,-2-2 4 15,-2 1-9-15,-3-2 9 16,0-3 8-16,-2 1-3 0,-1-2-5 16,-1 0 9-16,-5 0 6 15,0 2-15-15,-2 1 1 16,3 1-11-16,5-1 13 16,3-3-3-16,5 0 5 15,-2 2 13-15,3-2-28 16,-1 0 10-16,7 0 0 15,4 0 6-15,1-2 1 16,4-5-8-16,4 0 1 16,0 2 0-16,3 0-15 15,-2 2 15-15,2 3 0 16,0 0-13-16,0 0 5 16,0 0-16-16,3 0 8 0,14 0 16 15,2 5-5-15,5 6 5 16,0 0-4-16,3-2-4 15,1 1 16-15,0-1-8 16,5-2 0-16,3-2 5 16,4-2-1-16,8-3-4 15,2 0 0-15,5 0-7 16,1 0-19-16,-5-5-62 16</inkml:trace>
  <inkml:trace contextRef="#ctx0" brushRef="#br0" timeOffset="81527.4471">8252 12028 264 0,'0'0'5'0,"0"0"1"15,0 0-6-15,0 0-21 16,0 0 4-16,0 0-12 15,0 0 29-15,-91 0 0 16,72 0 0-16,-1 0 2 16,6 0 2-16,-2 0-8 15,1 0-18-15,-1 0-123 16</inkml:trace>
  <inkml:trace contextRef="#ctx0" brushRef="#br0" timeOffset="83139.3336">7642 12055 238 0,'0'0'36'0,"0"0"-3"15,0 0 19 1,0 0-29-16,0 0-2 0,0 0-21 16,-5-4 0-16,2 1 23 15,-1 1-19-15,4 1-4 16,0 1 17-16,0-1-11 16,0 1 24-16,0 0-18 15,0 0-7-15,0 0 35 16,0 0-36-16,0 0-4 15,0 0 14-15,0 0-12 16,0 0 1-16,0 0-6 16,0 0 12-16,0 0-12 15,0 0 3-15,0 0 0 16,0 0 0-16,0 0 0 0,0 7 0 16,4 6-6-16,8-1 6 15,4 2 5-15,2 3-5 16,5-2 0-16,2 1-7 15,2 0 10-15,4-2-3 16,1-2 0-16,1 1 8 16,2-2-1-16,-2-1-7 15,7-1 0-15,1-2 5 16,9-2-1-16,7-3 8 16,0-2-3-16,3 0-6 15,-4 0 20-15,-5 0-23 16,-5 0 0-16,-3-2 7 15,-5-5-2-15,-3 3-5 0,-5-2 0 16,-6 2 9-16,-5 0-20 16,-4 0 11-16,-7 2 0 15,4-1-3-15,-9 3 5 16,1-3-2-16,-2 3 0 16,-2 0 3-16,0 0-12 15,0 0 9-15,0 0 0 16,0 0 3-16,0 0 2 15,0 0-3-15,0 0-2 16,-6 0 0-16,-15 0 10 16,-9 9-10-16,-7 2 0 15,-5-3-6-15,-1-1 8 0,-2 1-2 16,-4-2 0 0,1-1 2-16,-1 1-5 0,1-3 3 15,5-2 0-15,1-1 12 16,-1 0-9-16,-1 0-1 15,3 0-2-15,2 0 8 16,8-1-5-16,1-6-3 16,2-3 0-16,2-1-3 15,1 1 3-15,4 0-1 16,0 1-6-16,6 2 14 16,2 1-17-16,4 2 10 15,6 4-9-15,1-2 7 16,2 2 4-16,0 0-4 0,0-1-12 15,0 1 14-15,0 0-18 16,0 0 18-16,0 0 0 16,0 0-1-16,0 0 1 15,0 0-19-15,0 0 0 16,8 6 19-16,4 8-7 16,5 0 7-16,6 3 0 15,1-1 5-15,6-2-3 16,10-1-3-16,1-5 1 15,10-1 0-15,6-1 1 16,-2-5-1-16,3 1 0 16,-1-1-1-16,-6-1 9 0,-2 0-8 15,-6 0 0 1,-5 0 3-16,-5 0-8 0,-5 0 5 16,-6 0 0-16,-4 0 1 15,-8 0 4-15,-4 0-5 16,-3 0 0-16,-3 0 6 15,0 0 24-15,0 0-28 16,0 0 5-16,0 0 20 16,0 0-27-16,0 0 16 15,0 0-16-15,-4 0 0 16,-4-4-7-16,4-2 7 16,-5 2 0-16,2-2-7 15,-1 2 10-15,-5 1-7 16,1 3 4-16,-6-3-25 15,-2 3 14-15,-8 0-1 16,1 0-9-16,-4 0-25 16,0 0-6-16,1 3-39 0,0-3-118 15</inkml:trace>
  <inkml:trace contextRef="#ctx0" brushRef="#br0" timeOffset="86005.3901">18948 13240 151 0,'0'0'269'16,"0"0"-269"-16,0 0-29 0,0 0-56 15,0 0 5-15,0 0 80 16,0 0 61-16,-65-61-44 15,51 56 47-15,-1-2-64 16,-2 4-28-16,-2 1-12 16,4-1-68-16</inkml:trace>
  <inkml:trace contextRef="#ctx0" brushRef="#br0" timeOffset="86809.5977">18745 13118 230 0,'0'0'55'0,"0"0"12"16,0 0-49-16,0 0 4 16,0 0 13-16,0 0-7 15,31 12 22-15,-11 1-43 16,5 3 8-16,8 1 17 15,3 0-24-15,8 5 14 16,7-3-8-16,4 1-6 16,3-3 9-16,3-8-17 15,2 1 0-15,6-6 2 16,3-4 12-16,3 0-14 16,-4 0 0-16,-7-7 1 15,-6-7 0-15,-9-1-1 0,-5 0 2 16,-9-2-1-16,-3 1 0 15,-7-1 2-15,-1 3-3 16,-6 2 0-16,-5 2-4 16,-6 3 4-16,-2 2 0 15,-1 3 1-15,-4 1 7 16,0 1-16-16,0 0 3 16,0 0 5-16,0 0-9 15,0 0-4-15,-1 0-13 16,-11 5 26-16,-4 5 0 0,-10 4 2 15,-2 0-12 1,-9 2 22-16,-8 1-24 0,-4-1 12 16,-10 1 0-16,-6-2 1 15,-5-1 6-15,-5 1-7 16,1-2-3-16,0-4 3 16,6-2 6-16,1-7 2 15,4 0-7-15,2 0 21 16,9-10-22-16,4-2 12 15,9-3-9-15,12 1 4 16,8 2-7-16,9 2 0 16,5 2-5-16,5 2-12 15,0 1 20-15,0 0-9 16,14 1-12-16,8 2-11 16,5 2 23-16,1 0-2 0,-1 0-12 15,3 4 9-15,-1 8 0 16,-1 2 8-16,2 3-3 15,1-2 12-15,0 2 0 16,3-3-6-16,-3 1-4 16,1-3 2-16,1-3 2 15,1-1 0-15,3-4 0 16,5-3 4-16,4-1-21 16,2 0-33-16,1-3-138 15</inkml:trace>
  <inkml:trace contextRef="#ctx0" brushRef="#br0" timeOffset="135762.2903">16430 6 597 0,'0'0'38'16,"-86"0"-11"-16,71 0-12 0,6 0 14 15,3 0-3-15,3 0-12 16,0 0-4-16,-1 0-9 16,3 0-1-16,-2 0 0 15,3 0 0-15,0 0-7 16,0 0 7-16,0 0-1 15,0 0-3-15,0 0-34 16,0 0 2-16,11 0-28 16,-2 0-115-16,-8 0-49 15</inkml:trace>
  <inkml:trace contextRef="#ctx0" brushRef="#br0" timeOffset="139440.0501">10994 17095 582 0,'0'0'15'0,"0"0"-15"16,-108 33 0-16,64-9 20 15,-6 10-2-15,-2 7 0 16,-1 4 1-16,1 2-18 16,3 1 14-16,5-2 4 15,12-4-18-15,10 1 0 16,15 0-1-16,7 6 0 16,17 2-7-16,26-1-54 15,12-14-92-15</inkml:trace>
  <inkml:trace contextRef="#ctx0" brushRef="#br0" timeOffset="140639.1659">10965 17319 702 0,'0'0'39'0,"0"0"-28"16,0 0 1 0,0 0-3-16,0 0 54 0,100-111-1 15,-41 51-33-15,10-6-7 16,7-1-4-16,-1-2-12 16,1 0 5-16,-14 3-10 15,-12 6 1-15,-19 8 1 16,-13 14-2-16,-11 9 27 15,-7 12-1-15,0 9-4 16,0 7 11-16,-15 1-26 16,-8 1-8-16,-15 29-11 15,-11 20 5-15,-9 15 1 16,0 19 5-16,6 7 0 16,13 0-2-16,15 3 4 0,13-5-5 15,11-5 3-15,0-9-4 16,20-12 4-16,11-17 0 15,11-12 3-15,9-11-2 16,4-15-1-16,3-8-7 16,-9 0 4-16,-4-14-5 15,-15-4 7-15,-15-1 2 16,-12 2 0-16,-3-4 3 16,-15-1-3-16,-20 2-1 15,-10 0 0-15,-6 6-12 16,-3 8 10-16,8 3 2 15,13 3-2-15,14 0-6 16,17 0-4-16,2 3-113 0,24 8-65 16,25-11 3-1,15-5-349-15</inkml:trace>
  <inkml:trace contextRef="#ctx0" brushRef="#br0" timeOffset="140888.2453">12130 16798 825 0,'0'0'0'16,"0"0"0"-16,0 0-20 0,0 0 16 16,-97 118 4-16,84-57 7 15,8 5 27-15,5 3-21 16,0 0-8-16,15-2 1 15,6-11 0-15,7-12-12 16,9-18-50-16,7-17-75 16,4-9 38-16,4-20-87 15</inkml:trace>
  <inkml:trace contextRef="#ctx0" brushRef="#br0" timeOffset="141135.3026">12468 17006 645 0,'0'0'120'15,"0"0"-42"-15,0 0-62 16,0 0-16-16,0 0 0 0,120-69 0 16,-64 66 15-16,3 3-11 15,-4 0-4-15,-10 16 2 16,-13 11-7-16,-11 7 3 16,-13 3 2-16,-8 6 15 15,-8 1-6-15,-22 1 0 16,-9-1 6-16,-2-7 0 15,2-10-14-15,12-10-1 16,12-11-12-16,10-6-24 16,5-14-105-16,10-15-267 15</inkml:trace>
  <inkml:trace contextRef="#ctx0" brushRef="#br0" timeOffset="141338.1598">13059 16934 365 0,'0'0'431'16,"0"0"-394"-16,0 0-37 15,0 0 12-15,0 0-10 16,-88 109 15-16,88-66-8 16,0 3 2-16,9-4-11 15,19-1-1-15,11-15-57 16,6-19-96-16,3-7-70 15</inkml:trace>
  <inkml:trace contextRef="#ctx0" brushRef="#br0" timeOffset="141586.5988">13232 16777 645 0,'0'0'120'15,"0"0"-55"-15,0 0-62 16,0 0-3-16,0 0-8 15,0 0 8-15,97 8 2 16,-54 18 2-16,-1 10 9 16,0 3 7-16,-15 5-16 15,-8 4 12-15,-9 0-12 16,-10 3 1-16,-1 0 22 0,-20 1-25 16,-6-3 4-1,0-5-3-15,3-9-3 0,7-10-87 16,4-15-142-16</inkml:trace>
  <inkml:trace contextRef="#ctx0" brushRef="#br0" timeOffset="141817.9484">13629 16999 700 0,'0'0'190'0,"0"0"-190"0,0 0-60 15,0 0 60-15,113-12-1 16,-67 12 1-16,8 0 0 16,13 0-7-16,-4 0-105 15,-12 0-153-15</inkml:trace>
  <inkml:trace contextRef="#ctx0" brushRef="#br0" timeOffset="141951.8283">13924 17272 456 0,'0'0'271'0,"0"0"-211"16,0 0-55-16,0 0 23 16,0 0 41-16,129 27-52 0,-64-27-17 15,3-5-33-15,0-11-190 16</inkml:trace>
  <inkml:trace contextRef="#ctx0" brushRef="#br0" timeOffset="142427.1091">16026 16813 796 0,'0'0'18'0,"0"0"-18"15,119 0-22-15,-61 0-8 16,7 0-63-16,6 0-63 16,1-8-347-16</inkml:trace>
  <inkml:trace contextRef="#ctx0" brushRef="#br0" timeOffset="142607.3016">17100 16824 712 0,'0'0'5'0,"0"0"-5"16,107-30-6-16,-56 22 6 15,2 4 0-15,6 1-8 16,2 1 0-16,6-1-38 15,4-2-102-15,7 1-153 16</inkml:trace>
  <inkml:trace contextRef="#ctx0" brushRef="#br0" timeOffset="142741.1635">17984 16762 463 0,'0'0'96'0,"0"0"-96"15,0 0 0-15,106-4 11 16,-63-1-8-16,2 1-1 15,9 0-2-15,1 0-5 16,3-1-116-16</inkml:trace>
  <inkml:trace contextRef="#ctx0" brushRef="#br0" timeOffset="142861.0451">19309 16772 674 0,'0'0'10'0,"0"0"-10"16,119 0-122-16</inkml:trace>
  <inkml:trace contextRef="#ctx0" brushRef="#br0" timeOffset="143152.5891">21734 16796 722 0,'0'0'95'15,"0"0"-44"-15,0 0-28 16,0 0-2-16,0 0-16 16,0 0-5-16,70-8-9 15,-68 3-104-15,4-1-94 16</inkml:trace>
  <inkml:trace contextRef="#ctx0" brushRef="#br0" timeOffset="144532.8041">16645 16500 567 0,'0'0'37'0,"0"0"-20"16,0 0-3-16,0 0 35 15,0 0 20-15,0 0-16 16,-2-5-34-16,-12 5-10 15,-13 6-9-15,-10 13 0 16,-6 8 2-16,-6 5 4 0,3 6 0 16,-2 4 10-16,8 5-8 15,5 0 23-15,9 6-15 16,8 3-10-16,12 2 8 16,6 2-13-16,5 0-1 15,18 3 18-15,12 0-6 16,7 2 1-16,7-8-13 15,4-9 1-15,4-10 8 16,4-16-9-16,3-10 0 16,5-9-2-16,6-3-54 15,2-11-48-15,-2-15-48 16,-5-5-97-16</inkml:trace>
  <inkml:trace contextRef="#ctx0" brushRef="#br0" timeOffset="145139.3245">17303 16416 635 0,'0'0'54'0,"0"0"-54"16,0 0-2-16,0 0 2 16,0 0 21-16,0 0-18 15,40 17 16-15,-16 3 44 16,1 4-53-16,1 5 12 16,-1 2-7-16,-1 8 18 0,-2 2-18 15,-4 4 18-15,0 5-27 16,-5 0 25-16,-2 3-29 15,-5 1 7-15,-3 6 1 16,-3-2-2-16,0 3 18 16,-6 0-13-16,-11-1-7 15,-1 3 20-15,-3-5-17 16,-2-5-2-16,-4-9 4 16,-1-8-7-16,-2-7 16 15,-3-3-11-15,-1-6-7 16,1-6 5-16,3-4-3 15,5-6 0-15,1-4-8 16,1 0-31-16,2 0-30 0,5-7-104 16,7-12-37-1,8 0-387-15</inkml:trace>
  <inkml:trace contextRef="#ctx0" brushRef="#br0" timeOffset="147548.2998">16178 17819 746 0,'0'0'0'0,"0"0"8"0,0 0-6 16,-100-8 13-16,67 16 10 15,-3 9-7-15,-3 10 23 16,-1 7-35-16,5 5 24 16,5 2-23-16,9 5 15 15,9 2 0-15,12 2-17 16,0-1-3-16,4-3-1 15,19-2 3-15,7-6 2 16,7-4-3-16,10-14-2 16,13-8-1-16,7-12-35 15,8-16-28-15,4-17-16 16,-4-14-49-16,-7-5-17 16,-14 5-213-16</inkml:trace>
  <inkml:trace contextRef="#ctx0" brushRef="#br0" timeOffset="148110.6977">16387 17723 569 0,'0'0'51'0,"0"0"-9"16,0 0-24-16,0 0 25 15,-91-44 32-15,71 42-27 0,-2 2-41 16,-2 0 13 0,-1 2-7-16,-3 13 9 0,-2 4-22 15,-2 4 0-15,-2 5 9 16,0 5-7-16,-1 5 7 16,4 1-8-16,3 2 1 15,9 3 10-15,3 1 5 16,7-2-17-16,2 0 14 15,6 1 1-15,1-2-13 16,0-2 11-16,8-1-9 16,12 0 3-16,7-5-7 15,4 2 0-15,8-9 10 16,7-8-6-16,9-16 6 16,6-3-10-16,3-22 15 0,4-14-11 15,-6-4-4-15,-3-3-18 16,-15-2 6-16,-11-3-12 15,-18-2 1-15,-15 2-1 16,0-3 0-16,-27 5 8 16,-14 4 12-16,-6 5-6 15,-2 7 5-15,-3 7 5 16,4 7 0-16,6 9-9 16,2 2 17-16,5 5-16 15,7 0-3-15,9 3-5 16,13 9-13-16,6 1-66 15,14 4-8-15,25-3 9 16,11-7-111-16</inkml:trace>
  <inkml:trace contextRef="#ctx0" brushRef="#br0" timeOffset="148426.8413">17025 17688 813 0,'0'0'18'0,"0"0"-6"16,0 0-12-16,-104 25 0 15,68-1 21-15,1 8 5 16,4 9 1-16,4-1-5 15,11 4-15-15,10 1 3 16,6 2-8-16,3-3 2 16,20-3 0-16,7-2-4 15,10-5-3-15,9-5 3 16,10-12-110-16,9-11-50 16,-3-6-161-16</inkml:trace>
  <inkml:trace contextRef="#ctx0" brushRef="#br0" timeOffset="148919.8892">17337 18048 874 0,'0'0'43'0,"0"0"-40"16,0 0 8-16,0 0 8 15,0 0 34-15,-24-89-38 16,36 61-14-16,10 3-1 16,2 1 0-16,-1 3-1 15,-1 9 0-15,-3 2-2 16,-2 4-4-16,-4 5 7 16,-1 1-6-16,0 1-2 0,0 19-3 15,-3 5 2-15,0 5 9 16,-3 1 0-16,-5-3 18 15,-1-4-18-15,0-5 0 16,0-9 3-16,0-2-3 16,0-6 0-16,2-2 12 15,2 0-1-15,4-13 6 16,5-6-17-16,3 0-18 16,-1 5 16-16,-2 4 1 15,-7 3-5-15,-3 7 5 16,1 0-18-16,2 0 12 15,7 2 6-15,7 8 1 16,3 4 11-16,5-4-8 0,-5 1-3 16,3 0 0-1,-3-3 0-15,0-2 0 0,-1-6-66 16,1 0-97-16,5 0-69 16</inkml:trace>
  <inkml:trace contextRef="#ctx0" brushRef="#br0" timeOffset="149309.7377">18066 17599 453 0,'0'0'191'15,"0"0"-178"-15,0 0-10 16,0 0 26-16,0 0 24 16,103 51-6-16,-71-31 7 15,3 4-1-15,0 6-12 16,-2 7-24-16,-8 5-10 15,-9 8 15-15,-13 2-18 16,-3 3 4-16,-13 5-8 16,-17 3 13-16,-9 3-13 0,-10 1 0 15,-12-1-3-15,-8 4-69 16,-7 0-57-16,-10-5 7 16,-9-7-104-16</inkml:trace>
  <inkml:trace contextRef="#ctx0" brushRef="#br0" timeOffset="151878.5828">17233 17875 466 0,'0'0'81'0,"0"0"-14"15,0 0-40-15,108-20 47 16,-73 15-29-16,-4 4-8 15,-3 1 0-15,-2 0 0 16,-7 0-11-16,-1 9-21 16,-3 6 4-16,-5 4 11 0,-4 5 7 15,-6 5-3-15,0 3 3 16,-6 2-10-16,-11-1 4 16,-4 1-17-16,-2-2 12 15,-2-2 0-15,0-5-10 16,1-7-6-16,10-5 0 15,4-7 0-15,7-6-37 16,3 0-43-16,0-12-18 16,21-19-145-16</inkml:trace>
  <inkml:trace contextRef="#ctx0" brushRef="#br0" timeOffset="152233.9683">17896 17793 746 0,'0'0'57'16,"0"0"-51"-16,0 0 39 15,-86-3 36-15,53 3 4 16,-1 9-47-16,1 3-8 16,6 1-12-16,2 7 10 15,4-1-20-15,3 6 2 16,7 3 0-16,2 4-9 15,7 4 11-15,2-2-12 16,0 2 2-16,7 0 7 16,12-6-9-16,2-5 0 15,4-5 1-15,6-6 1 0,4-8 7 16,8-6-4-16,3 0-3 16,0 0 14-16,-2-9-12 15,-8-4-4-15,-8 1 0 16,-8 1-56-16,-2 0-32 15,-9 2-64-15,-8-1-181 16</inkml:trace>
  <inkml:trace contextRef="#ctx0" brushRef="#br0" timeOffset="155789.8377">17013 16330 503 0,'0'0'12'16,"0"0"-9"-16,0 0 15 15,0 0-7-15,0 0 8 16,0 0 7-16,0 0-7 15,-40-39 4-15,31 38-11 16,-3 1-3-16,-4 0 18 16,-4 0-21-16,-2 10-1 15,0 7 14-15,2 7-17 16,4 4 3-16,5 5-5 16,7 1 5-16,4 3-5 15,1-4 0-15,26-5 0 16,12-10 9-16,9-8-5 15,10-10 13-15,2 0 0 0,-5-6-17 16,-8-10 15 0,-11 1-15-16,-14 1 5 0,-11 1 7 15,-8-1 21-15,-3-3 11 16,0-2-33-16,-18-3-1 16,-4 1-8-16,-8 1-2 15,0-2 2-15,-1 3-6 16,-1 2 8-16,4 6-4 15,3 3 0-15,5 3-11 16,2 5 11-16,2 0 0 16,-1 8-60-16,1 16-1 15,3 7 2-15,4 9-11 0,8 4-52 16,1 1-93-16</inkml:trace>
  <inkml:trace contextRef="#ctx0" brushRef="#br0" timeOffset="156802.1272">17978 17519 376 0,'0'0'31'16,"0"0"-16"-16,0 0 13 16,0 0 43-16,0 0-7 15,0 0-33-15,55-58-19 16,-49 52-3-16,-4 3 23 16,-2 2-8-16,0-1 6 15,0 2 14-15,0 0-23 16,0 0 15-16,0 0-16 15,-8 0-18-15,-9 0 2 16,-4 0-4-16,0 7 0 16,-3 3 6-16,3 5-1 15,2 2 6-15,8 0-9 16,4 7 2-16,7-1-3 0,0 5 0 16,3 1-1-16,16 0 3 15,5 0 2-15,6-2 0 16,7-8-5-16,2-6 6 15,4-5 1-15,3-6-4 16,-4-2 1-16,-3 0 1 16,-6-13-1-16,-9 0 6 15,-8-6-6-15,-5-1 2 16,-8-4 24-16,-3-2-24 16,0-1 5-16,-9-2-5 15,-14 2-4-15,-2 2-3 16,-2 4 1-16,-3 2-11 0,0 5 10 15,2 6-6 1,-1 2 5-16,3 6-4 0,-1 0-21 16,5 0 10-16,0 7-18 15,5 9-26-15,5 4-3 16,0 4-17-16,9 2-27 16,0-4-83-16</inkml:trace>
  <inkml:trace contextRef="#ctx0" brushRef="#br0" timeOffset="232050.3939">14947 6014 615 0,'0'0'12'16,"0"0"-12"-16,0 0-60 16,0 0 60-16,0 0 1 15,0 0 30-15,57 10-15 16,-29-5 11-16,11 4-19 15,12-1 26-15,7 2-11 0,15-1-3 16,3 2 13 0,8-1-12-16,7 0-8 0,6 3-2 15,9-2 8-15,5 0-17 16,3 0-2-16,2-2 0 16,5-1 11-16,6-2-11 15,2-3 0-15,3 0 13 16,1-3-12-16,-2 0 0 15,-1 3 8-15,-2-3 2 16,-3 4-2-16,-8 0-6 16,-9 0-3-16,-8 1 14 15,-10 0-5-15,-7-1 8 16,-10-1-14-16,-10-2-2 16,-12 0 34-16,-10-1-26 15,-4 0-4-15,-8 0-2 0,-3 0-3 16,-9 0 0-1,-6 0-2-15,-5 0 6 0,-6 0 7 16,0 0-11-16,0 0-3 16,0 0-8-16,0 0-29 15,0 0-13-15,0 0-19 16,-5 0-46-16,-10 0 25 16,-7 0-87-16</inkml:trace>
  <inkml:trace contextRef="#ctx0" brushRef="#br0" timeOffset="233069.1294">16382 6050 347 0,'0'0'11'0,"0"0"0"16,0 0-11-16,0 0 7 15,0 0 43-15,0 0-22 16,35 0-15-16,-35 5 3 16,0 7 2-16,0 7 9 15,-8 5 14-15,-11 6-14 16,-4 1-13-16,-4 5 6 16,-4 1-19-16,-4 1 10 15,-3 1-11-15,-2-3 4 0,-5-2 0 16,-4-2-3-16,-8-1-1 15,-8-2 2-15,-11-1-2 16,-10-2 0-16,-11-2-3 16,-3 0-9-16,-4-2 12 15,-5 0 4-15,-2-1-4 16,0-3-10-16,1-2 10 16,3-1-5-16,5-3 8 15,3-5-3-15,2-2 2 16,3-5 8-16,4 0 10 15,6 0 4-15,5-5-23 16,7-6 35-16,10-1-14 0,7-1-3 16,5-1 17-1,10 0-24-15,4 0 6 0,9 0 20 16,5 3-14-16,5 0-4 16,4 4 4-16,1-2 19 15,2 0-26-15,-2 1-17 16,0 0 0-16,0-2-2 15,0 2 4-15,-3 0-3 16,3 2 1-16,0 1 0 16,2 1-1-16,3 2 3 15,3 2-2-15,1-3 0 16,3 3-9-16,0 0 4 16,-3-2-48-16,-3 0-26 15,-5-2-61-15,-5-5-110 16</inkml:trace>
  <inkml:trace contextRef="#ctx0" brushRef="#br0" timeOffset="233716.3088">14301 6079 627 0,'0'0'81'0,"0"0"-81"15,0 0-44-15,0 0 23 16,0 0 21-16,0 0 50 16,0 0-28-16,-61 17-22 15,26 0 2-15,-1 1 2 16,-9 3-4-16,-4 3 5 0,-3 0 9 16,-1 3-14-1,0 0 13-15,4 1-13 0,4 1 0 16,6 1 12-16,5 1-12 15,7 1 2-15,3 3 2 16,-1 0-2-16,4 3-2 16,1 3 0-16,1 1 0 15,3-1-1-15,1 0 1 16,1-3-5-16,5-4 3 16,2-4 4-16,5-6 3 15,2-3-5-15,0-4-9 16,2 0 9-16,17-2 0 15,5 1 2-15,6-2 0 16,8-1 4-16,6-4 5 16,5 0 13-16,4-1-24 15,5-3 16-15,3-2-12 0,1 0-4 16,1-3 16-16,-5 0-14 16,-6 0 2-16,-3-6-4 15,-4 0-16-15,-7 1-30 16,-1 0-62-16,-12-1-114 15</inkml:trace>
  <inkml:trace contextRef="#ctx0" brushRef="#br0" timeOffset="238495.859">18417 6476 376 0,'0'0'31'16,"0"0"-31"-16,0 0-6 15,0 0 6-15,0 0 9 16,0 0 0-16,0 0 18 16,1 0 16-16,-1 0-11 15,0 0 14-15,0 0-27 16,0 0-6-16,0 0 8 15,0 0-10-15,0 2-3 0,0 13-5 16,0 12 1-16,0 9 12 16,-4 9-4-16,1 7-2 15,0 3 14-15,3 3-10 16,0-2 5-16,0 5-10 16,0 3-7-16,6 0 9 15,6-1 12-15,3-3-23 16,-4-6 1-16,4-2-1 15,-2-3 13-15,-2-2-16 16,1-2 6-16,-4-2 17 16,1-9-18-16,-3-2 2 15,0-5 10-15,-3-5-14 0,0-5 3 16,-2-8-2-16,1-1 8 16,-2-5-1-16,0-2-7 15,0-1 5-15,0 0 8 16,0 0-8-16,0 0 8 15,0 0 2-15,0 0-5 16,0 0-1-16,0 0-8 16,0 0 3-16,0 0 11 15,0 0-8-15,0 0-7 16,1 0 8-16,-1 0-5 16,0 0 6-16,0 0-10 15,0 0 1-15,2 0 0 16,-1 0-1-16,6 0-1 15,4-4-3-15,9-4 4 16,15 2-6-16,12 0 6 0,15-1 0 16,14 3-6-16,14 1-1 15,11 3 7-15,8-3 1 16,3 3 5-16,-3 0-6 16,-2 0 0-16,-7 0-5 15,-8 0 5-15,-10 6 0 16,-7 2-3-16,-9 0 1 15,-9-1 2-15,-8-2 6 16,-11-2-6-16,-6 0 4 16,-7-2-14-16,-7-1 11 15,-5 0-1-15,-7 2 1 16,-1-2-1-16,-3 0 1 0,-2 0-1 16,0 0 7-16,0 0-4 15,0 0-3-15,0 0-2 16,0 0-1-16,0 0-16 15,0-7-8-15,-5-16-95 16,-7-7-86-16,-10-14-177 16</inkml:trace>
  <inkml:trace contextRef="#ctx0" brushRef="#br0" timeOffset="239839.2588">18411 6449 173 0,'0'0'64'16,"0"0"-14"-16,0 0-38 15,0 0 8-15,0 0 10 16,0 0 13-16,0-21-22 16,0 16-2-16,0 1 25 15,0 1-8-15,0 1 17 16,0 2-19-16,0 0-15 15,0 0 21-15,0 0-24 16,0 0 9-16,0 0-23 16,0 0 0-16,0 0 6 15,0 0-2-15,0 0-6 16,0 0 0-16,9 0-1 0,9 0 1 16,7 3 0-16,8 5 0 15,3 3 22-15,4 5-20 16,3 1 7-16,2 2 2 15,1 5 2-15,4 5-11 16,2 3-2-16,4 7 1 16,4 3-1-16,-2 0 0 15,0 0 13-15,-7-6-17 16,0-5 4-16,-2-1 0 16,2-4 1-16,4 3 5 15,2-2-6-15,1 3 0 16,0 1 4-16,-5 0-4 0,-3 0 0 15,-3 1 0-15,-6-6-2 16,-5-2 1 0,-3-3-4-16,-6-1 4 0,-1-1 2 15,-2-1 20-15,-3 0-19 16,-2-3 4-16,-1 1 8 16,-3-3-9-16,0-4-3 15,-4 2-2-15,-4-2 4 16,3-1 2-16,-2-2 7 15,-2 0-3-15,0-2 0 16,-2 0 0-16,-2-1 0 16,2 0-9-16,-1 0 0 15,-1 0 22-15,-2-2-9 0,6 0-7 16,-3 2-7-16,3 0 5 16,-1 0 3-16,0 0-8 15,1-1 1-15,-2 0 13 16,1-1-10-16,0 1-4 15,0-1 0-15,-2 0 2 16,2 1 7-16,-1-1-9 16,2 0 1-16,-1 2 1 15,2 0 2-15,-1 2-3 16,-1 0-2-16,4 2-5 16,2 2 6-16,-2-1 1 15,1 0 4-15,0-1 1 0,-4 0-6 16,3 1 0-16,-3 0-1 15,1 0 2-15,1-2-1 16,-4 0 0-16,1-1 0 16,-4-2-7-16,1-1 13 15,-2-1-6-15,1 2 0 16,1-3 4-16,-2 0-4 16,0 0 0-16,0 0-17 15,0 0 1-15,0 0-84 16,-10-16-46-16,-15-10-184 15</inkml:trace>
  <inkml:trace contextRef="#ctx0" brushRef="#br0" timeOffset="241007.6701">17860 6945 426 0,'0'0'66'0,"0"0"-59"16,0 0 3-16,0 0 23 16,0 0-5-16,0 0 34 0,0-6-32 15,0 6-26 1,0 0-1-16,-1 0 3 0,-1 0-6 16,-2 0 0-16,-3 9 0 15,-2 13 0-15,0 10 13 16,0 3-11-16,7 2 8 15,2-2-6-15,0-7 2 16,18-4 0-16,6-6-3 16,4-7 26-16,4-6-25 15,3-5 23-15,4 0-8 16,1-16-9-16,-2-4-9 16,-4-7 1-16,-9 1 3 15,-11-3-3-15,-11-1-2 16,-3 0-14-16,-9 0-3 0,-15 4-2 15,-6 1 16-15,-3 5-1 16,-2 4 4-16,2 5 3 16,3 5-3-16,6 3 0 15,5 1-1-15,11 2 5 16,2 0 6-16,3 0-10 16,0 0 8-16,0 2-20 15,2 10 12-15,-1 3 0 16,2 2-2-16,0 4 2 15,0 1 0-15,5 0-7 16,6 0-30-16,9-2 2 16,0-3-58-16,8-8-79 15</inkml:trace>
  <inkml:trace contextRef="#ctx0" brushRef="#br0" timeOffset="242164.3027">19627 7900 568 0,'0'0'64'0,"0"0"-61"16,0 0 5-16,0 0-6 16,0 0 20-16,0 0-12 15,0 0 9-15,-48-23 0 0,45 23-12 16,-3 0 4-16,-3 0 0 16,-4 1-3-16,-1 6 3 15,-4 2 11-15,3 0-22 16,-1 3 24-16,-2 1-6 15,5 4-15-15,2 2 5 16,2 3-1-16,3 1 9 16,6 0-16-16,0 1 3 15,3-2-2-15,11-3-1 16,5-2 0-16,0-3 0 16,7-4 8-16,2-7-2 15,0-3-4-15,4 0 0 0,-2 0 8 16,-4-9-10-1,-2-2 0-15,-7-3-10 0,-4 4 15 16,-6 0-5-16,-2-2 8 16,-3 0-4-16,-2-2 3 15,0-4-7-15,-4-1 0 16,-9 1-4-16,-4 2 12 16,3 2-4-16,-4 2-4 15,2 3 2-15,2 1-4 16,-1 4 2-16,5 1 0 15,-1 0-2-15,-2 3 2 16,4 0-4-16,-3 0 3 16,2 0-13-16,1 7-3 15,-1 3-49-15,3 4-15 16,3 2-33-16,-1-5-96 0</inkml:trace>
  <inkml:trace contextRef="#ctx0" brushRef="#br0" timeOffset="245531.7829">15519 6065 417 0,'0'0'28'16,"0"0"-15"-16,0 0-11 15,0 0 31-15,0 0 5 16,0 0-2-16,0 0-35 16,-12-8 17-16,12 8 16 15,0 0-10-15,0 0-1 16,0 0-23-16,0 0 11 16,0 0-14-16,0 0 3 15,0 0-9-15,0 0-1 16,13 0 10-16,7 0 9 15,7 5-9-15,5 0 0 16,13-5 5-16,11 0 7 16,12 0 7-16,10 0 7 15,10 0-24-15,8 0 11 16,4-7-13-16,9 3 2 0,8 1-5 16,2 0 1-16,6 3 2 15,-1 0-1-15,1 0 9 16,-3 0-8-16,-1 0 0 15,-3 0 7-15,-3 0-10 16,1 0 3-16,4 0 0 16,-4 0-1-16,0 0 2 15,-2 0-1-15,-8-8 0 16,-6 2-5-16,-3-1 5 16,-11 3 2-16,-6 4 0 0,-8 0-2 15,-8 0-4 1,-5 0 4-16,-9 0 0 0,-6 0 1 15,-10 3-3-15,-7 0 4 16,-7-1 2-16,-3-2-1 16,-7 1 0-16,-2-1-1 15,-2 2 4-15,-1-2 2 16,-3 0 3-16,-2 0-7 16,0 0 18-16,0 0-2 15,0 0-19-15,0 0 14 16,0 0-14-16,0 0 5 15,0 0-5-15,0 0-1 16,0 0-13-16,0 0 6 16,0 0-38-16,0 0 21 15,0 0-30-15,8-2-28 0,-2-8-139 16</inkml:trace>
  <inkml:trace contextRef="#ctx0" brushRef="#br0" timeOffset="250482.2938">18460 6474 424 0,'0'0'96'0,"0"0"-96"0,0 0 0 16,0 0 2-16,0 0 30 16,0 0 2-16,0 1-1 15,0-1-16-15,0 0 33 16,0 0-48-16,0 0 10 16,0 0 19-16,0 0-22 15,0 1-6-15,0-1 13 16,0 0-12-16,0 0 18 15,0 2-22-15,0-2 9 16,0 0 1-16,0 0-10 16,0 0 16-16,0 0-5 15,0 0-11-15,0 0 7 16,0 0-7-16,0 0 0 0,0 0-2 16,0 1 8-16,0-1-11 15,0 0 5-15,0 2 0 16,0 3-3-16,0 5-4 15,0 7 7-15,0 6 0 16,0 4 1-16,1 0-1 16,1 4 0-16,1-2 1 15,0 0-7-15,0-1 6 16,0-3 0-16,0 0-5 16,1 2 15-16,-2-1-7 15,1 2-2-15,1 0 4 16,-2 3 1-16,1 1-3 0,-2 4 2 15,1 1-3 1,-2-1 3-16,1 0-3 0,1-1-2 16,-1-4 0-16,2-3 10 15,-1-4-2-15,-1-1-8 16,1-5 2-16,-1 1 8 16,-1-6-10-16,2 1 0 15,-2-1 15-15,1 0-12 16,-1 1-3-16,2 0-4 15,-2 0 3-15,0 0 1 16,3 0 1-16,-2 1 0 16,-1-2-1-16,2 4 3 15,-2-2 2-15,0 2-5 0,0 0 0 16,0 0-4 0,0 0 6-16,0 0-2 0,0-1 3 15,0 1 1-15,0-5 0 16,0 2-4-16,0-1 0 15,0-6 3-15,0 0-3 16,0-3 0-16,0-3 0 16,0-1 1-16,0 0-1 15,0 0-1-15,0 0 1 16,0 0 8-16,0 0-5 16,0 0-3-16,0 0 9 15,0 0 5-15,0 0-11 0,0 0 3 16,0 0-2-16,0 0 0 15,0 0 16-15,0 0-17 16,0 0 0-16,0 0 7 16,0 0-10-16,3 0 0 15,4-1-9-15,7-6 18 16,7 0-9-16,4 1 0 16,5-2 1-16,-1 5-4 15,2 0 3-15,0 0 0 16,-2 3-4-16,1-1-9 15,1 1 9-15,2 0-2 16,2 0-11-16,1 0 13 16,1 0-3-16,0 0 4 15,-1 0 3-15,0 0 2 16,0 0-1-16,2 0-1 0,1 0-6 16,-1 0 4-16,2 0 2 15,1 0 0-15,1 0-1 16,1-2 4-16,-4-1 3 15,0-2-6-15,0 1 0 16,-1-1-6-16,1 0 12 16,-1-1-11-16,-1 3 5 15,0-3 0-15,-1 4-1 16,-3 0 1-16,0 1 0 16,-4 1-1-16,-2 0 1 15,-1 0 0-15,-4 0-2 0,2 0 15 16,-3 0-15-16,0 1 2 15,-3 1-3 1,-1-1 3-16,0 0 2 0,2-1 0 16,0 0-4-16,0 3 4 15,1-3-2-15,4 0 0 16,0 0 8-16,3 0-4 16,2 0-4-16,-4 3 0 15,2-3 6-15,-5 1-5 16,-1 1 0-16,0-1-1 15,-2-1 1-15,-1 0-1 16,1 2 0-16,-4-2 0 16,2 1-2-16,-4-1 4 15,-2 2-6-15,-1-2 2 0,-1 1 2 16,-2-1 5 0,-1 0-5-16,0 0-6 0,2 0 1 15,1 0 10-15,-2 0-6 16,-1 0 1-16,0 0 0 15,-3 0 9-15,-1 0-9 16,-1 0 7-16,-1 0-6 16,3 0 15-16,-2 0 0 15,1 0-7-15,-1-4-8 16,1-2 10-16,-2-2-9 16,0 1 6-16,0-1-8 15,0 0 5-15,-2-1-6 0,-8-1 1 16,0-1 0-1,-1-1 0-15,-5 0 0 0,4 2 0 16,-6-2-1-16,0 0 5 16,-1 0-5-16,-4-2 1 15,-2 1 0-15,-3 1 2 16,1-3-2-16,-3 3 0 16,3-2-4-16,-1 1 5 15,4 0-4-15,2 0 3 16,5 2 0-16,-1-2 3 15,5 2-3-15,-4 0 0 16,2 0-2-16,-1 0 12 16,-2 3-12-16,5-1 2 15,-2 1 0-15,-3 0 3 16,0 1-2-16,2-1 0 0,-4-2-2 16,2 1 5-16,-3-2-8 15,-1 0 9-15,0-1-5 16,1-2 13-16,-2 0-13 15,1 0 1-15,3 0 17 16,-2 0-16-16,-1-1 16 16,-1 1-15-16,4 2-3 15,-2-1 1-15,0 1 5 16,3 0-3-16,-1-1 2 16,1-1-3-16,-3 2 5 0,-1-4-2 15,-2 2-4 1,1-3-2-16,-5 0-1 0,1 1 2 15,-1-1 1-15,-2 3 4 16,2 0-2-16,2 3-3 16,1 0 0-16,5 2 0 15,2-2 6-15,3-1-6 16,2 3 12-16,-2-4-4 16,-3 2-11-16,2-2 3 15,-3 0 0-15,-2 0 3 16,-3 1-3-16,0-1-1 15,-1 1-5-15,-1-1 11 16,3 2-7-16,-1-1 2 16,4 4 0-16,-1-3 4 15,5 2-4-15,1 2-2 0,0-2 0 16,4 4 4 0,3 1-1-16,-2-1-1 0,-2 0-5 15,-1 1 1-15,-4-2 2 16,-3-1-1-16,-4 3-1 15,-2-1 4-15,2 0-9 16,0 5 9-16,2-3 0 16,3-1 5-16,-3-1-5 15,2 2 3-15,0-2-6 16,-3-1 7-16,4 3-2 16,-1-2-2-16,0 0 0 15,2 3-3-15,1-2 4 0,1 1-1 16,0 0 0-16,3 1 4 15,3 1-4-15,6-1 0 16,2 2 5-16,2 0-7 16,0 0 6-16,0 0-3 15,0 0-1-15,0 0 0 16,0 0 2-16,0 0-2 16,0 0 0-16,-1 0-1 15,-1 0 3-15,1 0-1 16,-1 0-1-16,-1 0 0 15,3 0-3-15,0 0 3 16,0 0 0-16,-1 0-1 16,1-2 4-16,0 2-5 15,0-1 2-15,0 1-6 16,0 0 4-16,0 0-4 0,0 0-6 16,0 0-4-16,0 0-13 15,0 0-11-15,0 0-16 16,0 0-62-16,-3 0-47 15,0-2-55-15,-5-7-201 16</inkml:trace>
  <inkml:trace contextRef="#ctx0" brushRef="#br0" timeOffset="251987.8501">18050 6892 338 0,'0'0'102'16,"0"0"-68"-16,0 0-6 16,0 0-22-16,0 0 46 0,0 0-20 15,0 0 5 1,-30-17 1-16,30 17-31 0,-1 0 20 15,-2 0-27-15,0-2 17 16,-2 2 1-16,-3 0-18 16,1 0-2-16,0 0 1 15,-1 0 2-15,0 0-1 16,0 0 0-16,-1 0 5 16,0 2-5-16,-3 1 15 15,3 2-15-15,1-2 21 16,1-1-20-16,4-1 2 15,0 2-3-15,1 0 0 16,-2 1-6-16,-2 1 6 16,-1 0 0-16,-3 2 3 15,5-2 1-15,-3-1-4 0,4 0 0 16,-3 1 7-16,2-3-5 16,1 4-2-16,-1-1 0 15,2-2-5-15,0 5 9 16,-2 1-4-16,0 1 0 15,2 2 0-15,-3 2-3 16,6-2 3-16,-2 4 0 16,1-2-7-16,1-2 10 15,0 3-6-15,0 1 1 16,7-1 2-16,7 2 8 16,1 0-8-16,5 0 1 15,6 0 5-15,0-1-6 0,4-1 7 16,2-2-7-16,-1-1 4 15,-3-6-9-15,-4-1 5 16,-1-3 0-16,-5-2 20 16,-2 0-20-16,-2 0 2 15,0-4 6-15,3-8-8 16,-2-5 33-16,-1-2-22 16,-4-1-11-16,2-2 2 15,-5 3 0-15,-6-1-2 16,-1 3 3-16,0-1 2 15,0 0 6-15,-4-1-11 16,-8-1 2-16,-1 2-9 16,1 0 16-16,0 0-9 15,1 2 0-15,-1 4 10 16,0 0-22-16,0 3 12 0,1 4-23 16,-3 4 4-16,-1 1-14 15,-4 0-13-15,1 3-10 16,-1 12-4-16,3 0 7 15,6 2-37-15,7-3-13 16,3 3-124-16</inkml:trace>
  <inkml:trace contextRef="#ctx0" brushRef="#br0" timeOffset="253487.9459">19623 7872 327 0,'0'0'75'16,"0"0"-23"-16,0 0 19 16,0 0-38-16,0 0 1 15,0 0 43-15,0 0-38 16,-16-36-14-16,10 33 9 16,2-1-23-16,-1 2 37 15,-1-4-41-15,-1 4-5 16,-1-1 5-16,-1 1-6 0,-4 1 13 15,1-1-14-15,-2 1 0 16,1 1 4-16,0 0-3 16,2 0-1-16,1 0 3 15,1 0 0-15,-2 0-2 16,1 1-1-16,-2 7 1 16,-1 0-6-16,1 1 5 15,3 1 0-15,-3 1-1 16,4-1-6-16,4 2 6 15,-1 3-2-15,4-1 3 16,1 3 2-16,0 3-2 16,0-1 0-16,0 0-1 15,6 1 6-15,6-3-4 0,1 2 1 16,2-5 5 0,3 0 4-16,2-3-11 0,2-1 0 15,-1 0 11-15,5-1-11 16,-4-2 0-16,0-1-3 15,2-2 13-15,-6-2-19 16,0-2 19-16,1 3-16 16,-3-3 11-16,1 0-6 15,-2 0 2-15,-1 0 1 16,-1 0 7-16,-3-3-18 0,2-2 9 16,-2 1 0-1,-1-3 11-15,-1-2-9 0,-1-2 4 16,-4 2 0-1,0-5-5-15,-1-2 19 0,-2 1-18 16,0-6 0-16,0 6-4 16,0 1 6-16,0 2-13 15,0 2 12-15,0 0-3 16,-5 1 0-16,-1 1-5 16,-3-1 5-16,-1 1-2 15,-2-1 8-15,-1 0-6 16,0 1 0-16,3 1 0 15,-2 1 9-15,3 2-9 16,0-1 0-16,-1 3-2 16,5-1 6-16,0 1-4 15,0 2 0-15,0-1 1 16,-2 1-5-16,3 0 4 0,-1 0-2 16,1 0-3-16,-1 0 4 15,-3 0-27-15,1 0-24 16,0 0-13-16,-1 3 12 15,1 4-32-15,-2-2-15 16,3-1-73-16</inkml:trace>
  <inkml:trace contextRef="#ctx0" brushRef="#br0" timeOffset="258245.914">19589 6341 548 0,'0'0'4'16,"0"0"7"-16,0 0-7 15,0 0-4-15,0 0 25 16,0 0 12-16,0 0 19 16,-37-14-27-16,30 13-29 0,1 1 15 15,-1-2-12-15,1 2 3 16,2 0 3-16,-5 0-6 15,0 0-6-15,-1 6 0 16,-8 11 3-16,4 6-8 16,-3 6 16-16,-2 2-7 15,8 3 22-15,2-5-23 16,6 0 3-16,3-4-7 16,0-4 16-16,3-1-14 15,12-1 2-15,6-5-1 16,4 0-18-16,5-3-1 15,7-5-15-15,0-2-21 16,1-2-58-16,-3-2-41 16</inkml:trace>
  <inkml:trace contextRef="#ctx0" brushRef="#br0" timeOffset="258896.0711">20347 6403 524 0,'0'0'66'15,"0"0"-62"-15,0 0 1 16,0 0 39-16,0 0-2 16,0 0-18-16,22 0-24 15,-2 8 3-15,1 3-3 16,5 4 5-16,-3 2 8 15,2 4-3-15,1 2-8 16,-6 4 16-16,-1 1-3 16,-8 4-5-16,-5 2 7 15,-6 3-10-15,0 0 0 16,0-1 6-16,-10-1-9 16,-6-2 5-16,2-1 0 15,-4-3-8-15,0-2 11 16,3-5-7-16,-4-1 0 0,2-4 7 15,-2-3-12-15,1-1-2 16,-4-3-11-16,1-3-37 16,-3-1-26-16,1-6-54 15,1 0-142-15</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36:13.119"/>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70C0"/>
    </inkml:brush>
    <inkml:brush xml:id="br2">
      <inkml:brushProperty name="width" value="0.05292" units="cm"/>
      <inkml:brushProperty name="height" value="0.05292" units="cm"/>
    </inkml:brush>
  </inkml:definitions>
  <inkml:trace contextRef="#ctx0" brushRef="#br0">21434 3081 258 0,'0'0'27'0,"0"0"3"16,0 0-11-16,15-77-13 0,-10 56 5 16,2-3-6-16,-1-1 2 15,-5 0 27-15,-1 1-5 16,0 3 3-16,0 6-9 16,0 1-19-16,-3 4 17 15,-4 3-21-15,3 2 0 16,2 1 38-16,1 1-30 15,1 0 14-15,0 0-9 16,-2 1 3-16,1-3 18 16,-1-2-26-16,-1 1-2 15,2-3 17-15,-2 2-5 16,1 3-1-16,1 1 6 16,-1 1-9-16,2 2 13 0,0 0-27 15,0 0-10 1,0 9 8-16,0 16-15 0,0 16 12 15,0 12 5-15,-4 12 0 16,-2 12 6-16,-2 11-3 16,-2 11-3-16,0 3 15 15,-2 9-2-15,4-5-1 16,-1-3 4-16,3-10-15 16,2-7 41-16,4-4-32 15,0-2-2-15,0-1 15 16,0-1-11-16,0-3-6 15,0 2-3-15,0-4 13 16,1-2-17-16,1-1 1 16,-1-1 0-16,2-3 0 0,2 1 6 15,-1-4 2-15,-1-5-8 16,-2-4 0-16,1-7-3 16,-2-7 3-16,0-4 0 15,0-9-5-15,0-7 14 16,0-7-8-16,0-8-1 15,0-2 2-15,0-2 12 16,0 0-14-16,0-1 0 16,0 0 18-16,2 0-11 15,-1 0 16-15,1 0-22 16,1 0 6-16,0 0 0 16,13 0-7-16,17 0 0 15,19 0 2-15,26-7-2 0,16-1 0 16,16-5 0-16,8 1 3 15,5-1 2-15,0-2-5 16,-4 6-2-16,-10-1-7 16,-5 2 18-16,-8 1-7 15,-7 0-2-15,-1-2 0 16,-5-1 1-16,-6 0-1 16,-7-3-1-16,-6 0-8 15,-10 1 15-15,-14 0-6 16,-13 3 0-16,-13 2 3 15,-9 1 1-15,-5 3-4 16,0 1 0-16,0-1-5 0,0 3-3 16,0-2-55-1,-6-3-31-15,-20-7-31 0,-18-6-133 16</inkml:trace>
  <inkml:trace contextRef="#ctx0" brushRef="#br0" timeOffset="1264.3658">21339 5141 321 0,'0'0'168'15,"0"0"-121"-15,0 0-35 16,0 0 14-16,0 0 3 15,0 0-24-15,-1 8 5 16,1-8-7-16,0 0 17 16,8 0-4-16,9-1-6 15,4-9 33-15,2-2-13 16,-3-3-6-16,4-4-12 16,1-5 3-16,-1-4 18 0,4-3-33 15,-4-3 0 1,0-1-2-16,-2-1 4 0,-2 3-2 15,-4-2 0-15,0-1 3 16,-6 2-10-16,-1 0 7 16,-2 0 0-16,-3-1 6 15,1 2 1-15,1-1-7 16,0 1 0-16,3 1 2 16,3-1 1-16,-2-4-3 15,7-2 0-15,2-5-10 16,6 1 11-16,1 0-1 15,4 4 0-15,-2 4 7 0,0 8-15 16,-1 3 8 0,0 6 0-16,-2 3 0 0,1-1 3 15,4 5 3-15,-1-1-6 16,4-1 5-16,1-1-8 16,1-2 3-16,-3-1 0 15,0 0 12-15,-1-1-9 16,-1 2 2-16,-4-1-5 15,1 0 4-15,2 1-2 16,-2 0 4-16,0 1-6 16,3 4 0-16,-5 2 0 15,0 4-31-15,-4 2-36 16,-3 3-58-16,-8 0-25 16,-10 0-110-16</inkml:trace>
  <inkml:trace contextRef="#ctx0" brushRef="#br0" timeOffset="2578.4401">21270 5059 222 0,'0'0'17'15,"0"0"-17"-15,0 0 69 16,0 0 18-16,0 0-30 16,0 0-8-16,8 2-22 15,4-3 39-15,-2-10-45 16,2-4 3-16,-2-4-1 16,-1-5-15-16,2-5 0 15,-1-8-8-15,-1-4 11 16,3-2-27-16,-3-2 24 15,-1 3-8-15,-1 3 1 16,2 6 1-16,-1 3-2 16,2 6 0-16,0 2 1 0,0 0-12 15,-2 0 11-15,0-1-2 16,-3 2 0-16,1-1 2 16,-3-4 0-16,1 1-5 15,-1-6 5-15,0 5-2 16,1-6 2-16,-1 1 0 15,1 5 3-15,2 1 4 16,0 4 4-16,1 2-11 16,4 2 0-16,-3 2 0 15,-1 0 0-15,1-1 0 16,2 1 12-16,1-3-6 16,1 0 8-16,5-2-14 15,0-2 5-15,3-1-7 0,3 0 2 16,1 3 0-16,0 0-4 15,-2 0 8-15,1 1 0 16,-3 0-4-16,-2 1 4 16,-1 1 7-16,1 0-9 15,0 1-1-15,1-2 6 16,0 2-3-16,2 1-4 16,1-2 0-16,4 1 4 15,-2 0 0-15,9-2-4 16,2 2 0-16,1-1 4 15,1 1-4-15,-2 0 0 16,1 1-1-16,-2 2 14 16,0 1-2-16,-4-1-9 15,-1 2-2-15,-1 2 15 0,-1-2-7 16,-2 2 1-16,-1-1 6 16,-2 1 0-16,-2 0-1 15,2 2-14-15,-1 0 0 16,-4 3-1-16,3 3 5 15,-5 1-6-15,0 0 2 16,-5 0 0-16,-1 0-3 16,-1 0 3-16,-1 0 0 15,-1 0-16-15,0 0 21 16,1 0-5-16,-2 0 0 16,-2 0 12-16,0 0-22 0,-1 0 10 15,1 0 0 1,-2 0-7-16,-1 0 10 0,2 0-3 15,-2 0 0-15,0 0 2 16,0 0-14-16,0 0 12 16,0 0 0-16,0 0-3 15,0 0 6-15,0 0-3 16,0 0 0-16,0 0 11 16,0 0-22-16,0 0 11 15,0 0-4-15,0 0-32 16,0 5-15-16,0 7-6 15,0 4 22-15,-3 5-60 0,-11-5-4 16</inkml:trace>
  <inkml:trace contextRef="#ctx0" brushRef="#br0" timeOffset="4808.7303">22107 3104 7 0,'0'0'269'16,"0"0"-156"-16,0 0-75 16,3-81 22-16,-3 64-6 15,0 6-33-15,0 1 58 16,0 5-77-16,0 2 19 16,0 3 8-16,0 0-29 0,-3 0-3 15,1 8-12 1,-2 16 15-16,-3 7-3 0,-1 9 6 15,-1 5 4-15,0 1 15 16,2 0-19-16,1-3 11 16,3-2-11-16,1-4 0 15,2-4 14-15,0-1-8 16,0-4-9-16,0-3 0 16,0-3-3-16,6-8-3 15,2-4-39-15,2-7-37 16,-1-3 13-16,-1-3-79 15</inkml:trace>
  <inkml:trace contextRef="#ctx0" brushRef="#br0" timeOffset="5097.9442">21964 3427 336 0,'0'0'91'16,"0"0"-91"-16,0 0-6 15,0 0 6-15,0 0 35 16,0 0 30-16,0 73-33 16,0-53-26-16,0 0 41 15,0 2-42-15,7-4 13 0,2-2-17 16,0 0 3 0,3-7-4-16,1-1 7 15,4-6-3-15,5-2 35 0,7-3-38 16,5-20 1-16,2-7 15 15,-2-8-17-15,-5-6-10 16,-7 1-17-16,-10-1-55 16,-7 5-83-16</inkml:trace>
  <inkml:trace contextRef="#ctx0" brushRef="#br0" timeOffset="5773.1926">21994 2590 336 0,'0'0'77'0,"0"0"-29"16,0 0 17-16,0 0-25 15,0 0-33-15,0 0-7 16,2-11-1-16,-2 24 1 15,0 9 2-15,0 4-1 16,0 5 45-16,0 0-37 16,0 0-3-16,0-2 31 15,0-3-33-15,2-4 13 16,4-2-17-16,1-6 0 16,-1-5 5-16,-1-5-5 15,-2-2 0-15,2-2 11 16,5 0-11-16,6-3 28 15,8-14-5-15,3 0-21 16,0-6 20-16,-6 3-22 16,-5 1 0-16,-5 5 17 0,-6 6-16 15,0 5 13-15,-4 3-14 16,-1 0 0-16,0 0-17 16,0 0 12-16,0 0-10 15,0 0 8-15,0 0-26 16,2 3 31-16,0 2 2 15,2-1 0-15,0-2 4 16,1 1-4-16,1-3 0 16,12 0 5-16,6 0-2 15,8-6-6-15,7-8-60 16,-1 1 3-16,3 4-17 16,-8 6-73-16,-12 3-50 0</inkml:trace>
  <inkml:trace contextRef="#ctx0" brushRef="#br1" timeOffset="14316.4938">21625 5084 187 0,'0'0'21'0,"0"0"32"16,0 0-13-16,0 0-18 16,0 0 13-16,0 0-15 15,0 0 3-15,-28-11-23 16,23 9 9-16,1-1-9 16,1 2 19-16,0-2 13 15,3 2-5-15,0 1-20 0,0 0 16 16,0 0-23-16,0 0 3 15,0-2-18-15,0 2 7 16,0 0 6-16,0 0-5 16,0 0 14-16,0 0-10 15,-3 0 3-15,2 0 0 16,-4 0 19-16,4 0-12 16,-2 0 16-16,1 0 1 15,2 0-9-15,0 0 24 16,0 0-25-16,0 0 1 15,0 0 22-15,0 0-23 16,0 0 7-16,0 0 3 16,0 0-23-16,0 0 21 0,0 0-22 15,0 0 5 1,0 0 0-16,0 0-5 0,0 0 0 16,0 0-2-16,0 0 13 15,0 0-11-15,0 0 0 16,0 0-6-16,0 0-2 15,0 0 8-15,0 0 0 16,0 0-11-16,0 0 25 16,3 0-22-16,8 0 8 15,2 0-1-15,4 0 1 16,0 0 9-16,2-5-7 16,-3-1-2-16,1 1 20 0,-3-1-22 15,-2 1 2 1,-3 3 0-16,-2-1-2 0,-1 2 2 15,0-1 0-15,4 1 0 16,0-2 3-16,1-2 0 16,4 1-1-16,0-3-2 15,3-3 19-15,0 0-19 16,-1-2 0-16,-1 0 5 16,-1 1-1-16,1 0 0 15,-1 1 1-15,0-3-5 16,0 4 7-16,1-1-7 15,-1-1 0-15,2 1-3 16,-2-2 3-16,2-3 9 16,3 1-9-16,-2-3 0 15,-2-2 0-15,-2 1 3 0,-1-1-3 16,-3-2 0 0,0 0 9-16,1 0-3 0,-2 1-6 15,0-1 2-15,3 2-1 16,-1-3 0-16,-1 3-1 15,2-1 0-15,-2 1 4 16,1 1-8-16,0 0 4 16,-1 1 0-16,0-1-4 15,4 4 0-15,1-3 4 16,2-2-1-16,0 1 10 16,4 2-11-16,-2-1 2 15,1-1-4-15,0 1 4 16,0 2 0-16,-4 0 2 0,2 3-8 15,-4-3 12-15,3 3-11 16,-1-1 5-16,1 0 0 16,2 1 0-16,2-1 0 15,0 1 0-15,2 1-3 16,-5 3 6-16,0 2-6 16,-3-1 3-16,-1 3 0 15,-2-1 1-15,-2 2-1 16,-3 0 0-16,0-1-11 15,-1 0 18-15,3 1-7 16,0-2 0-16,-1 1 5 16,-1 0-8-16,-1 3 4 15,-3-2-1-15,0 3 0 0,-3 0 3 16,0 0-7-16,0 0 4 16,0 0-27-16,0 0-19 15,0 0-76-15,4 0 15 16,2 0 4-16,2 8 22 15,-3-2-64-15</inkml:trace>
  <inkml:trace contextRef="#ctx0" brushRef="#br1" timeOffset="15644.6315">23076 4301 311 0,'0'0'111'0,"0"0"-52"16,0 0-9-16,0 0-7 15,0 0 15-15,0 0-17 16,8-31 38-16,-8 27-34 16,0 0-17-16,-6-1 9 15,-9 3-17-15,-9 0-20 16,-7 2-9-16,-9 0 1 16,-5 0-3-16,2 0 8 15,2 2-9-15,8 1 3 0,5 1 10 16,7-3-1-1,8-1 0-15,3 0 11 0,7 0-14 16,1 0 3-16,2 0-3 16,0 0-6-16,0 0-7 15,0 0-20-15,2 0-20 16,11 0-35-16,2 0-6 16,7 0-68-16</inkml:trace>
  <inkml:trace contextRef="#ctx0" brushRef="#br1" timeOffset="15982.2448">22877 4180 525 0,'0'0'52'0,"0"0"7"15,0 0-28-15,0 0-13 16,0 0 1-16,0 0-19 15,-52 0-2-15,20 16-3 16,-4 4 5-16,1-1 6 16,0 1-6-16,7-4 0 15,9-2-8-15,5 0 16 16,6 3-16-16,4-3 1 16,4-2 7-16,0 1-10 0,0-4 10 15,15 0 0-15,10-3 18 16,10-2-11-16,10-4 12 15,4 0-19 1,4 0 12-16,-3-8-25 0,0 3-13 16,-2 2-66-16,-6-1-71 15</inkml:trace>
  <inkml:trace contextRef="#ctx0" brushRef="#br1" timeOffset="16432.2018">23542 4112 347 0,'0'0'25'0,"0"0"18"16,0 0-9-16,0 0 31 16,0 0-5-16,0 0-32 15,-11-45 16-15,10 42-18 16,-1 1-6-16,2 2 32 16,-2 0-33-16,0 0-1 15,0 0-16-15,0 0 9 0,-6 0-22 16,-6 9 9-16,-6 8 2 15,-3 4-1-15,3-1 7 16,7-6-6-16,6-1 0 16,6-6-5-16,1 1 5 15,0-4 0-15,0-1 10 16,0-1-36-16,0 0 15 16,0-2-16-16,0 0-21 15,0 0 10-15,1 0 15 16,4-4-30-16,-3-7-127 15</inkml:trace>
  <inkml:trace contextRef="#ctx0" brushRef="#br1" timeOffset="16978.4167">23427 4102 334 0,'0'0'136'0,"0"0"-45"16,0 0-79-16,0 0 5 15,0 0-12-15,0 0-5 16,-3 24 12-16,-3 1 29 15,-2 7-25-15,-1 6 21 16,-1 1-14-16,1 4-5 16,-4 0 3-16,2-5 4 15,4-8-24-15,0-8 18 16,2-8-17-16,5-6-2 16,-1-5 0-16,1-3 4 0,0 0 18 15,0 0 17 1,0 0 2-16,0-11 25 0,0-11-57 15,1-6-7-15,12-5-2 16,1 1-21-16,5 2 20 16,2 7-20-16,-1 4-11 15,0 6 15-15,-3 5 4 16,1 4 9-16,-2 1 0 16,1 3-6-16,-1 0-1 15,-1 0 7-15,1 9 4 16,-2 2 0-16,-4 1 0 15,-2 3-1-15,-1-1 1 16,-5-1 0-16,-2 3-8 16,0 0 8-16,0 0 0 15,-2 1 4-15,-13-2 0 0,-3 3 10 16,-3-1-2 0,-3-2-8-16,0 0 18 0,1-3-12 15,0-3-4-15,4-3-9 16,3 0 6-16,2-1 10 15,3-5-13-15,4 3-41 16,-2-2-6-16,-2 0-77 16,-5-1-41-16,-2 0-144 15</inkml:trace>
  <inkml:trace contextRef="#ctx0" brushRef="#br1" timeOffset="24548.4699">17567 6931 304 0,'0'0'15'16,"0"0"-27"-16,0 0 24 16,0 0-8-16,0 0 60 15,0 0-36-15,0 0 4 0,0 0 7 16,30 8-24 0,-23-8 20-16,3 0-4 0,1 2-30 15,1-1 21-15,4 4-22 16,3-2 0-16,3 0 9 15,3 3-6-15,8 0 16 16,3 1-19-16,6 2 0 16,4-1 4-16,8-1 1 15,8 0-5-15,6 1 2 16,5-1 9-16,4 0-8 16,0-1-3-16,3 1 0 15,1 0 11-15,4-2-11 16,2-1 0-16,1 3 5 15,1-3-2-15,2 3 16 16,2-1-15-16,-3 1 7 16,-3-2 5-16,-5 1-8 15,-1-3-2-15,-1 1-6 0,-5-3 4 16,2 1-3-16,-7-1-1 16,-2-1 0-16,-4 0 12 15,-6 2-8-15,-4-2-2 16,-8 1-4-16,-3 2 8 15,-6-1-9-15,-5-2 3 16,-2 0 0-16,-6 0 26 16,-1 0-14-16,-3 0 11 15,-3 0 1-15,-1 0-16 16,-3 0 8-16,-3 0-16 0,-2 0 0 16,-2 0 34-1,-3 0-33-15,-3 0 11 0,1 0 3 16,-1 0-10-16,0 0 30 15,0 0-24-15,0 0-1 16,0 0 19-16,0 0-25 16,0 0 6-16,0 0-10 15,0 0 1-15,0 0-5 16,0 0 4-16,0 0-8 16,0 0 4-16,0 0-55 15,0 0-36-15,0 0-102 16,0-6-276-16</inkml:trace>
  <inkml:trace contextRef="#ctx0" brushRef="#br1" timeOffset="27030.1275">13720 7788 440 0,'0'0'66'0,"0"0"-48"16,0 0 4-16,0 0-17 15,0 0 0-15,0 0-2 16,0 0 1-16,90 9 55 16,-43-6-21-16,11 1-28 0,9 2 16 15,6-3-23 1,7 3-3-16,4-1 10 0,6-2-9 15,4 0 8 1,5 0-9-16,-1 4 5 0,6 0 9 16,-2 2-14-16,0-2 0 15,2 0-1-15,-1 0 14 16,1-3-8-16,-3 0-5 16,-4-2 0-16,-6 0-10 15,-6-2 10-15,-4 0 0 16,-11 0 8-16,-7 0-7 15,-8 0 29-15,-5 0-17 16,-9 0-10-16,-4 0 15 16,-7 0-12-16,-8 0 1 15,-4 0 0-15,-9 0-5 0,-1 0 2 16,-5 0-3-16,-2 0-1 16,1 0 17-16,-2 0-17 15,3 0 0-15,-3 0 1 16,0 0 9-16,0 0-10 15,0 0 6-15,0 0-1 16,0 0 5-16,0 0-10 16,0 0 0-16,0 0-8 15,0 0 12-15,0 0-8 16,0 0-26-16,1 0-41 16,8 0-11-16,0 6-27 15,1-4-91-15</inkml:trace>
  <inkml:trace contextRef="#ctx0" brushRef="#br1" timeOffset="29206.0634">7039 8853 351 0,'0'0'68'16,"0"0"-64"-16,0 0 23 16,0 0-12-16,0 0 12 15,0 0-3-15,0 0-6 16,-1 2 25-16,1-2-27 15,0 0-9-15,0 0 20 16,0 0-22-16,0 0 12 16,0 0 1-16,0 0-13 15,0 0 24-15,0 0-29 0,0 0 0 16,0 0 0-16,0 0 6 16,0 0-10-16,0 0 4 15,0 0 0-15,0 0-3 16,10 2 3-16,5-2 0 15,7 1 2-15,0 2-2 16,7 2-1-16,2-2 0 16,5 2 1-16,7 1 0 15,8 0 0-15,7 1 0 16,8 0 7-16,9 1-7 16,7 1 0-16,4 1-3 15,-1 0 3-15,6 2 0 16,1 0 0-16,5 1 5 15,2 2-25-15,1-1 33 0,0-2-15 16,1-1 2-16,2-1 0 16,-1-7 9-16,9-2-9 15,-2-1-2-15,0 0-6 16,-7 0 16-16,-7-1-3 16,-7-6-5-16,-11 1-5 15,-9-1-1-15,-15 3 6 16,-12 0 0-16,-8 1 13 15,-11 1-12-15,-7-1 29 16,-4 2-22-16,-4-1-5 0,-4 0 24 16,0 2-18-1,-2 0 5-15,-1 0 18 0,0 0-15 16,0 0 12-16,0 0-16 16,0 0-7-16,0 0 16 15,0-1-22-15,2 1-1 16,-2-2-14-16,7-1 0 15,13-5-43-15,7-4-63 16,8-11-47-16</inkml:trace>
  <inkml:trace contextRef="#ctx0" brushRef="#br1" timeOffset="33886.9727">2105 10280 398 0,'0'0'58'0,"0"0"-33"16,0 0-4-16,0 0-12 15,0 0 9-15,0 0 42 16,0 0-29-16,0 0 29 16,0-12-46-16,0 9-11 15,0 3 4-15,0 0-5 16,0 0-2-16,0-2 1 16,4-3 11-16,22-2-22 15,11-4 10-15,5 0 0 16,13-2 21-16,3-1-18 15,6 0 3-15,9 0-3 16,2-1 1-16,-1 0-4 16,-6 3 1-16,-9 2 4 15,-8 3-10-15,-11 4 0 0,-13 0 5 16,-6 0 8-16,-9 3-3 16,-6 0-10-16,-2-3 3 15,-4 3 2-15,2-2 21 16,-2 2-21-16,0 0 0 15,0 0-1-15,3 0 21 16,-3 0-30-16,3-2 10 16,-3 1-6-16,7-2-11 15,4-3-41-15,11-2-74 16,6-4-5-16,5-1-143 16</inkml:trace>
  <inkml:trace contextRef="#ctx0" brushRef="#br1" timeOffset="35556.8223">4726 10064 236 0,'0'0'173'0,"0"0"-147"16,0 0-14-16,0 0 2 16,0 0-14-16,0 0 20 15,-17 0-14-15,17 0 18 16,0 0-11-16,0 0-5 16,0 0 11-16,0 0-17 15,0 0 4-15,0 0-12 16,0 0 12-16,0 0 2 15,0 0-8-15,0 0-6 16,0 0-1-16,0 0 4 16,0 0 3-16,6 0 0 15,0 0 2-15,0 1 0 16,6 2-2-16,0 0 7 16,6 0 0-16,1-1-6 15,2-1 11-15,3 1-9 0,3-2 8 16,0 0-13-1,3 2 2-15,1-1 0 0,3-1 10 16,2 2-10-16,4-2 3 16,5 0-2-16,1 0 12 15,5 0-17-15,-2 0 4 16,2 0 0-16,-1 0 11 16,3 0-10-16,-1-2 1 15,0-3-4-15,-4 2 5 16,-1-3 16-16,0 2-19 15,-2-3 7-15,1 6 1 16,-3-4-5-16,2 1 8 0,0 0-11 16,-2 1 0-1,-3 0 9-15,-2 0-2 0,-3 2-4 16,-2-1 1-16,-5-1 1 16,-1 1 2-16,-3 2-7 15,-3 0 0-15,-3-2 1 16,0 1-1-16,-3-2 0 15,-1 2 9-15,-1 1-5 16,-3-2 1-16,2 1-5 16,-2-1 13-16,5 2-13 15,-3 0 0-15,2-3 0 16,-2 3 5-16,0 0-3 16,-2-2 0-16,-4 2-2 0,1 0 12 15,-2 0-23-15,-2-2 11 16,0 2 0-16,-3 0-1 15,0 0 10-15,0 0-9 16,3 0 0-16,3 0 3 16,-1 0-4-16,2 0 1 15,-1 0 0-15,0 0-12 16,-1 0 17-16,1 0-5 16,-1 0 0-16,0 0-45 15,5 0 20-15,0 10-51 16,2 1-6-16,-4-1-63 15</inkml:trace>
  <inkml:trace contextRef="#ctx0" brushRef="#br1" timeOffset="37056.9332">7648 10051 486 0,'0'0'73'16,"0"0"-71"-16,0 0 4 15,0 0 0-15,0 0 2 16,0 0 66-16,0 0-74 15,-8 0 17-15,8 0 8 16,0 0-20-16,0 0-7 0,0 2 2 16,0 2 0-16,6 3-5 15,8 4 5-15,6 0 0 16,4 2 9-16,0-2-3 16,1-1 0-16,1 0 1 15,-1-1-7-15,1-2 38 16,-1-2-38-16,1 0 0 15,2-1 25-15,-2-3-24 16,1-1 6-16,-2 0-7 16,-2 0 4-16,-5 0 14 15,-5 0-17-15,-4 0-1 16,-7 0 17-16,2 0-13 16,-4 0 28-16,0 0-29 0,0 0 1 15,0 0 26-15,0 0-24 16,0 0-3-16,0 0 0 15,0 0-3-15,0 0 9 16,0 0-9-16,0 0 0 16,0 0-15-16,0 0 15 15,0 0-10-15,0 0 3 16,3 0-18-16,5 0-18 16,5 0 2-16,1 0-31 15,3 0 19-15,0 0-58 16,2 0-33-16,-2-2-263 15</inkml:trace>
  <inkml:trace contextRef="#ctx0" brushRef="#br1" timeOffset="40049.7816">19239 10056 556 0,'0'0'25'0,"0"0"-3"16,0 0-3-16,0 0 15 0,0 0-8 16,0 0 21-1,0 0 48-15,-4-42-68 0,4 42-18 16,0 0-9-16,0 0 8 16,0 0-13-16,0 0 5 15,4 0-3-15,6 5-14 16,2 9 17-16,6 3 0 15,1 0 10-15,5 0-7 16,0-5 4-16,1-1-7 16,0-3 3-16,4 0 21 15,1-4-23-15,1-2 11 16,1-2 6-16,2 0-17 16,-4 0 27-16,-2 0-21 15,-4 0-2-15,-6 0 26 0,-8 0-31 16,-5-2 14-16,-5 2 16 15,0 0-20-15,0 0 9 16,0 0-12-16,0 0 3 16,0 0-14-16,0 0 4 15,0 0-15-15,0 0-8 16,0 0-50-16,0 0 8 16,7 0-44-16,2 2 0 15,3 11 99-15,3-3-85 16,0 2-88-16</inkml:trace>
  <inkml:trace contextRef="#ctx0" brushRef="#br1" timeOffset="41780.3768">21618 10210 606 0,'0'0'73'0,"0"0"-63"16,0 0 13-16,0 0-20 15,0 0 74-15,0 0-31 16,-3 0-33-16,3 0 34 15,0 0-37-15,0 0-5 16,0 0 3-16,0 0 1 16,0 0-8-16,0 0-1 15,0 0-2-15,0 0-6 16,0 0 8-16,0 0-3 16,0 9-6-16,0 4 11 15,7 6-2-15,4 1 0 0,5 3 0 16,2-3-1-16,3-4 1 15,3 1 0-15,4-6-1 16,6 0 8-16,4-6 1 16,4-2-8-16,-1-3 1 15,0 0 3-15,-3 0-4 16,-6 0 0-16,2-3-1 16,-10-4 12-16,-2 0-11 15,-6 2 0-15,-5-2 2 16,-2 2 4-16,-3 1-6 15,0 1 0-15,-5 0 0 16,-1 3 7-16,2 0-1 0,-2 0-6 16,0 0 10-16,0 0-20 15,0 0 18-15,0 0-8 16,0 0 0-16,0 0-1 16,0 0 0-16,0 0 1 15,0 0 0-15,0 0-7 16,0 0 7-16,0 0 0 15,0 0 0-15,0 0 2 16,0 0-11-16,0 0 9 16,0 0 0-16,0 0-9 15,0 0 9-15,0 0-8 16,0 0 5-16,0 0-5 16,0 0 0-16,0 0 8 0,0 0 0 15,0 0-8-15,0 0 10 16,0 0-2-16,0 0 0 15,0 0 6-15,0 0-11 16,0 0 5-16,0 0 0 16,0 0-1-16,0 0 1 15,0 0 0-15,0 0-2 16,0 0-6-16,0 0-6 16,0 0 14-16,0 0-11 15,0 0 2-15,0 0-2 16,0 0 11-16,0 0 0 15,0 0 6-15,0 0-6 0,0 0 0 16,0 0 2 0,0 0 27-16,0 0-20 0,0 0 20 15,0 0 2-15,0 0-17 16,0 0 35-16,0 0-27 16,0 0-10-16,0 0 17 15,0 0-27-15,0 0 2 16,0 0-4-16,0 0 5 15,0 0-14-15,0 0 9 16,0 0-9-16,0 0-3 16,0 0-21-16,0 0-33 15,0 0 6-15,0 0-63 16,0 7 44-16,0 3 21 16,-2 1-39-16,-5-5-31 15,0-4-191-15</inkml:trace>
  <inkml:trace contextRef="#ctx0" brushRef="#br1" timeOffset="46392.3744">8212 12416 342 0,'0'0'88'0,"0"0"-65"16,0 0 17 0,0 0-4-16,0 0-7 15,0 0 30-15,0 0-59 0,-4-19 0 16,4 19 34-16,0 0-15 15,0 0-1-15,0-2-7 16,0 2-6-16,-1 0 12 16,1 0-14-16,0 0-3 15,-2 0 14-15,2 0-10 16,0 0 9-16,0 0-13 16,0 0 1-16,0 0-5 15,-2 0 4-15,2 0-3 16,0 0-4-16,0 0 7 15,0 0 0-15,0 0-1 16,0 0 2-16,8 2 1 0,0 6-2 16,5 1 0-16,-1 0-8 15,-1 2 14-15,2-1-6 16,-1 4 0-16,4 0 0 16,-2 1-6-16,8 3 6 15,-1 2 0-15,6 0 4 16,-4-1 1-16,7 3-5 15,2-1 0-15,1-1 3 16,1 0 6-16,-2-1-2 16,2-3-7-16,-3-1 3 15,2-3-1-15,-1-2-2 16,3 0 0-16,4-3 4 16,2 0-2-16,4-4 3 0,3 2-5 15,-3-4 0-15,4 0 8 16,-3-1-8-16,0 0 0 15,-1 0 0-15,1 0 16 16,-1 0-16-16,-2-7 0 16,-1 2 7-16,-3-3-5 15,-2 1 5-15,-1 0-7 16,0 0 0-16,0 0 13 16,-2 0-13-16,1 1 0 15,0-2-2-15,-2 1 6 16,-2 1-2-16,-1-3-2 15,-3 1 0-15,-5-1 5 0,1-2-5 16,-3 3 0 0,-1 0-6-16,0-2 18 0,-1 2-12 15,0-2 0-15,-1-1 12 16,-2-1-9-16,2 2-3 16,-4 0 0-16,4 0-4 15,-4 1 9-15,0 2-5 16,-4 0 0-16,-2 2 1 15,-4 4 0-15,-3-1-1 16,0 2 0-16,0 0 0 16,0 0 6-16,0 0-12 15,1 0 3-15,-1 0 3 16,0 0-1-16,0 0 4 16,0 0-3-16,0 0 0 0,0 0-12 15,0 0 7-15,0 0-22 16,0 0-7-16,2 0 30 15,1 0-37-15,2 0 26 16,0 0 7-16,1 0-31 16,-2 0 23-16,1 0-35 15,-2 0 10-15,1 0 8 16,-1 0-63-16,0 2 15 16,-3-1-37-16</inkml:trace>
  <inkml:trace contextRef="#ctx0" brushRef="#br1" timeOffset="49138.0999">7175 12668 388 0,'0'0'0'15,"0"0"-4"-15,0 0 2 16,0 0-6-16,0 0 8 16,0 0 30-16,100 28-8 0,-78-28 5 15,6 0-18-15,4 0 14 16,4-2 17-16,0-7-38 15,8 0-2-15,2-1 0 16,2 0 0-16,1 3 5 16,-3 0-5-16,-8 2 0 15,-8 2-7-15,-10 1 8 16,-9 0-6-16,-8 2 5 16,-3 0 0-16,0 0 23 15,0 0-7-15,-24 0 25 16,-12-1-34-16,-12 1-7 15,-11 0 0-15,-4 0-1 16,-5 0 2-16,1 1 7 16,1 6-8-16,2-1 0 15,12-2 14-15,8-2-8 0,11-2 8 16,14 0-11-16,10 0 2 16,5 0 23-16,4 0-25 15,0 0-2-15,0 0-1 16,0 0 4-16,0 0-8 15,0 0 3-15,0 0 1 16,0 0-1-16,0 0 1 16,0 0-8-16,4 0 6 15,12-4-3-15,7-4 5 16,7-2 0-16,1 4 0 0,-1-2-3 16,-3 4 3-16,-5 2 0 15,-7-1 4-15,-6 2-4 16,-3 1-1-16,-5-2-3 15,-1 2 4-15,0 0 1 16,0 0-1-16,-1 0 0 16,-21 0-1-16,-8 0-3 15,-8 0-2-15,-3 3 6 16,5 2 0-16,2 1-1 16,1 1 1-16,3 0 0 15,5-2 0-15,4 1 5 16,10-4-5-16,7-2 0 15,4 0 6-15,0 0-15 16,0 0 9-16,0 0-5 16,0 0 1-16,4 0-24 0,12 0 19 15,10 0 1-15,13 0-31 16,6-2-29-16,1-9-112 16</inkml:trace>
  <inkml:trace contextRef="#ctx0" brushRef="#br1" timeOffset="50872.3137">8627 12613 49 0,'0'0'11'0,"0"0"-7"16,0 0-4-16,0 0 0 16,0 0 31-16,0 0-31 15,30 21-1-15,-18-21-2 16</inkml:trace>
  <inkml:trace contextRef="#ctx0" brushRef="#br1" timeOffset="56023.7627">11308 12433 261 0,'0'0'59'0,"0"0"3"15,0 0-1-15,0 0 14 16,0 0-44-16,0 0 0 16,0 0 4-16,9-11-19 15,-9 11 9-15,0 0-10 16,0 0-8-16,0 0 1 16,0 0-8-16,0 0 0 0,0 0-11 15,0 0 22-15,2 0-11 16,-2 0 0-16,0 0 1 15,0 0-15-15,1 0 14 16,6 0 0-16,5 3-7 16,4 2 7-16,3 3 0 15,2-2 3-15,2 1 0 16,0 0-3-16,4-3-3 16,-1 1 3-16,4 0 19 15,1 0-12-15,-1-4-7 16,2 1 0-16,-4-2 9 15,0 0-9-15,2 0 2 16,0-3 0-16,1-4 17 16,4-3-16-16,-2 0-1 15,-1-1-2-15,0 0 0 0,-1 0 9 16,-3 2-9-16,-2 2 0 16,-1-1-4-16,-4 3 11 15,-2 0-7-15,-1-2 0 16,-5 2 2-16,2 0-1 15,-4-2-1-15,-3 4 5 16,-3 1-4-16,-3-1 0 16,1 3 9-16,-3 0-10 15,0 0 3-15,0 0 10 16,0 0-13-16,0 0-2 16,0 0 2-16,0 0-10 0,0 0 10 15,0 0 0-15,0 0 3 16,-9 0-3-16,-3 2 0 15,-3 3 7-15,-6-2-7 16,-6 2 3-16,-4-3-4 16,-3 1 1-16,-2-1 0 15,3 1-4-15,2 1 4 16,2-1-11-16,1-3 11 16,1 0-12-16,-1 0 6 15,-1 0 5-15,1 0 1 16,0 0-9-16,-2 0 5 15,2 0 3-15,1-3-12 16,0-2 26-16,-1 1-23 16,5-1 10-16,-2-5 0 0,6 4-3 15,2-3 3-15,-1 1 0 16,6 1-7-16,1 0 19 16,4 3-12-16,4 1 0 15,2 3 0-15,1 0-2 16,0 0 2-16,0 0-3 15,0 0 0-15,0 0-16 16,0 0 10-16,4 0-2 16,6 3 11-16,0 4-3 15,2 3 4-15,1-3-1 16,1 5 3-16,-2-2-3 16,4 2-8-16,-4 0 8 0,6 0 0 15,1-1 0-15,1-2 1 16,3-1-1-16,3-4 15 15,0 0-11-15,0-4 14 16,1 1-18-16,1-1 0 16,2 0 11-16,0 0-6 15,-2 0-2-15,-1 0-1 16,-2 0 1-16,-4 0 6 16,-1-4-9-16,-6 0 0 15,0 1-2-15,-4 1 2 16,-4 0 0-16,-1-1 3 15,-3 3 1-15,-2 0 2 16,0 0-6-16,0 0 2 16,0 0 24-16,0 0-23 0,0 0 10 15,0 0-8-15,0 0-5 16,0 0-1-16,0 0-1 16,0 0 4-16,0 0-2 15,0 0 0-15,0 0 0 16,0 0-5-16,0 0 1 15,0 0 4-15,0 0 0 16,0 0 0-16,0 0-13 16,0 0 13-16,0 0-1 15,0 0-3-15,0 0-2 16,0 0-6-16,0 0 12 16,0 0 0-16,0 0-13 15,0 0 13-15,0 0-5 0,0 0 1 16,0 0 0-16,0 0-3 15,0 0 4-15,0 0-20 16,0 0 19-16,0 0-18 16,0 0 8-16,0 0 3 15,0 0 14-15,0 0-7 16,0 0 4-16,0 0-5 16,0 0 0-16,0 0 5 15,0 0-5-15,0 0-2 16,0 0 6-16,0 0-4 15,0 0 2-15,0 0 3 16,0 0 0-16,0 0 0 16,0 0-13-16,0 0 7 0,0 0-14 15,0 1 1-15,0 1 16 16,0 0 3-16,0-2 1 16,0 0-1-16,0 0 0 15,0 0-2-15,0 0 2 16,0 0-2-16,0 0-19 15,0 1-16-15,0 2 22 16,0 0 7-16,0 0-23 16,0 4 29-16,0-2-18 15,0 0 8-15,0 2 1 16,0-2-5-16,0 2-8 16,5-2-57-16,0 0-39 0</inkml:trace>
  <inkml:trace contextRef="#ctx0" brushRef="#br1" timeOffset="57632.0565">14342 12372 205 0,'0'0'5'15,"136"0"37"-15,-67 0-38 16,-1 0 49-16,-5 0 3 15,-1 0-31-15,-4 0 40 16,-3 0-60-16,-5 0 5 16,-4 0 34-16,-4 0-33 15,-5 0 6-15,-10 0 4 16,-3-3-4-16,-7 2 38 16,-6-1-46-16,-5 2 21 0,-3-2 6 15,-3 2-5-15,0 0 6 16,0 0-19-16,0 0-10 15,0 0 5-15,0 0-13 16,0 0-3-16,3 0-6 16,7 0 5-16,7 0-36 15,8 0-2-15,7 0-64 16,3 0-46-16</inkml:trace>
  <inkml:trace contextRef="#ctx0" brushRef="#br1" timeOffset="60274.6317">15210 12393 296 0,'0'0'12'16,"119"0"-12"-16,-47 0 0 15,1 0 32-15,4 0-21 0,0 0 62 16,0 0-69-16,-4-4 13 16,0 1 34-16,-1 2-35 15,-2 1 0-15,0 0-15 16,3 0 16-16,-1 0 7 16,4 0-24-16,5 7 0 15,9 2 10-15,3-1-5 16,4 2-5-16,-2-1 0 15,-1-1 8-15,-2-3 0 16,-5 1-8-16,-6-3 0 16,-8-2 12-16,-3-1-10 15,0 0 4-15,-4 0 0 0,-2 0 5 16,-3-1 18 0,0-3-29-16,2-1 0 0,3 3 13 15,2-1-3-15,2 1-10 16,-4-2 2-16,-4 0 2 15,0-1 12-15,-7-2-14 16,0-2 6-16,-10-1 32 16,1-2-31-16,-6-3 20 15,-2 0 4-15,-1-2-22 16,0-4 17-16,-4-1-28 16,-2-6 0-16,-1 1 0 15,-7-1 9-15,-3 2-9 16,-3-3 0-16,-5 3 13 15,-6-3-19-15,-2 2 6 16,0 2 0-16,-2-1-4 16,-2 4 17-16,0-2-13 0,0 3 0 15,0-1 0-15,0-2 16 16,0 1-16-16,0-3 5 16,-4-5 8-16,-4-1-11 15,-5-4-4-15,-7-3-1 16,-6-1 3-16,-7-2-1 15,-8-5 6-15,-8 0-6 16,-3-6 2-16,-5 2 3 16,-1-1 1-16,-2 4-5 15,1 4 0-15,5 8-4 16,7 3 4-16,3 4 0 0,2 2-2 16,4 2 7-1,0 3-5-15,0 0 0 0,5 2 1 16,-2 0-9-16,0-1 13 15,2 0-5-15,-2 0 2 16,-3-2 7-16,-4 0-18 16,-4-1 6-16,-3 2 3 15,-7 2 3-15,-2 0-3 16,-4 2 0-16,0 1 2 16,1 0 6-16,1 0-10 15,2 2 2-15,5-1 0 16,1 4-11-16,3-1 11 15,5 4 0-15,1-2-1 0,7 2 12 16,-3 0-19 0,5 1 9-16,-1 2-1 0,1-1 2 15,-5 1-2-15,-5 1 0 16,-6 3-2-16,-5-1 7 16,-3 3-2-16,0 0-3 15,1 0 0-15,-1 2-1 16,2 8 1-16,10-2 0 15,5-1-10-15,11 0 19 16,6 0-13-16,3-2 4 16,2 1 0-16,0 0-1 15,1 2 1-15,-3-2 0 16,0 2-4-16,-6 3 12 16,0 0-13-16,0 0 5 0,2 0 0 15,1-1-9-15,3 1 9 16,2-1 0-16,2-1-3 15,2-3 10-15,5 1-7 16,0-2 0-16,0 2 3 16,3-1-14-16,-1 2 11 15,1 0 0-15,-1 1-2 16,3 3 1-16,-1 1-2 16,0 1 3-16,-1-2 0 15,0 3-5-15,4-5 5 16,0 2 0-16,0-3 1 15,0 2-1-15,0-2 0 16,-1 0-5-16,3-1 5 0,-4-1 3 16,4 0-3-16,-2 3 0 15,0-6-3-15,3 1 11 16,-2-1-11-16,2 0 3 16,0-4 0-16,0 0-7 15,0 0 7-15,0 0 0 16,0 0 2-16,0 0 3 15,0 0-5-15,0 0 0 16,0 0 3-16,0 0-13 16,0 0 10-16,0 0 0 15,0 0 5-15,0 0 1 16,0 0-6-16,0 0 0 0,0 0 3 16,0 0-9-16,0 0 6 15,0 0 0-15,0 0 0 16,0 0 2-16,0 0 4 15,0 0-6-15,0 0 1 16,0 0-2-16,0 0 3 16,0 0-2-16,0 0 0 15,0 0-1-15,0 0-16 16,0 4-69-16,-1 6-46 16,-7 5 36-16,-5-3-97 15</inkml:trace>
  <inkml:trace contextRef="#ctx0" brushRef="#br1" timeOffset="62414.2554">21569 11156 258 0,'0'0'31'16,"0"0"13"-16,0 0-32 15,0 0 15-15,0 0 14 16,0 0-34-16,0 0-14 16,0-9-9-16,-2 8-83 15,-3 1-82-15</inkml:trace>
  <inkml:trace contextRef="#ctx0" brushRef="#br1" timeOffset="64585.0557">17765 11087 319 0,'0'0'53'16,"0"0"-34"-16,0 0 36 0,0 0 52 16,0 0-39-1,0 0-40-15,9-33 57 0,-9 32-54 16,0-1 12-16,0 2-3 15,0 0-27-15,0 0 12 16,0 0-25-16,0 0-5 16,0 0-4-16,0 0 9 15,0 0-13-15,-2 8 10 16,-12 9 3-16,-6 4-1 16,-8 0 1-16,-4 0 0 15,-2-3 0-15,1-1 14 16,3-4-14-16,5 0 0 15,7-4 8-15,8-3-24 16,4 1 16-16,1-3 0 0,3-1 0 16,2-2 0-16,0-1-1 15,0 0 0 1,0 0 1-16,0 0 0 0,0 0 3 16,4 0-1-16,14-4 2 15,9-7-1-15,1-3-6 16,-1 3-5-16,0 1 8 15,-6 1 0-15,-4 1 0 16,-4 2 4-16,-2 0-22 16,-2 1 23-16,-3-1-5 15,-1 1 0-15,-1 2 3 16,-4 2-4-16,0 1 1 16,0 0 0-16,0 0-6 0,0 0 9 15,0 0-6 1,0 0 2-16,0 0-10 0,-9 0 1 15,-9 8 10-15,-7 6 0 16,-6 1-1-16,7-1 5 16,3-3-6-16,6-3 2 15,2 0 0-15,5-5 9 16,4 2-9-16,2-4-11 16,2-1 8-16,0 0 3 15,0 0 0-15,0 0-3 16,0 0 7-16,0 0 5 15,5 0-9-15,14-6 0 16,9-8-2-16,5-2 2 16,-2 2-2-16,-2 2 0 15,-8 3 4-15,-3 2-5 0,-6 3 3 16,-5 2 0-16,-4-1-3 16,-3 3 6-16,0 0-3 15,0 0 0-15,0 0 0 16,0 0-11-16,-5 0 11 15,-15 3-2-15,-13 9-5 16,-12 5 14-16,-4 0-5 16,1 3-2-16,12-2 11 15,10-1-11-15,7 0 0 16,8-3 0-16,2-3 6 16,3-2-2-16,4-6-5 15,1-3 1-15,1 0 0 0,0 0-15 16,0 0 10-1,0 0-33-15,0 0 4 0,0-6-49 16,0-12-113-16</inkml:trace>
  <inkml:trace contextRef="#ctx0" brushRef="#br1" timeOffset="65116.4181">17444 10977 500 0,'0'0'58'0,"0"0"-39"0,0 0 8 16,0 0 8-16,0 0 7 16,0 0 14-16,14-41-21 15,-14 41-12-15,0 0-21 16,0 0 7-16,0 0-13 15,0 0 7-15,0 0-6 16,0 4 1-16,0 11-9 16,-10 5 10-16,2 4 2 15,-4 2 8-15,-3 3 9 16,-2 4-12-16,1-1 19 16,3 3-9-16,-2-4-5 0,4-2 8 15,3-7-19 1,3-1 3-16,4-3-5 0,1-4 7 15,0 1-8-15,0-5 3 16,0 0 0-16,3-2 2 16,11 1-2-16,10 0 0 15,6-4 12-15,6 1-9 16,7-6 0-16,5 0-2 16,0 0-1-16,1-2 5 15,-4-6-5-15,-4-1 0 16,-9 2 6-16,-7-3-6 15,-7 3 0-15,-5-1-2 16,-5 2-13-16,-2 2-6 16,-2 1-83-16,-4 3-26 15,0-3-38-15,-1-2-284 0</inkml:trace>
  <inkml:trace contextRef="#ctx0" brushRef="#br1" timeOffset="66946.0491">17179 11200 618 0,'0'0'89'0,"0"0"-44"0,0 0-17 16,-92-85 21-16,56 57-30 15,-5-2 60-15,-3 2-64 16,-1 0 20-16,-6-1-21 15,0 0-10-15,-2 0-3 16,5-2-1-16,2 1 0 16,-1-1 19-16,3-2-19 15,-10 0 0-15,-3 1 1 16,-4 0 2-16,-6 2-6 16,-2 2 2-16,-10 0 1 15,-7 4-8-15,-7 1 8 16,-2 3 0-16,-1 3 10 15,2 0-7-15,5 2-6 0,5 3 3 16,7 3 0-16,7 0-3 16,0 6 3-16,4-1 0 15,-7 1 0-15,4 0 7 16,-1 0-14-16,-3 3 2 16,0 0 5-16,-10-2-2 15,-2 0 3-15,-3 1-1 16,2-2 0-16,3 2 2 15,1 1 5-15,7 0-7 16,4 0 0-16,7 0-4 0,7 0 4 16,5 0 0-1,1 0-1-15,-1 4 6 0,-2 1 4 16,2 1-9 0,-3 1-5-16,-2 3-1 0,-1-1 6 15,-5 5 0-15,-4 1-1 16,-2 4 2-16,0-1 0 15,-2-1-1-15,1 2 1 16,-1 2-4-16,-1-2 3 16,5 2 0-16,7 0-7 15,11-5 16-15,13 0-17 16,10-4 8-16,9-1 0 16,1 1-4-16,3-1 4 15,-4 5-7-15,-3 1 3 0,-5 5 8 16,-11 1-5-16,-1 3 1 15,-5 0 0-15,2-1-3 16,6 0 3-16,2-4 0 16,7-2 8-16,7-5-4 15,5-4-6-15,6-3 2 16,5-2-6-16,2-4-5 16,0 1 11-16,0-2-35 15,0 0 30-15,0 0-44 16,0 0-9-16,-8 0-44 15,-10-8-21-15,-7-17-348 16</inkml:trace>
  <inkml:trace contextRef="#ctx0" brushRef="#br1" timeOffset="67396.1113">12677 10579 620 0,'0'0'3'0,"0"0"9"16,0 0-11-16,0 0-2 0,0 0 2 15,0 0 2-15,0 0-3 16,-40 20 11-16,28-2-17 15,0 5 6-15,-3 5 0 16,0 5 34-16,-4 1-11 16,-1 2 14-16,0 3-17 15,0-2-15-15,7-1 13 16,2-1-18-16,4-6 0 16,6-4 0-16,1-5 6 15,0-3-9-15,4-4 3 16,14-5 0-16,7-2 16 15,12-5-14-15,19-1 16 16,8 0 31-16,8-5-43 16,0-5-3-16,-12 0-3 0,-6 3 8 15,-9 3-4-15,-5 2-4 16,1 2-60 0,-2 0-54-16,-3 0-130 0</inkml:trace>
  <inkml:trace contextRef="#ctx0" brushRef="#br1" timeOffset="68566.0362">10473 10355 494 0,'0'0'94'16,"0"0"-22"-16,0 0-43 15,0 0 16-15,0 0 8 0,0 0-29 16,-6-24-24-16,6 24-9 16,0 17-5-16,-2 12 21 15,-2 9-7-15,-1 4 21 16,-2 6-4-16,-2-2-15 15,4 2 23-15,1-4-25 16,1-1 10-16,1-3-10 16,1-8 0-16,-1-7 5 15,2-6-1-15,0-8-2 16,0-5-2-16,0-1 0 16,0-2 15-16,0-1-4 15,0-2 12-15,0 0 55 16,0-2-53-16,0-13-17 0,0-7-8 15,0-4 0-15,0-1 5 16,8-4-5-16,11-1 0 16,2 3-1-16,5 5 7 15,3 4-11-15,3 4 5 16,-1 3 0-16,0 4-1 16,-5 7 1-16,-4 2-14 15,-3 0 14-15,-5 2-18 16,-3 11 3-16,0 5-6 15,-8 6 10-15,-3 1 4 16,0 3 7-16,-14-3 0 16,-6 0-5-16,-6-6 14 15,-6-1-8-15,-3-2-1 0,-3-5 4 16,8-3 14-16,9-7-15 16,9 1 2-16,8-2 2 15,4 0-7-15,0-3-16 16,9-14-135-16,16-2-68 15,8-3-70-15</inkml:trace>
  <inkml:trace contextRef="#ctx0" brushRef="#br1" timeOffset="69571.8943">10665 10786 311 0,'0'0'216'16,"0"0"-215"-16,0 0 13 0,0 0 13 15,0 0 27-15,0 0-36 16,37 0 51-16,-1 0-39 16,7 0 3-16,-2-11-33 15,-7-2 5-15,-4 0 3 16,-9-1-8-16,-6 0 0 16,-7-1 19-16,-5 1-11 15,-3 1 9-15,0 1-17 16,0 0 0-16,-3 5 7 15,-4 2-7-15,4 5-7 16,0 0 2-16,-1 0-27 16,-1 5 8-16,-1 11 13 0,2 1 6 15,1 3-7-15,3 0 12 16,0-1 0-16,0 2-5 16,0-4 5-16,12-2-2 15,0-3 0-15,4-4 2 16,2-4 2-16,2-4 5 15,5 0-3-15,-2-1 35 16,2-13-30-16,-3-3 6 16,-1-4-12-16,-3 0 0 15,-1-4 5-15,-1-1-8 16,-2-1 0-16,-2 1 8 16,0-1-7-16,-3 5-1 15,-3 0-2-15,-1 7 2 0,-2 5-1 16,-1 6 1-16,0 1 0 15,-2 3 19-15,0 0-11 16,0 0 0-16,0 0-8 16,0 0 7-16,0 0 1 15,0 0-8-15,0 0 0 16,0 0 10-16,0 0-7 16,0 0 25-16,0 0-28 15,0-1 6-15,0 0 19 16,0-1-25-16,0-1 4 15,0 0-2-15,0 2 3 16,0-2-10-16,0 3 5 16,0-3 0-16,0 3 28 15,0 0-28-15,0 0 0 0,0 0-2 16,0 0 2-16,0 0-2 16,0 0-12-16,-4 3 6 15,1 6-9-15,-1-1 18 16,3 1-1-16,0-6 0 15,1-3 8-15,0 0-8 16,0 0 0-16,0 2 2 16,0-2-13-16,0 0 17 15,0 0-6-15,0 2 2 16,0 1-2-16,0 4-8 16,0 6 7-16,0 1 2 15,0 1-1-15,0-1 0 16,0-1 0-16,0-2-2 0,0-4 5 15,2-2-6 1,2-2-10-16,-3-1 3 0,3-2 4 16,-1 0-16-16,0 0 22 15,0 0-2-15,-1 0 8 16,1 0-6-16,0 0 2 16,-2 0-2-16,2 0 9 15,-1 0-9-15,1-2-5 16,3-1-21-16,0 3-119 15,-3 0-8-15,1 0-133 0</inkml:trace>
  <inkml:trace contextRef="#ctx0" brushRef="#br1" timeOffset="72271.167">11166 10617 447 0,'0'0'80'15,"0"0"-46"-15,0 0-8 16,0 0-7-16,0 0 44 16,0 0-44-16,-22-18-8 15,5 18-3-15,-7 0-7 16,-6 0-1-16,-5 8 0 15,-1 4 7-15,2 4 19 16,4 1-23-16,8 2 13 16,4 0 2-16,10 1-18 15,7 0-2-15,1-3 1 0,1 4 2 16,22-6-1-16,6-4 1 16,9-3 0-16,5-8 24 15,2 0-19-15,-3-2 14 16,-4-10-20-16,-6-3 4 15,-7-1 8-15,-7-3-12 16,-6 2 0-16,-3-3 21 16,-6 0-18-16,-3-1-6 15,0-4 1-15,-3 2 2 16,-13 1-1-16,0 0-5 16,-2 5-6-16,4 5 7 15,-2 1-13-15,6 7 16 16,0 2-8-16,3 2-3 0,0 0 7 15,0 2-7-15,2 13 3 16,-1 1-2-16,1 4 14 16,5 1-2-16,0-2 0 15,0 1-5-15,7-3-1 16,5-2 6-16,2-8 0 16,3 0 6-16,4-7-4 15,2 0 22-15,5-7-8 16,0-7-9-16,4-6 17 15,1-1-15-15,-4 1-9 0,-2-3 13 16,-6-2-6 0,-7 6-3-16,-6 1 7 0,-4 4-6 15,-2 4 9-15,-2 6-7 16,0 2-5-16,0 2 10 16,0 0-11-16,0 0-1 15,-4 0 0-15,-14 3-6 16,4 7-3-16,0 4 9 15,2 3-6-15,5 1 6 16,4 4 0-16,3-1-2 16,0 1 0-16,2-4-2 15,13 2-5-15,7-4 9 16,4-7 0-16,2-4-5 16,0-5 11-16,0 0 3 15,-3-7-9-15,0-8 7 0,-1-8 3 16,0 0-10-16,-6-3 1 15,1-1 17-15,-7 1-15 16,-2 1 5-16,-5 2-8 16,1 8 0-16,-3 5 6 15,-3 4-3-15,1 5-1 16,-1 1 7-16,0 0-9 16,0 0 0-16,0 4-19 15,0 13 19-15,-1 3-9 16,-4 2 9-16,1 2 0 15,4 5-4-15,-3 0 8 16,0 2-4-16,-3 3 0 16,-2 3 3-16,-2-1-7 15,-2-3 4-15,-1-1 0 0,-5-2 0 16,1-5 9-16,1-5-11 16,2-4 2-16,7-6 0 15,1-6-13-15,5-4 7 16,1 0-20-16,0 0 18 15,0 0-1-15,7 0 9 16,8-12-3-16,6-3 2 16,3 0-9-16,-3-1 10 15,1 1-5-15,0 0-7 16,-2 0 16-16,-1 1-4 16,0 1 0-16,-2-1 4 0,-2 0-13 15,-3-5 9 1,3-1 0-16,-6-2 1 15,1-2 9-15,2-1-9 0,-3-2-1 16,0-1 0-16,-1-1-3 16,3 0 5-16,-3 3-2 15,1 4 0-15,6 3 3 16,-6 6-7-16,2 4 0 16,-3 4 4-16,-2 0 2 15,0 5-2-15,-1 0-14 16,2 0 12-16,0 7-14 15,0 11 10-15,0 5 3 16,-4 1 3-16,0 1 2 0,-3-2-2 16,0-3 0-16,0-5 0 15,0-2 3-15,0-6-1 16,0-5-2-16,0 2 0 16,0-4-4-16,0 0 4 15,0 0-6-15,0 0-1 16,16-9 7-16,5-8-16 15,-1 0-17-15,3 3 15 16,-6 7 17-16,-5 4 1 16,0 3-7-16,-1 0 0 15,2 0 8-15,3 0-1 16,2 0 1-16,3 0 0 16,1 0 12-16,2 0-13 15,-2-5 0-15,2-4 8 0,-6 3-3 16,-6-3-9-1,-6 2 4-15,-4 2 0 0,-2 0 4 16,0 2-4-16,0 2-7 16,-7 1 6-16,-5 0-6 15,-4 1-1-15,1 13 5 16,-1 4-13-16,2 3 12 16,2 4 4-16,5 1 0 15,4 1 0-15,3-5 0 16,0-1 0-16,0-8 0 15,10-5 3-15,4-6-2 16,-1-2 6-16,2-2 43 16,0-15-9-16,1-6-15 15,1-3-9-15,-1-3-17 0,2-5 0 16,-1 0 1-16,-2-7-1 16,-1-4 0-16,-8-2 0 15,-2 1 9-15,-4 2-6 16,0 10-3-16,0 6 0 15,0 10-7-15,0 9 7 16,0 2 0-16,0 5 16 16,0 2-9-16,0 0-7 15,0 0-10-15,-2 17-10 16,-5 8 9-16,3 10 11 16,1 3 0-16,3 1-3 0,0-8 6 15,0 0-2 1,2-12-1-16,7-3 1 0,0-4-7 15,3-9 6-15,0-3 0 16,5 0 9-16,3 0-5 16,1-6 0-16,-2-5-4 15,-5 5 0-15,-7-2 9 16,-4 5-9-16,0 2 8 16,-3 1-18-16,0 0 11 15,0 0-2-15,0 0-27 16,0 7 14-16,-4 4 2 15,1 0 12-15,3 0 0 16,0-3-10-16,0-1 10 16,1-2 0-16,9-4-2 0,3 1 2 15,3-2 4-15,4 0-4 16,0 0 0-16,1-9-15 16,-4-1 11-16,-3 1 2 15,-6 6-2-15,-5-1 3 16,-3 3 0-16,0 1 1 15,0 0 0-15,0 0 9 16,-8 0-9-16,-8 15 0 16,-1 4-4-16,4 5 14 15,4-2-21-15,3 0 11 16,6-4 0-16,0-4 3 16,0-5-3-16,0-2 0 15,0-6-1-15,8-1 1 0,2 0 7 16,5-6 4-16,2-9-5 15,-1-6 37-15,-2 1-30 16,-3-6 4-16,0-6-4 16,-2-2-11-16,-1-7 16 15,2-2-11-15,-3-1-4 16,-1 1 10-16,1 9-9 16,-1 10 7-16,-3 7-5 15,-1 8-3-15,-2 4 28 16,0 4-27-16,0 1-3 15,0 0 1-15,1 4-2 16,-1 18-13-16,0 8 9 0,0 10 4 16,0 0 0-1,0 1 0-15,0-2-8 0,2-3 8 16,6-9-84-16,3-4-74 16,6-9-107-16</inkml:trace>
  <inkml:trace contextRef="#ctx0" brushRef="#br1" timeOffset="74661.1931">13282 10047 463 0,'0'0'88'16,"0"0"-59"-1,0 0-27-15,0 0-4 0,0 0 8 16,0 0 8-16,0 0 39 16,-8 85-19-16,8-44 16 15,-2-4-22-15,1-4 2 16,-1-5-21-16,1-7 7 15,-2-6 2-15,3-11-18 16,0-1 0-16,0-3 10 16,0 0 8-16,0 0-1 15,0-7 18-15,13-18-28 16,9-4 7-16,4-5-14 16,3 5 0-16,-2 4-8 15,-2 9 8-15,-3 11-1 16,-7 4-7-16,-2 1-11 0,-4 0 14 15,-2 16-2-15,-2 3 5 16,-5 9-3-16,0 2 5 16,0-1 0-16,-13 3 0 15,-5-8 7-15,-2-3 12 16,0-6-19-16,0-3 0 16,5-5 9-16,6-6-3 15,5-1-6-15,4 0 0 16,0-13-31-16,0-9-61 15,7-2-46-15,13 3 3 16,2 6 7-16,-1 10 14 16,-6 5 51-16,-6 0 63 0,-2 0 5 15,-2 10 64-15,-1 4 17 16,0-1-29-16,4 1 4 16,0 0-21-16,1-6-13 15,4-1 24-15,2-6-25 16,6-1 34-16,4 0-39 15,-1-5-6-15,0-8 1 16,-5 1-2-16,-7-2-14 16,-3 2 0-16,-3 1 1 15,-6 2-1-15,0 2 0 16,0 3-13-16,0 3 5 16,-6 1-7-16,-4 0-8 15,-2 5 6-15,-1 11 17 0,2 3-11 16,3 1 11-16,6 0 0 15,2-1-5-15,0-4 5 16,7-5 0-16,8-4 0 16,3-6 13-16,7 0-11 15,0-6 14-15,4-14-10 16,-4-6-6-16,1 0 1 16,-3-4 5-16,-2 1 7 15,-3 1-7-15,-2-2 8 16,-2 1-12-16,-2 2 5 15,-5 7-3-15,-2 6 6 16,-2 5-6-16,-3 4 9 0,0 5 7 16,0 0-38-1,0 0 18-15,0 0 0 0,0 14-7 16,-5 3 7-16,-2 5-2 16,1 0-10-16,0 0 13 15,5-2-1-15,1-3 0 16,0-4 3-16,0-3-6 15,0 0 3-15,14-3 0 16,3-4-2-16,5-3 4 16,7 0 7-16,-4 0-9 15,0-4-16-15,-10-2 11 16,-7 3-9-16,-3 1 14 16,-5 2-2-16,0 0 7 0,0 0 1 15,-10 0-6-15,-5 11 2 16,0 6 12-16,5 3-14 15,2 0 0-15,5 4-4 16,3-7 8-16,0 0-8 16,0-3 4-16,11-3 0 15,2-3 3-15,1-5-3 16,4-3 0-16,0 0 0 16,-5 0 16-16,2-3-16 15,-5-8 4-15,-5-4 0 16,-1-4 4-16,-4-1-8 15,0 1-24-15,0-1 13 0,-6 3-19 16,-1 3 22 0,-1 4 4-16,4 7-20 0,-1 3 23 15,1 0-23-15,0 0-2 16,-2 3 19-16,3 10 4 16,-1 1 1-16,4 4 2 15,0-2 0-15,0-1-11 16,7-2 13-16,7-7-2 15,1-4 0-15,3-2 6 16,2 0 23-16,0-11-16 16,3-9-9-16,-2-4 21 15,0-1-23-15,1-4 15 16,-4 3 6-16,2-3-10 16,-1 1 3-16,-4 3 2 15,-2 3-2-15,-4 9 15 0,-5 4-29 16,0 5 12-1,-3 2-14-15,-1 2 6 0,0 0-17 16,0 0 5-16,0 11 5 16,0 8-7-16,0 4 8 15,0 0 0-15,0 4-2 16,0-5 13-16,0 0-10 16,0-5-1-16,0-3 0 15,0-5 8-15,5-4-8 16,2 0 0-16,-3-5-5 15,5 0 25-15,7 0-20 16,3-14 2-16,7-11 0 16,1-1 13-16,-4 2-15 15,-5 8 0-15,-8 10 0 0,-8 3-5 16,-2 3-6-16,0 0 9 16,0 16-23-16,-8 9 20 15,-2 1 5-15,2-2 0 16,4-3-5-16,4-9 11 15,0-2-19-15,0-6 13 16,0-4 0-16,0 0 8 16,13 0-1-16,6-3 13 15,5-12-11-15,0-5 8 16,2 0-20-16,-2-1 3 16,-1 3-43-16,-2 2-35 15,-6 6-77-15,-9 3-158 16</inkml:trace>
  <inkml:trace contextRef="#ctx0" brushRef="#br2" timeOffset="1.03891E6">16191 6777 268 0,'0'0'188'0,"0"0"-133"0,0 0-37 16,0 0 49-16,0 0-67 15,0 0 0-15,0 0 36 16,-3-3-18-16,3 3 36 15,0 0-54-15,0 0 3 16,0 0-1-16,0 0-2 16,0 0 0-16,0 0 5 15,0 0-5-15,0 0-4 16,0 0 3-16,5 5 1 16,5 4-3-16,4 2 3 15,-2 2 0-15,5 2 11 16,0-1-11-16,2 3-5 0,3-3 4 15,0 2 1 1,5-2 5-16,2 1-5 0,6-1 0 16,8-1 6-16,-1 1 2 15,0-2-5-15,2 0-3 16,-7-2 3-16,-1-2-3 16,-3 1 0-16,-3-4 2 15,-3 1-2-15,0-3 4 16,-2-3-8-16,0 0 3 15,0 0 1-15,0 0 18 16,0 0-18-16,2 0 0 16,0-3 6-16,-2-2-2 15,3 4-5-15,-1-2 1 16,3 3 0-16,0-3 3 16,-2 1-3-16,-2 0 0 0,-1 1-6 15,-3 0 14-15,0-1-12 16,-3 1 4-16,0-1 0 15,1 0-1-15,-1-2 1 16,2-1 0-16,-1 1-4 16,0-3 2-16,2-1 2 15,-1 2 0-15,-1-2 5 16,-1 2-5-16,-1-2 0 16,-5 3-5-16,-1 0 5 15,1 3 2-15,-2-1-1 16,1 0-2-16,0-1 4 15,-2 1-13-15,1-2 10 0,-2 2 0 16,1 0-3 0,0-1 3-16,1 0 0 0,-2-1 0 15,0 3 5-15,-2-1-11 16,1 1 6-16,-4 1 0 16,1-1 1-16,-2 2-1 15,-1-2 0-15,-1 2 0 16,-1 0 2-16,0 0-9 15,0 0 7-15,0 0 0 16,0 0 8-16,0 0-8 16,0 0 0-16,0 0-1 15,0 0 1-15,0 0 4 16,0 0-4-16,0 0-19 16,0 0 1-16,0-3-27 15,0 0-22-15,0-8-85 0</inkml:trace>
  <inkml:trace contextRef="#ctx0" brushRef="#br2" timeOffset="1.04046E6">16296 5907 379 0,'0'0'44'0,"0"0"14"15,0 0-37-15,0 0 1 16,0 0 0-16,0 0-20 16,0-27 46-16,0 19-45 15,0 5 8-15,0-4-3 16,0 1-1-16,0 0 0 16,0-2-7-16,4-1 5 15,5-1-7-15,0-2 2 16,2 0 0-16,2-2 0 15,2 0 7-15,4 0-6 16,7 0-1-16,2-2 0 16,2 4 8-16,1 1-8 15,-3 0 0-15,2 5-13 16,0-2 21-16,0 4-19 16,0-1 11-16,-1 1 0 0,3 1 2 15,1 1-1-15,0 1-1 16,2 0 0-16,0 1 3 15,-1 0-3-15,1 0 0 16,-4 0 1-16,-1 0 8 16,7 1-9-16,-6 5-6 15,2 2 3-15,1 0 6 16,-3 1 3-16,2-3-6 16,-4 1 0-16,-1-1 19 15,-2 3-15-15,0-1 2 16,-3 3-11-16,1 0 22 15,-2 2-17-15,2 2 0 0,-3 4-11 16,1-2 11-16,2 2 0 16,0-1 11-16,-2-2-15 15,2 1 4-15,-2-2 0 16,-2 1-4-16,-2-2 12 16,-3 0 1-16,-2 0-9 15,-1-3-4-15,-2 0-3 16,-2-2 13-16,-1-1-6 15,-4-2 0-15,2 0-4 16,1-2 4-16,-2 3 0 16,-2 0 8-16,2 1-8 15,-1-3 0-15,0 0 0 16,0 2-4-16,-1-2 11 16,1 0-8-16,0 2 1 15,-1-4 0-15,1 3-18 0,0-3 14 16,-1 4-34-16,-1-1-4 15,-1 1-18-15,0 1 13 16,-7-2-39-16,-9-3-135 16</inkml:trace>
  <inkml:trace contextRef="#ctx0" brushRef="#br2" timeOffset="1.042E6">16400 5866 228 0,'0'0'0'0,"0"0"0"0,0 0 23 15,0 0-10-15,0 0 25 16,0 0 24-16,-88 34-17 15,76-27-40-15,3-2 20 16,2 3-6-16,1-1-16 16,2 0-3-16,-1 0-3 15,4-1 3-15,1-2 0 16,-2 1 12-16,2-2-13 16,0-3 4-16,0 2-3 15,0-2 8-15,0 0 8 16,0 0 37-16,0 0-26 0,0 0 1 15,0 0 16-15,0 0-27 16,0-7-13-16,0 0-3 16,0-3 9-16,3 0-1 15,9-3-9-15,1-1-12 16,7 0 12-16,8 3 0 16,6 0-8-16,4 1 4 15,6 1 1-15,0-1 0 16,-4 0 3-16,3 1 0 15,-6 2 4-15,1 3-4 16,-3 1 0-16,1 3-6 16,-3 0 11-16,-2 0-11 15,0 0 6-15,-4 3-5 16,0 3 5-16,-5 1 0 16,-2 0 4-16,-1 3-13 15,-3-3 20-15,0 3-18 0,-4-3 7 16,-3 0 0-16,0-2-5 15,-5-2 5-15,-1 0-13 16,0-2 9-16,-1 1-25 16,-1-1 12-16,0-1-36 15,3 3-20-15,-1-3 49 16,1 0-125-16</inkml:trace>
  <inkml:trace contextRef="#ctx0" brushRef="#br2" timeOffset="1.04474E6">13639 4833 18 0,'0'0'568'0,"0"0"-568"16,0 0-4-16,-80 3-5 15,56 11 10-15,7 1-1 16,2 1 0-16,10-1 0 16,5 2-5-16,0 3 5 15,4 1-7-15,15 3 6 16,8-2 1-16,1-2 0 15,2 3 0-15,0 0 0 16,-7 3 7-16,-2 3-7 16,-8 3 5-16,-7 5-5 15,-6 1 0-15,0 1 15 0,-19-3-15 16,-5-5 15 0,0-7-1-16,1-7-11 0,6-3 4 15,8-8 24-15,7-6-31 16,2 0 6-16,0 0-1 15,0 0 13-15,2-13 19 16,17-10-37-16,2-2-25 16,4 1 21-16,1 5-14 15,2 4-4-15,-6 3 11 16,-4 5 3-16,-3 4 1 16,-8 1 2-16,0 0 5 15,-4 1-2-15,-3 1 2 16,3-3 0-16,1-2 26 15,2-4-21-15,1-3 20 0,2-4-25 16,5-1 3-16,-1 0 12 16,2 1-15-16,3 3-6 15,1 4 2-15,1 3 8 16,4 1 5-16,1 5-9 16,-1 0-5-16,0 0-14 15,-6 8 19-15,-2 8-4 16,-5 1 0-16,-5 0 4 15,-6 3 0-15,0-1 0 16,0 0 2-16,-11-6 17 16,0-3-19-16,4-3 0 15,4-5 0-15,3-2 11 16,0 0-11-16,0 0 0 0,0-5 3 16,15-13-12-1,7-5 4-15,5-1-4 0,2 4-4 16,-5 9 3-16,-1 5 10 15,1 2 0-15,-3 3 6 16,5 1-15-16,-3 0 9 16,1 0 0-16,0 0-10 15,-4 0 23-15,-1 0-14 16,-4 0 1-16,-3 0 0 16,-6 0 5-16,-5 0-5 15,-1 0 0-15,0 0-3 16,0 0 3-16,-7 3 0 15,-7 10-14-15,2 2 7 16,2 2-2-16,4 3 9 16,6-2-11-16,0-1 6 0,0-3 7 15,16-2-2-15,5-7 0 16,2-3 1-16,8-2 8 16,0 0-2-16,1-12-7 15,-5-5 0-15,-5-1-21 16,-10-1-2-16,-8-1-22 15,-4 0-18-15,-3 3 57 16,-13 4-16-16,-5 6 22 16,1 5 30-16,3 2-25 15,3 0-5-15,4 0 0 0,5 6 0 16,5 5-19 0,0-1 13-16,2 3 6 0,12-2 16 15,5-2 0-15,4-4 10 16,6-5 8-16,4 0-18 15,4-3 34-15,0-13-47 16,5-8-1-16,-2-3 12 16,-4-2-10-16,-4-3-4 15,-10 1 34-15,-6 0-31 16,-5-1 25-16,-5-2-25 16,-2 2 6-16,-4 4 2 15,0 6-10-15,0 10 32 16,0 7-24-16,0 5 2 15,0 0-8-15,0 0-3 0,0 2-25 16,-3 18 10-16,-6 7 10 16,1 8 4-16,1 4-2 15,4 0 3-15,3-2-7 16,0-6 7-16,0-5-13 16,12-6 11-16,3-10-10 15,4-6 12-15,4-4 0 16,5 0 4-16,-2-14-5 15,2-8 1-15,-3-6 0 16,-3 0 12-16,-2-2-1 16,-5-1-9-16,-3 3-2 15,-2 3 5-15,-4 6-5 16,-4 5 42-16,-2 6-41 16,0 5 41-16,0 3-32 15,0 0-4-15,0 0-6 0,0 16-33 16,0 12 24-16,0 11 0 15,-4 5 9-15,4-2 1 16,0-2 1-16,0-6-4 16,16-5-71-16,8-12-69 15,8-13-185-15</inkml:trace>
  <inkml:trace contextRef="#ctx0" brushRef="#br2" timeOffset="1.04535E6">15658 5154 479 0,'0'0'83'15,"0"0"-83"-15,0 0-3 0,0 0 3 16,0 0 1 0,0 0 16-16,0 0 7 0,-5 28-10 15,11-26 7-15,9-2-1 16,4 0-10-16,7 0 35 15,-6-5-42-15,0-6-3 16,-10-2 0-16,-2-1 8 16,-5-2-8-16,-3 0 0 15,0-5 1-15,0 0-10 16,0 2 9-16,0-1 0 16,0 2-6-16,3 4 15 15,5 2-9-15,3 2 0 0,5 2 2 16,4-1-15-1,2 3 11-15,1 4-13 16,-1 0 13-16,0 2 0 0,1 0-6 16,-7 4 8-16,-1 9-6 15,-7 2-3-15,-7 4-5 16,-1 5 14-16,0 2 12 16,-10 1-6-16,-8 0 38 15,6-3-8-15,-1-2-22 16,5-5 18-16,5-5-32 15,3-2 1-15,0-1-8 16,3-4 13-16,19-2-13 16,10-3-55-16,6 0-98 15</inkml:trace>
  <inkml:trace contextRef="#ctx0" brushRef="#br2" timeOffset="1.04549E6">16158 5254 645 0,'0'0'119'0,"0"0"-119"16,0 0-26-16,0 0-25 15,0 0-226-15</inkml:trace>
  <inkml:trace contextRef="#ctx0" brushRef="#br2" timeOffset="1.05018E6">18466 4492 414 0,'0'0'36'0,"0"0"32"16,0 0-18-16,0 0-29 15,0 0 34-15,0 0-26 16,0 0 22-16,0 0-26 15,-15-47-17-15,12 45 27 16,-1 1-21-16,1 0-12 16,0 1 46-16,0-2-39 0,-3 2 9 15,-3 0-18-15,0 0 0 16,-6 0-8-16,0 0 8 16,-4 0 0-16,4 6-2 15,-3 0 4-15,6 2-5 16,-1-1 3-16,1 2-4 15,1 2-10-15,-1 3 14 16,6 3-10-16,2 4 8 16,4 6-16-16,0 1 14 15,12 6 0-15,13-1 4 16,8 0-8-16,5-1 8 16,3-2 0-16,-2-5-4 15,-6-5 6-15,-8-3-4 16,-9-4-5-16,-8-2-17 0,-7 1 23 15,-1 2-13-15,-4 3 14 16,-23 5 14-16,-9 0-7 16,-1-5 7-16,1-1-14 15,8-7 0-15,14-5 2 16,8-3-1-16,6-1-1 16,0 0 1-16,0 0 8 15,10-11-1-15,13-8-8 16,8-1-22-16,2-1 11 15,0 8 6-15,-5 4-11 16,-5 7 13-16,-7 0-7 0,-4 2 3 16,-5 0-8-1,-4 0 15-15,1 0-1 0,-3 0 7 16,-1 0-6-16,3-3 18 16,2-2-13-16,3-7 6 15,3-3-11-15,2-3 0 16,4-1-1-16,-2-2 1 15,-1-1 0-15,2 5 0 16,-2 3 5-16,-3 7-5 16,4 7 0-16,-3 0-29 15,-2 0 21-15,2 16-4 16,-4 4-8-16,-2 2 20 16,-2 1 0-16,-4-4 5 15,0 0-5-15,0-6 0 0,0-3-2 16,0-3 2-1,0-4 0-15,0-3 0 0,0 0-14 16,6 0-16-16,6 0 18 16,7-2 12-16,5-8-15 15,3 0-10-15,-1-1 13 16,-1 3 8-16,-3-1-7 16,-2 3 8-16,-4-2-1 15,-4 1 4-15,0 0 7 16,-5-1-7-16,1-1-5 15,-2-1 5-15,1 1 6 16,-1-2 8-16,0 1-14 16,2 2 1-16,-4 1 20 0,2 0-19 15,-3 3 1-15,0 0 0 16,0 4-2-16,0 0-1 16,0 0 0-16,1 0 0 15,1 0-18-15,2 0 13 16,-2 5-7-16,-1 7 8 15,-1 1 7-15,-1 4-3 16,-2 2 0-16,0-1 7 16,0-1-2-16,0-2-5 15,-5-2 0-15,1-6 9 16,2 0-9-16,2-7-6 16,0 0 6-16,0 0 0 15,9-2 0-15,12-13 0 16,6-2-22-16,-1-2-21 0,-4 5-4 15,-6 6 27-15,-7 5 8 16,-5 3 17-16,-2 0-14 16,-2 0 3-16,0 0 6 15,0 3 11-15,0 4-11 16,2-3 2-16,1-3-2 16,5-1 7-16,3 0-5 15,5 0-2-15,2 0 0 16,0-10 6-16,-3-1 1 15,-3 1-14-15,-8 1 4 16,-4 0 3-16,0 3 19 16,0 1-19-16,-1-2 42 15,-11 3-17-15,0 1-3 0,0 3-19 16,2 0-3-16,4 0 0 16,4 0 0-16,2 0-13 15,8 2-47-15,23-2 23 16,10-7-304-16</inkml:trace>
  <inkml:trace contextRef="#ctx0" brushRef="#br2" timeOffset="1.0508E6">19932 4411 518 0,'0'0'4'15,"0"0"51"-15,0 0-14 16,0 0 16-16,0 0-25 16,0 0-24-16,-89-11 15 15,65 35-23-15,1 2 0 16,1 7 29-16,4 1-27 0,5 2 5 15,4 3-7-15,2 2 0 16,5 5 13-16,2-3-10 16,0-2 0-16,13-7-6 15,4-7 3-15,7-6-4 16,1-6-28-16,2-8-15 16,0-3 9-16,1-4-43 15,-6 0-17-15,1-4-9 16,-6-6-162-16</inkml:trace>
  <inkml:trace contextRef="#ctx0" brushRef="#br2" timeOffset="1.05148E6">20062 4459 260 0,'0'0'27'0,"0"0"24"16,0 0 15-16,0 0 10 15,0 0-35-15,0 0 48 16,2 0-41-16,-11 0-24 15,-7 0-10-15,-1 2-2 16,-4 12-12-16,1 3 14 16,1 8-13-16,4 1 18 0,2 7-19 15,5 2 0-15,7-1-2 16,1 0 2-16,0-8 0 16,9-7 0-16,10-5 1 15,5-11 13-15,7-3-8 16,0 0 0-16,5-6 5 15,-3-13-11-15,-4-6-11 16,-6-1 11-16,-6-6 2 16,-8 3-2-16,-3 2-11 15,-6 0 11-15,0 8 3 16,-14 2-3-16,-2 3 0 16,0 3 15-16,-1 3-10 15,1 5-7-15,2 0 2 16,-1 3 0-16,5 0-3 0,-3 0 3 15,-1 9-59-15,2 8 8 16,2 3-22-16,-1 0-70 16,1-1-40-16</inkml:trace>
  <inkml:trace contextRef="#ctx0" brushRef="#br2" timeOffset="1.05172E6">19971 4613 463 0,'0'0'75'16,"0"0"-51"-16,0 0-18 15,0 0 29-15,0 0-31 0,0 0-8 16,38-10 4-16,-30 27-11 16,-2 1 11-16,-1 3 0 15,-1-1 12-15,3-3-22 16,0-3 10-16,0-4 0 15,5-3 8-15,4-2-8 16,7-5-25-16,2 0-94 16,-1 0-211-16</inkml:trace>
  <inkml:trace contextRef="#ctx0" brushRef="#br2" timeOffset="1.05229E6">20322 4428 440 0,'0'0'59'0,"0"0"-55"15,0 0 13 1,0 0-25-16,0 0 35 0,0 0-27 15,20 25 64-15,-6-5-57 16,-1 3 7-16,4 2 19 16,-8 7-31-16,-1 5 19 15,-6 11-5-15,-2 5-15 16,-7-2-1-16,-14 3 5 16,-12-5-5-16,-7 2 0 15,-10-5-96-15,-5-5-178 16</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51:18.810"/>
    </inkml:context>
    <inkml:brush xml:id="br0">
      <inkml:brushProperty name="width" value="0.05292" units="cm"/>
      <inkml:brushProperty name="height" value="0.05292" units="cm"/>
    </inkml:brush>
  </inkml:definitions>
  <inkml:trace contextRef="#ctx0" brushRef="#br0">1376 9029 559 0,'0'0'62'0,"0"0"-40"16,0 0-19-16,0 0 10 15,0 0 5-15,0 0-18 16,0 0-43-16,-24-29-96 15,13 15-277-15</inkml:trace>
  <inkml:trace contextRef="#ctx0" brushRef="#br0" timeOffset="1207.3375">1331 9201 532 0,'0'0'58'0,"0"0"-25"15,0 0 1-15,0 0 18 16,0 0 40-16,0 0-40 16,43-44-52-16,-15 19 37 0,-1-3-25 15,3-7 7-15,3-6-3 16,-2-3-1-16,2-4-11 15,-6 5-1-15,-6-4-3 16,-5 6 0-16,-4 6 14 16,-6 9 9-16,-2 15 24 15,-4 7 12-15,0 4-28 16,0 0-31-16,-13 17-4 16,-12 17-7-16,-3 14 10 15,-2 14 1-15,4 5 0 16,4 4 10-16,4 0-17 15,9 4 7-15,6-6 0 16,3-2 9-16,0-8-9 0,12-9-9 16,12-12 5-16,3-9 3 15,2-12-35-15,3-11-12 16,2-6-25-16,-4-3 5 16,0-19-28-16,-9-9 16 15,-9-3 26-15,-11 0 32 16,-1 0 22-16,-18 2 35 15,-12 3 25-15,-1 5 0 16,-4 9-15-16,10 8 23 16,3 6-33-16,3 1-8 15,2 0-21-15,7 0-6 16,3 1-18-16,7 13-75 0,0-1-98 16,10-5-40-1</inkml:trace>
  <inkml:trace contextRef="#ctx0" brushRef="#br0" timeOffset="1566.3827">2115 8765 606 0,'0'0'132'0,"0"0"-92"16,0 0 38-16,0 0 11 15,0 0-27-15,0 0-19 16,-92 13 21-16,67 28-42 15,-2 12 0-15,4 8-9 16,7 1 16-16,12-1-27 16,4-4-2-16,10-8 0 15,20-10-20-15,14-10-77 0,7-19-73 16,6-10-103 0</inkml:trace>
  <inkml:trace contextRef="#ctx0" brushRef="#br0" timeOffset="1966.8439">2321 9154 657 0,'0'0'91'15,"0"0"-77"-15,0 0 34 16,0 0 64-16,0 0 21 16,0 0-62-16,-9-22-31 15,12-8-36-15,9-7-4 16,7-3 0-16,3-1 0 15,-1 7 6-15,-1 9-12 16,-5 10 0-16,-5 8 4 0,-5 7 0 16,-2 0-12-16,3 5-2 15,0 19 7-15,-4 8 9 16,-2 7-9-16,0-3 14 16,-6-6-5-16,1-9 0 15,2-9 1-15,3-7-4 16,0-5-32-16,0 0-5 15,6-3 25-15,16-16-4 16,10-4-24-16,-1 1-37 16,0 10 14-16,-4 8 37 15,-3 4 19-15,-6 0-16 16,0 7 6-16,0 4-11 0,-6 0-1 16,6-8-56-1,-4-3-101-15</inkml:trace>
  <inkml:trace contextRef="#ctx0" brushRef="#br0" timeOffset="2152.0096">2851 8848 541 0,'0'0'171'0,"0"0"-102"16,0 0-66-16,0 0 7 16,0 0 16-16,0 0 52 15,70 79-27-15,-54-45-46 16,-4 5-2-16,-6 0 14 15,-6 0-17-15,0 0-2 0,-8-4-6 16,-12-1-125 0,-4-7-103-16</inkml:trace>
  <inkml:trace contextRef="#ctx0" brushRef="#br0" timeOffset="2581.5396">3655 8818 657 0,'0'0'232'0,"0"0"-219"16,0 0-4-16,0 0-9 0,0 0 0 16,0 0 47-16,60 0-27 15,-26 0-17-15,2-2-3 16,11 2-38-16,-8 0-143 16,-12 8-189-16</inkml:trace>
  <inkml:trace contextRef="#ctx0" brushRef="#br0" timeOffset="2737.735">3843 9232 323 0,'0'0'320'0,"0"0"-308"16,0 0-10-16,113-26 8 15,-70 8 11-15,0-2-21 0,-2 0-17 16,-4 0-192-16</inkml:trace>
  <inkml:trace contextRef="#ctx0" brushRef="#br0" timeOffset="3568.6778">4889 8612 684 0,'0'0'73'0,"0"0"-22"16,0 0 4 0,0 0-3-16,0 0-41 0,0 0-5 15,-93 37 5-15,66-3 10 16,3 7 7-16,3 5 0 15,2 2-21-15,11 1 18 16,5 2-15-16,3-2-8 16,2-4 14-16,20-4-12 15,6-12-2-15,7-7-2 16,3-9 5-16,6-12 2 16,1-1-7-16,-1-8 1 15,-2-15-2-15,-3-6-10 16,-8-5 11-16,-5-6-3 15,-9-2 8-15,-8-3-8 16,-7-2 3-16,-2 1 0 0,-2 0-7 16,-15 6 7-1,-3 1 0-15,-1 7 3 0,1 0 1 16,0 7 7-16,1 5-10 16,2 3 4-16,1 7-10 15,5 4 3-15,1 5 2 16,1 1 0-16,1 0-15 15,-3 0 2-15,-1 11 9 16,-3 7-26-16,4 3 27 16,1-1-36-16,1 1 8 15,5-1 29-15,-1-2-11 16,5 0 10-16,0-2-4 16,0 1-1-16,0-1 8 15,0 1 0-15,9-1 1 0,0 1-10 16,3 3 18-16,1-1-11 15,5 0 2-15,-2-2 0 16,1 0 3-16,2-7 5 16,-1 0-8-16,-3-4 1 15,3-5 1-15,0-1-4 16,3 0-53-16,-4-8-166 16</inkml:trace>
  <inkml:trace contextRef="#ctx0" brushRef="#br0" timeOffset="4513.723">5670 8523 609 0,'0'0'30'0,"0"0"-2"0,-102 62 4 15,68-34 29-15,4 3 21 16,8 1-27-16,12 4-17 16,10 2-21-16,0-1-17 15,10 0 5-15,15-4 6 16,5-4-10-16,9-5-2 15,5-7-45-15,1-11-91 16,0-6-97-16</inkml:trace>
  <inkml:trace contextRef="#ctx0" brushRef="#br0" timeOffset="5052.7826">5932 8748 91 0,'0'0'647'16,"0"0"-588"-16,0 0-43 16,0 0 5-16,0 0-11 15,0 0 27-15,-77 37-11 16,65-20-25-16,6 2 17 16,2-5-18-16,4-3-2 15,0-2-4-15,7-7 6 16,11-2 0-16,7 0 1 15,5-15-1-15,0-5-9 16,-5-1-18-16,-6 0 13 0,-8 2 1 16,-5 4 21-16,-3 4-8 15,-3 3 42-15,0 5-18 16,0 3 30-16,0 0-20 16,0 0-32-16,0 9-2 15,0 14-13-15,0 9 11 16,-6 6 2-16,3 3 1 15,-2-2-1-15,-1 2 2 16,-2-7 2-16,-3-1-4 16,-1-7 1-16,-3-3-1 15,0-6 12-15,2-5-12 16,5-7-9-16,2-5-14 16,5 0-35-16,1-7 9 15,0-14-85-15,0-6 71 0,9 2 49 16,7 5 19-16,-1 6-5 15,0 4 20-15,-1 1-20 16,-1 4 41-16,5-2-18 16,4-1-19-16,2 1-8 15,3-2-27-15,0-2-123 16</inkml:trace>
  <inkml:trace contextRef="#ctx0" brushRef="#br0" timeOffset="5413.2587">6343 8983 685 0,'0'0'125'16,"0"0"-116"-16,0 0 52 16,0 0 64-16,0 0-26 15,0 0-51-15,-18-11-16 16,18-7-10-16,0-4-12 15,0-7-7-15,15 0-3 16,4-3 0-16,0 1-7 16,-4 9 5-16,0 8-11 15,-6 9-3-15,2 5 15 0,-1 0-5 16,2 1 0 0,0 17-2-16,6 8 8 0,-3 2-3 15,6 3 3-15,-5-7 0 16,-2-4-1-16,0-6 5 15,-3-6-9-15,1-4-12 16,1-4-80-16,2-4 20 16,0-18-112-16,0-6-38 15</inkml:trace>
  <inkml:trace contextRef="#ctx0" brushRef="#br0" timeOffset="5653.2312">6701 8671 546 0,'0'0'120'0,"0"0"-85"16,0 0 19-16,0 0 60 0,0 0-55 16,0 0-49-16,61-11 15 15,-36 27-7-15,2 3-3 16,-2 7-3-16,-4 3 0 16,-5 6 37-16,-6 4-37 15,-9 0 2-15,-1 1 9 16,-6 4-14-16,-18-2-1 15,-6-3-7-15,-10 1-1 16,0-6-2-16,-6-2-178 16,-1-9-149-16</inkml:trace>
  <inkml:trace contextRef="#ctx0" brushRef="#br0" timeOffset="6982.9026">4660 10203 613 0,'0'0'36'15,"0"0"-26"-15,0 0 42 0,-79 10 4 16,46 1 17 0,-3 5-4-16,2 7-31 0,0 6 6 15,-2 10-20-15,4 6-19 16,6-1 23-16,9 0-12 15,13-6-6-15,4-5-8 16,6-3 1-16,21-2 6 16,7-7-9-16,8-9 1 15,6-4 9-15,2-7-9 16,2-1 0-16,-4 0-1 16,-5 0-21-16,-7 0-73 15,-8-6-68-15,-6 0-49 16,-5-3-183-16</inkml:trace>
  <inkml:trace contextRef="#ctx0" brushRef="#br0" timeOffset="7221.4297">4936 10512 693 0,'0'0'48'15,"0"0"44"-15,0 0-7 16,0 0-12-16,0 0-35 15,0 0-38-15,0 19 0 16,-6 8 5-16,1 9 7 16,2 4 14-16,-4-2-11 15,3-2-14-15,2-3 20 16,1-6-21-16,1-5 2 0,0-5-4 16,1-8-114-1,7-6-166-15,-3-3-350 0</inkml:trace>
  <inkml:trace contextRef="#ctx0" brushRef="#br0" timeOffset="7897.8044">4705 11262 706 0,'0'0'61'15,"0"0"-40"-15,0 0 1 16,0 0 14-16,-87-7 8 0,53 24-8 16,0 3 0-16,-1 6-25 15,1 6 20-15,7-1 25 16,5 3-50-16,13-1 37 16,7 2-43-16,2-4 0 15,8-2 2-15,19-3 0 16,9-9 0-16,10-8-2 15,6-9-12-15,6 0-74 16,-6-20-133-16,-6-7-163 16</inkml:trace>
  <inkml:trace contextRef="#ctx0" brushRef="#br0" timeOffset="8249.546">4930 11403 625 0,'0'0'133'0,"0"0"-120"16,0 0-9-16,0 0 23 16,95-39 7-16,-74 39-14 15,-1 5-20-15,-4 11-1 16,-4 4-6-16,-9 3 10 16,-3 3-3-16,0 0 13 15,-15 0-12-15,-4-2 15 16,-5 0-11-16,1-6-2 15,3-1 5-15,6-10-8 0,5-5-4 16,6 1 4-16,3-3 8 16,0 0 39-16,0 0-13 15,0 0-21-15,6 0 0 16,14 0-9-16,6 0-4 16,7 0 2-16,2 7 0 15,2-3 2-15,0 2-4 16,0-2-37-16,-1-4-108 15,-3 0-184-15</inkml:trace>
  <inkml:trace contextRef="#ctx0" brushRef="#br0" timeOffset="9013.8756">6705 10413 678 0,'0'0'8'0,"0"0"-8"0,0 0-12 16,0 0 4-16,0 0 8 15,0 0 31-15,0 121 45 16,0-65-27-16,0 2-2 16,0-2-24-16,0-6 13 15,0-8-36-15,0-12 4 16,0-12-8-16,0-9-4 15,10-9-101-15,8 0-18 16,5-24-142-16</inkml:trace>
  <inkml:trace contextRef="#ctx0" brushRef="#br0" timeOffset="9400.8201">6911 10493 665 0,'0'0'76'0,"0"0"-62"16,0 0-6-16,0 0 9 16,0 0-8-16,0 0 3 15,4 24-11-15,-4 2 37 16,0 4 0-16,-16 1-17 16,-10-4-9-16,-3-1-12 15,0-7 8-15,4-5-8 16,7-3 0-16,2-6-2 15,2-5-7-15,4 0-10 16,1 0 1-16,3-2-8 0,3-1 20 16,3 0 6-16,0 1 12 15,0 0-7-15,0 2-5 16,9-1 9-16,6 1 3 16,10 0-12-16,-1 0 0 15,6 3 9-15,0 4-6 16,-2-2-3-16,-1 1 0 15,-5 1-3-15,1-5-15 16,2-1-113-16,-6-1-115 16</inkml:trace>
  <inkml:trace contextRef="#ctx0" brushRef="#br0" timeOffset="11723.8191">6701 10668 449 0,'0'0'82'0,"0"0"-37"0,0 0 3 16,0 0 15-16,0 0 17 16,0 0-17-16,-2 42-9 15,2-42 41-15,0 0-26 16,0-7 5-16,0-11-31 15,0-10-40-15,7-3 7 16,4-6-10-16,1-1 0 16,-3-2 0-16,7 2 0 15,-1 4 0-15,0 8-5 16,3 6 8-16,-3 7-8 16,1 9 4-16,4 4-3 15,2 0-11-15,2 21 15 16,1 7-5-16,-4 7 4 15,-5 3 1-15,-5-1-2 16,-8-2-1-16,-3-4 3 16,0-6 0-16,0-8 0 0,-6-8 0 15,4-6-5-15,2-3 9 16,0 0-10-16,0 0 6 16,0-17-15-16,2-11-30 15,16-7 0-15,0 2 36 16,3 6 5-16,-5 12 1 15,-1 8 3-15,-6 6 0 16,0 1 0-16,-2 0-2 16,2 0 2-16,2 10 0 15,-1 2 4-15,2 0-2 16,0 1-1-16,-2-1-1 0,1-1-12 16,5-5-112-1,1-4-87-15,4-2-161 0</inkml:trace>
  <inkml:trace contextRef="#ctx0" brushRef="#br0" timeOffset="12439.9227">7322 10602 512 0,'0'0'78'0,"0"0"-18"16,0 0 11-16,0 0 19 15,0 0 15-15,0 0-76 16,-25-23 22-16,16 23-27 16,-4 0-4-16,1 6-8 15,-3 11-12-15,6 7 0 16,1 1 7-16,4 1-7 16,4 1-3-16,0-3 3 15,0-1 6-15,10-5-3 16,4-7-3-16,7-3 4 15,1-8 2-15,2 0-3 16,-3-5-2-16,4-11-2 0,-6-4-15 16,-5 0-2-1,-5 0 7-15,-5 0 3 0,-4 2 2 16,0-2-5-16,-5 3-8 16,-7 2 19-16,-5 0-15 15,5 6 15-15,0 1-10 16,-1 5 10-16,5 1-3 15,2 1-1-15,3 1 3 16,2 0-1-16,1 0-58 16,0 0-42-16,0 3 50 15,0 9-16-15,7 1-23 16,2-1-50-16,-1-2-137 0</inkml:trace>
  <inkml:trace contextRef="#ctx0" brushRef="#br0" timeOffset="13618.8339">7243 10657 198 0,'0'0'123'0,"0"0"-48"15,0 0-31-15,0 0-22 0,0 0 45 16,0 0-28 0,-28-28-24-16,22 22 20 0,0-2-11 15,2 2 3-15,2-1 14 16,-2 5 2-16,1-1-2 16,1 2 12-16,1 1-11 15,-1 0 10-15,2 0-19 16,0 0-33-16,-1 0 0 15,-2 8-5-15,-2 9 5 16,2 5 8-16,-1 0-3 16,1 0 26-16,0 1-24 15,0-1-7-15,-3-2 9 16,6-1 1-16,0-5-9 16,0-3-1-16,0-2-12 0,0-1-3 15,8-4-82-15,6-4-11 16,1 0-56-16,0-1-146 15</inkml:trace>
  <inkml:trace contextRef="#ctx0" brushRef="#br0" timeOffset="14765.8425">6836 11768 655 0,'0'0'99'0,"0"0"-98"16,0 0 16-16,0 0 46 15,0 0 50-15,0 0-57 16,-15-22-33-16,15 5-3 16,0-7 16-16,0 1-22 15,0-5-13-15,12-3-1 16,2 0 5-16,5 3-6 15,-1 4 1-15,1 7 0 16,-2 8-4-16,-1 5 4 0,-2 4-10 16,-3 0 4-16,-3 16-1 15,0 9 3-15,-1 4 4 16,-6 0 0-16,-1-3 0 16,0-9 9-16,0-2-10 15,0-6 1-15,0-6 0 16,0-3 2-16,0 0 0 15,0 0 1-15,0-11-3 16,6-10-46-16,8-1 4 16,2 2 40-16,-1 7-8 15,-3 6 3-15,-6 6 6 16,-2 1 1-16,1 0 7 0,4 0-6 16,1 5-1-1,1 4 9-15,-1 3-6 0,-1-4 17 16,5 2-20-16,0-5-6 15,6-5-78-15,4 0-86 16,-2 0-151-16</inkml:trace>
  <inkml:trace contextRef="#ctx0" brushRef="#br0" timeOffset="15124.9045">7314 11596 637 0,'0'0'104'0,"0"0"-101"0,0 0 39 15,0 0 44 1,0 0-36-16,0 0-26 0,28 17-17 16,-18-5 18-16,-4 2-25 15,-5 1 0-15,-1 0 11 16,0 2-10-16,0 1 6 16,-8-3-7-16,-7-2 1 15,3-3 8-15,2-4-9 16,4 0-3-16,1-6-20 15,5 1-12-15,0-1 20 16,0 0 10-16,0 0 1 16,0 2-7-16,0-1 11 15,11 4 0-15,4 0 26 16,1 1 8-16,2 0-3 16,-1 1-8-16,0-2-23 0,-1 3 3 15,-4-1-1-15,-1-2-2 16,-1-1-10-16,-1-4-130 15,-3 0-119-15</inkml:trace>
  <inkml:trace contextRef="#ctx0" brushRef="#br0" timeOffset="22574.5816">9013 8187 597 0,'0'0'41'0,"0"0"-37"16,-80 46 0-16,58-19 16 15,10-4 0-15,5 1-5 16,7-4 7-16,0-2-20 0,10-5 6 16,11-3-8-1,7-7 1-15,9-3 7 0,1 0-8 16,5-18 4-16,-5-3-4 15,-6-1-5-15,-9-3 5 16,-9 0-7-16,-8 1 7 16,-6 2 4-16,0 4-3 15,0 0 9-15,-6 8 10 16,0 2-16-16,2 5 15 16,3 3-14-16,-2 0 4 15,1 14-18-15,-2 18 6 16,1 10 3-16,1 4 3 0,1 5 4 15,-4 0-7-15,-7-3 0 16,0-3 1-16,-2-3-1 16,-2-9 0-16,0-5 1 15,3-5-4-15,2-8 4 16,4-5-5-16,4-5-3 16,1-5 0-16,2 0 4 15,0-3 3-15,2-13-31 16,13 0 29-16,4 2-4 15,5 3 6-15,-2 3 11 16,-1 4-11-16,0 4 13 16,0 0-13-16,1 0 0 15,2 0-1-15,-3 5 3 16,0 1-7-16,1-2-53 16,-4-4-133-16</inkml:trace>
  <inkml:trace contextRef="#ctx0" brushRef="#br0" timeOffset="22836.0758">9557 8481 672 0,'0'0'65'0,"0"0"-65"15,0 0-3-15,0 0 3 0,0 0 30 16,9 79-6-16,-7-53-7 16,0 3 11-16,-2-2-5 15,0-3-2-15,0 0-21 16,0-7-2-16,0 0 1 16,0-8-139-16,-3-7-196 15</inkml:trace>
  <inkml:trace contextRef="#ctx0" brushRef="#br0" timeOffset="23640.3475">8764 10609 474 0,'0'0'9'16,"0"0"-1"-16,0 0 64 15,100 1-46-15,-81-1 27 16,-6 0-39-16,-4 0-12 15,5 0-4-15,-1 0-34 16,-6-8-157-16</inkml:trace>
  <inkml:trace contextRef="#ctx0" brushRef="#br0" timeOffset="24329.1391">9466 10218 754 0,'0'0'55'15,"0"0"-4"-15,0 0-14 16,0 0 26-16,0 0-10 16,0 0-10-16,-86-40-13 15,58 41-27-15,-2 13 9 16,7 3-8-16,5 5-4 16,6-1 1-16,7 3-4 15,5 3 3-15,0-3 0 16,15 0-1-16,11-7 8 15,4-5-7-15,2-9 4 16,6-3-4-16,-2-7-2 16,-4-15-16-16,-5-3-15 15,-6 0 28-15,-8 1-7 16,-9 1 6-16,-4 6 4 16,0 3-2-16,0 6 4 0,0 2 0 15,0 6 0-15,0 0-2 16,-1 0-14-16,0 14-18 15,-3 12 29-15,2 9 4 16,-1 5-2-16,0 4 3 16,-4-1 4-16,-4-2 0 15,-5-5 3-15,-1-6-7 16,-1-9-3-16,2-3 0 16,6-7-16-16,2-4-14 15,6-7-12-15,2 0 7 16,0 0 20-16,0-1 18 15,13-12-6-15,4 4 15 0,0-2 25 16,4 2-15-16,-1 2 0 16,2 2-1-16,1 3-5 15,3-1-15-15,0 3 2 16,3 0-14-16,1-2-69 16,-2-5-133-16</inkml:trace>
  <inkml:trace contextRef="#ctx0" brushRef="#br0" timeOffset="24539.047">9990 10331 532 0,'0'0'336'0,"0"0"-329"0,0 0-7 15,0 0 3-15,0 0 16 16,-9 88 12-16,2-54-28 15,1 0 8-15,2-2-11 16,2 0-13-16,-1-1-5 16,-2-4-203-16,-4-5-351 15</inkml:trace>
  <inkml:trace contextRef="#ctx0" brushRef="#br0" timeOffset="25418.1401">9399 11436 715 0,'0'0'53'15,"0"0"10"-15,0 0-5 16,0 0-1-16,0 0 5 15,0 0-27-15,-58-19 1 0,35 27-36 16,5 9 0-16,2 4 3 16,7 3-3-16,4 6 0 15,5-4-1-15,0-1 5 16,2-8-6-16,7-7 2 16,6-7 0-16,1-3 7 15,7 0-6-15,5-12 19 16,0-9-19-16,-3-4 2 15,-5-4 9-15,-5 5-12 16,-6 5 0-16,-5 2 13 16,-2 8-11-16,-2 2 14 15,0 5-6-15,0 2 0 16,0 0-10-16,0 0-13 16,0 12-2-16,3 15 9 15,1 10 6-15,-2 5 4 0,-2 3-4 16,0-1 0-16,0-3-6 15,-14-4 10-15,-2-7-7 16,-3-4 3-16,0-6-3 16,8-7 1-16,2-8-34 15,4-3 14-15,5-2 9 16,0 0-10-16,0-6-1 16,8-8-14-16,7 3 30 15,1-1 8-15,-1 2 0 16,3 3 3-16,-1 1 2 15,2 0-3-15,3-1-2 16,6-1 17-16,0 2-17 0,4-1-65 16,-2-2-159-16,-2 2-79 15</inkml:trace>
  <inkml:trace contextRef="#ctx0" brushRef="#br0" timeOffset="25722.6763">9845 11662 583 0,'0'0'185'16,"0"0"-180"-16,0 0 5 16,0 0 24-16,0 0 18 15,0 0-39-15,6 22-7 0,-3-8 8 16,0 0-3 0,-2-1-11-16,-1-3 0 0,0-2 2 15,0-4-1-15,0 0 8 16,2-1-9-16,-2-3-6 15,1 1 3-15,4 2 6 16,2 0 15-16,5 1 27 16,6 2 1-16,1-3 9 15,5 3-52-15,1-1 7 16,-1 1-4-16,-3 0-6 16,0-1-9-16,-2 0-111 15,-3-5-126-15,-3 0-463 16</inkml:trace>
  <inkml:trace contextRef="#ctx0" brushRef="#br0" timeOffset="27252.4876">2442 10850 515 0,'0'0'54'0,"0"0"-48"16,0 0 29 0,0 0-35-16,0 0 0 0,0 0-1 15,0 0 1-15,27 23 0 16,13-13 14-16,14-1 13 15,10-4 10-15,9-5-15 16,12 0-13-16,8-22 29 16,4-7-21-16,1-7-14 15,-10-3 6-15,-16 3-8 16,-8 2 9-16,-18 9-10 16,-18 9-11-16,-14 7 4 15,-13 3-22-15,-1 4 12 16,-15 2 6-16,-17 0-156 15,-10 0 32-15,-7 0-60 0</inkml:trace>
  <inkml:trace contextRef="#ctx0" brushRef="#br0" timeOffset="27538.4261">3049 10563 372 0,'0'0'96'0,"0"0"-88"16,0 0-1-16,0 0-7 15,84-14 11-15,-44 11 16 16,7 2 33-16,4 1-38 16,3 0-4-16,1 0-9 15,-5 13-5-15,-7 4 5 16,-9 2-9-16,-4 4 0 0,-12 3 13 16,-3 5-12-16,-9 5 21 15,-6 1 7-15,0 5-18 16,-17-4 33-16,-5-1-29 15,-5-4-9-15,-1 0 5 16,1-2-11-16,0-3-53 16,7-2-58-16,7-8-107 15</inkml:trace>
  <inkml:trace contextRef="#ctx0" brushRef="#br0" timeOffset="28024.808">2886 11702 452 0,'0'0'18'16,"0"0"-5"-16,0 0 2 16,0 0-1-16,0 0 46 15,0 0-10-15,-38-3-29 0,35 3 51 16,3 0-37 0,0 0 9-16,0 0-25 0,0 0-18 15,0 0 3-15,1 0-4 16,22 0-8-16,11 0 8 15,21 0 29-15,14 0-8 16,11-9-4-16,5-5-14 16,-1 0 3-16,2-2-6 15,-7-1 0-15,-10-3-3 16,-6-3 3-16,-11 1-1 16,-13-2-3-16,-11 7-24 15,-12 1 17-15,-14 2-16 16,-2 1 0-16,-30 1-35 15,-13-1-59-15,-10 5-11 0,-10 3 12 16,-2-4-17-16,1 1-35 16</inkml:trace>
  <inkml:trace contextRef="#ctx0" brushRef="#br0" timeOffset="28288.2954">3231 11401 212 0,'0'0'23'0,"0"0"22"16,0 0 21-16,0 0-41 15,0 0 14-15,0 0 14 16,45-9 3-16,-14 9-23 15,8 0-8-15,6 0 5 16,8 1 0-16,7 3 7 16,0 4-22-16,2 1 5 15,-1 5-6-15,-4 3-14 16,-5 6 0-16,-8 6 9 16,-13 7-3-16,-10 0 1 15,-12 4 3-15,-8 1-2 0,-1-2 27 16,-6 2-24-16,-21 0 13 15,-13 0-2-15,-6 2-20 16,-3 6-4-16,0 0-8 16,7-5-110-16,0-15-127 15</inkml:trace>
  <inkml:trace contextRef="#ctx0" brushRef="#br0" timeOffset="105054.9246">4426 1676 222 0,'0'0'38'15,"0"0"-27"-15,-85-56-5 0,62 56 21 16,1 0-23 0,1 4-1-16,-4 11-3 0,2 5-3 15,-2-2 2-15,-2 0 1 16,0-6 0-16,1-3 13 15,-4-6-6-15,-3-3-3 16,2 0-4-16,-7-17-16 16,-8-2 12-16,-13 1 1 15,-13 5-38-15,-12 5-107 16</inkml:trace>
  <inkml:trace contextRef="#ctx0" brushRef="#br0" timeOffset="105871.5932">2158 1012 226 0,'0'0'7'16,"0"0"-7"-16,0 0 6 16,63-77 26-16,-58 61-9 15,-5 3 51-15,0 1-26 16,-8 2 23-16,-5 1-39 16,-6-1-15-16,-4-2 12 15,-4 0-29-15,-4 4-74 16,-5 5 33-16,-5 3-72 0,0 0-23 15</inkml:trace>
  <inkml:trace contextRef="#ctx0" brushRef="#br0" timeOffset="106343.1534">2178 480 312 0,'0'0'63'16,"0"0"-1"-16,0 0-21 16,0 0 21-16,0 0-26 15,0 0-27-15,-31-68 8 16,28 65 1-16,0 3-18 16,1 0-25-16,-2 0-82 15,-4 7-144-15</inkml:trace>
  <inkml:trace contextRef="#ctx0" brushRef="#br0" timeOffset="106943.8637">2178 480 328 0,'2'-57'130'0,"-5"47"-22"15,-5 3-36-15,2 3-51 16,0 3 6-16,0 1 37 16,0 0-14-16,-7 0-24 15,-8 2-23-15,-12 15-6 16,-6 10-5-16,-7 9 7 16,0 9-5-16,-3 7 5 15,8 3 1-15,3 4 0 16,9 0 3-16,11 1-4 0,9-1 1 15,9-5 0 1,2-4-4-16,22-3 7 0,10-9-3 16,8-7 0-16,7-9 10 15,3-15-11-15,5-7 1 16,6-4 0-16,-2-18 53 16,-2-8-36-16,-6-4 2 15,-3-7-18-15,-5-4 6 16,-8-4-2-16,-1-8-5 15,-4-4 0-15,-7-2 2 16,-4-3 2-16,-14 2-1 16,-7 6-3-16,0 9 5 15,-18 5-4-15,-17 6 1 0,-1 4-2 16,-3 3 0-16,-2 6 0 16,3 8-9-16,5 5 9 15,3 12-23-15,9 0 5 16,2 0 0-16,0 14 8 15,2 13 3-15,-2 3-9 16,1 8-1-16,4 3 2 16,5-5-38-16,5 0 27 15,4-1-30-15,0-1-7 16,3-4-30-16,9-7-48 16</inkml:trace>
  <inkml:trace contextRef="#ctx0" brushRef="#br0" timeOffset="108112.8716">3363 923 621 0,'0'0'13'0,"0"0"79"16,0 0-92-16,0 0 15 15,0 0-1-15,0 0-13 16,0 0 14-16,11 0-13 15,7 0 16-15,15-2-18 0,15-6 10 16,7-5 8-16,4-3 22 16,4-1-30-16,1-1-10 15,-1-3 0-15,-2-5 11 16,-7 1-7-16,-9-1-4 16,-14-1-1-16,-6 1-17 15,-14 0 18-15,-11 3-9 16,0 4 5-16,-24 4-23 15,-15 6 12-15,-10 4-10 16,-8 5 25-16,2 0 23 16,13 0-23-16,14 0 0 15,16 0 6-15,12 0-2 0,0 0 9 16,0 0-13 0,12 0-42-16,19 0 40 0,13 0-27 15,21 0 29-15,5 0 5 16,-4 0-5-16,-1 1 0 15,-8 12 0-15,-6 4 10 16,-8 3-8-16,-8 2-2 16,-7 5 0-16,-13 2-7 15,-8 1 15-15,-7 5-8 16,-15 3 0-16,-16-1 2 16,-8-1-9-16,2-4-55 15,8-8 12-15,16-10 1 16,13-14-99-16,13-9-219 0</inkml:trace>
  <inkml:trace contextRef="#ctx0" brushRef="#br0" timeOffset="108916.6687">5756 502 479 0,'0'0'106'0,"0"0"-70"0,0 0-8 16,0 0 35-16,0 0-14 16,0 0 9-16,-7-32-26 15,1 32-27-15,-5 0 25 16,-5 0-19-16,-6 14-11 16,-7 1 0-16,4 3 6 15,1 2-6-15,5 3 0 16,-1 2 10-16,7 2-18 15,0-1 8-15,8-2 0 16,5-1-6-16,0 2 8 16,5-5-4-16,14-1-4 15,8-4 6-15,5-3 0 16,3-3 0-16,3-6 0 16,0-3 3-16,-1 0 0 0,-3 0-3 15,-2-12 0-15,-2-4 0 16,-2-3 0-16,-5-5 8 15,-4-2-8-15,-6-2 4 16,-5-5-2-16,-4 1-2 16,-4-1 0-16,-1 2 9 15,-17 3-18-15,-5 5 9 16,-1 3 0-16,-1 5-4 16,1 7 10-16,3 4-9 15,0 4 3-15,2 0 0 16,0 0-19-16,4 3 8 15,0 9 1-15,-6 2-22 0,5 5-5 16,-1 3-5-16,0 3-7 16,6 1-61-1,-1-5-18-15</inkml:trace>
  <inkml:trace contextRef="#ctx0" brushRef="#br0" timeOffset="111782.0167">6593 906 407 0,'0'0'30'0,"0"0"-17"15,0 0-22-15,0 0 18 16,0 0 28-16,0 0 63 16,89 0-87-16,-59-5 25 15,5-2-23-15,-3-3-6 0,0-1 29 16,-1-2-38-1,-1-1 0-15,-5 1-1 0,-5-1 5 16,-7 0-1-16,-7 2-3 16,-6-1-24-16,0 2 22 15,-6 2-46-15,-15 4 12 16,-4 2-7-16,4 2 2 16,5 1 41-16,10-4 36 15,6 1-22-15,0-2 12 16,4-3-26-16,15-2 0 15,11-1 5-15,3-1-5 16,6 3 0-16,-2 7-3 16,-4 2 3-16,-6 0 11 15,-2 0-5-15,-7 6-6 0,-6 5 16 16,-6 6-9 0,-3 1 7-16,-3 6-8 0,0 1-6 15,0 2 39-15,-9 1-35 16,-6-1 12-16,3-1-16 15,3-1-5-15,5-4 1 16,4-4-16-16,0-6-114 16,0-11-25-16</inkml:trace>
  <inkml:trace contextRef="#ctx0" brushRef="#br0" timeOffset="120107.4093">5366 995 192 0,'0'0'72'16,"0"0"-54"-16,0 0 20 15,0 0 13-15,0 0-37 16,0 0-4-16,0 0-3 0,-29-26 4 16,28 22-4-1,-1 1 0-15,1 1 1 0,-1 2 6 16,2-1-8-16,0 1 12 16,-1-1 11-16,1 1-26 15,0 0 16-15,0 0 1 16,0 0-18-16,0 0 13 15,0 0-13-15,0 0 1 16,0 0 19-16,0 0-22 16,0 0 0-16,0 0-1 15,0 0 15-15,0 0-14 16,0 0 0-16,0 0 0 16,0 0 5-16,0 0-3 15,0 0 5-15,0 0-7 16,0 0-1-16,0 0-10 0,0 0 11 15,0 0 0-15,0 0-1 16,0 0 1-16,0 0-7 16,0 0-6-16,0 6 13 15,3 3 5-15,4 2-5 16,2 0 0-16,0 0 1 16,2 0 1-16,2 2-2 15,2 1 0-15,7 1 2 16,3-1-5-16,3-2 3 15,2 1 0-15,2-2-1 16,1-3 1-16,0-1 0 16,1 0-1-16,-3-4 6 0,1-3-7 15,-4 1 2-15,2-1 0 16,-3 0 2-16,-4 0-1 16,-1 0-1-16,0-1 3 15,-1-6 5-15,-3 1-2 16,1 0-6-16,-2 0 4 15,0-2-4-15,1-1 0 16,-1 1 0-16,0 0-3 16,-6 1 12-16,4 2-7 15,-6 0-2-15,-3 2 0 16,-3 1 0-16,-2 0 0 16,-1 2 0-16,0 0-4 15,2 0 18-15,-2 0-21 16,0 0 7-16,0 0 0 0,0 0 6 15,0 0-6-15,0 0 0 16,0 0-3-16,0 0 9 16,0 0-8-16,0 0 2 15,0 0-9-15,0 0 6 16,0 0-36-16,0 0-17 16,1 0-14-16,-1 0 16 15,0 2 34-15,0 5-65 16,0-2-36-16</inkml:trace>
  <inkml:trace contextRef="#ctx0" brushRef="#br0" timeOffset="121405.487">5246 1065 319 0,'0'0'71'0,"0"0"-48"0,0 0-22 16,0 0 22-16,0 0-8 16,0 0 27-16,-7-13-35 15,7 13 1-15,0 0-8 16,0 0 4-16,0 0-15 15,0 0 3-15,0 9-6 16,1 6 14-16,8 2 0 16,1 4 1-16,4-1-1 15,1-1 4-15,3-2 5 16,3 0-9-16,2-3 2 16,3-2-2-16,1-2 7 15,4-2-4-15,3 0 17 0,0-4-11 16,4-3-8-16,1 1 18 15,5-2-14-15,3 0 4 16,-1 0-9-16,-1 0 6 16,-3-3 0-16,-2-5-6 15,-7-3 0-15,-4 1 2 16,-5-2 9-16,-4 1-2 16,-2 2-9-16,-6-1 0 15,1 2 15-15,-4-1-12 16,3-2-2-16,-6 1 7 15,-2-3 5-15,1 1 10 16,-2-1-23-16,0 2 0 16,0-1 3-16,0 5-3 0,-2 2 0 15,2 3-2-15,-3-1 7 16,0 3-10-16,0 0 5 16,0 0 0-16,0 0-16 15,0 0 10-15,0 0-16 16,0 0 3-16,0 0-32 15,0 0-7-15,3 0-11 16,-3 0 32-16,0 5-66 16,0-1-104-16</inkml:trace>
  <inkml:trace contextRef="#ctx0" brushRef="#br0" timeOffset="123303.6665">5472 1114 300 0,'0'0'97'0,"0"0"-65"16,0 0-16-16,0 0 8 15,0 0 20-15,0 0-38 16,0 0 35-16,-20-29-38 15,17 26 11-15,0-1 6 16,1-1-14-16,0 1-6 16,0 1 13-16,-1-1-13 15,-3 1 22-15,2 0-11 0,-2 1-3 16,1 0 10-16,-1 1-16 16,-1-2 5-16,1 1-7 15,0 0 5-15,-2 0 2 16,1-3-7-16,-5 2 0 15,-1-1-7-15,1 0 7 16,-2 0 0-16,0 0-1 16,6 1 7-16,-1-2-6 15,0 3 0-15,-3-1 2 16,3-1-8-16,3 1 6 16,-3 0 0-16,5 0 0 15,-1 1 9-15,1 1-12 16,1 0 3-16,0 1 0 15,-2 0-6-15,0-2 6 0,0 2 0 16,0 0-1-16,-1 0 1 16,0 0 0-16,-2 0 0 15,6 0 0-15,-2 0-2 16,0 0 2-16,3 0 0 16,-5 0-10-16,3 0 19 15,-2 0-9-15,-3 0 0 16,-1 0 2-16,-2 0-6 15,-2 0 4-15,1 0 0 16,3 0-7-16,-1 0 17 16,4 0-19-16,1 0 9 0,2 2 0 15,3-2 0 1,-3 0 6-16,3 0-6 0,0 0 0 16,0 0 5-16,-2 0-5 15,1 0 0-15,1 0 0 16,0 0 1-16,0 0-1 15,0 0 0-15,-2 0 2 16,2 0 1-16,0 0 1 16,0 0-4-16,0 0 0 15,0 0 0-15,0 0 0 16,0 0-15-16,0 0 15 16,0 0-6-16,0 1 3 15,0 3-1-15,0 1-10 16,0 3 14-16,0 1 0 0,0-2-9 15,0-1 9-15,0 5 2 16,0-2 5-16,0 2-7 16,5 1-7-16,1-1 7 15,2-1 0-15,1-1 5 16,-1 0-10-16,3 0 5 16,-2-1-2-16,3-1-1 15,-2-3 6-15,1 2-7 16,-1 1 4-16,2-3 0 15,0 1-7-15,-2 2 18 16,1-2-18-16,-1 0 7 0,1 3 0 16,1-1 1-1,1 0-1-15,-1 0 0 0,1 0-1 16,-2-1 3-16,-2-1-2 16,1 0 0-16,-5-4 2 15,2 2-2-15,-4-3 0 16,2 2 0-16,-2-2-4 15,4 0 8-15,-2 0-4 16,2 0 0-16,4 0-17 16,3 0 9-16,0 0-84 15,4 0-36-15,-8 0-106 16</inkml:trace>
  <inkml:trace contextRef="#ctx0" brushRef="#br0" timeOffset="126424.5492">4475 4468 89 0,'0'0'25'16,"0"0"-4"-16,0 0-21 16,0 0 6-16,0 0 14 0,0 0 17 15,0 0-36-15,-52-20 19 16,47 15-3-16,2 3-3 16,0-3 21-16,-1 1-15 15,1 0-6-15,-3 1 29 16,3-1-37-16,-3 0-4 15,0-1-2-15,0 1 9 16,3-1 4-16,-3-1 11 16,2 0 1-16,1 3-5 15,0-2 19-15,0 1-14 16,1 0 6-16,-1 0-10 16,2 3 36-16,1-1-48 15,-2 2-1-15,2 0 18 0,0 0-23 16,0 0-4-16,0 0 1 15,0 0-17-15,0 0 17 16,0 0-69-16,0 0-43 16,2 0 81-16,5 2-88 15,-1-1-44-15</inkml:trace>
  <inkml:trace contextRef="#ctx0" brushRef="#br0" timeOffset="127059.1783">4315 4461 404 0,'0'0'30'0,"0"0"-24"15,0 0-6 1,0 0 0-16,0 0 7 0,0 0 5 16,12 25 21-16,-2-19-1 15,7 3-18-15,-5-3-14 16,0-4 0-16,-6 1 3 15,2-3 8-15,-4 0-7 16,2 0 8-16,-2 0 26 16,2-6-19-16,-1-8-1 15,-2-3-10-15,0-4 1 16,-3 1 2-16,0 0-11 16,0-2 0-16,0 3-1 0,0 1 1 15,0 1 0 1,0 0-4-16,0 2 9 0,1 1-10 15,7 1 5-15,2 0 0 16,2 2-1-16,2-1-5 16,-1 2 6-16,6 1-3 15,-5 2 7-15,-1 3-7 16,1 1 3-16,-4 3 0 16,0 0-13-16,-3 0 13 15,0 0-7-15,-2 11 1 16,-2 1 12-16,-2 4-1 15,-1 2 13-15,0 1-14 16,0 1 48-16,0-1-43 16,-1 2-4-16,-2-3 2 15,1 1-7-15,1-2 17 0,1-3-17 16,0 3 1 0,0-2-2-16,0 0 1 0,0 2 0 15,6-3-4-15,2-3 11 16,-1-2-7-16,3-3 0 15,-4-3 0-15,7-3-9 16,4 0-5-16,5-3 14 16,9-14-2-16,4-4-7 15,-1-1-12-15,0 0-72 16,-8 3-100-16</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39:44.251"/>
    </inkml:context>
    <inkml:brush xml:id="br0">
      <inkml:brushProperty name="width" value="0.05292" units="cm"/>
      <inkml:brushProperty name="height" value="0.05292" units="cm"/>
      <inkml:brushProperty name="color" value="#0070C0"/>
    </inkml:brush>
  </inkml:definitions>
  <inkml:trace contextRef="#ctx0" brushRef="#br0">9611 7661 307 0,'0'0'0'16,"0"0"-9"-16,0 0 9 15,0 0 0-15,0 0 29 16,0 0 0-16,0 0 6 16,-51-50 20-16,46 45-35 15,1-2 0-15,-1 4 15 16,2-1-34-16,-2-2 18 15,1 2-19-15,0 1 1 16,0-1 6-16,2-1-7 16,-2 2 0-16,-1-1 10 15,0 0 4-15,-1 1 5 16,1-3-5-16,0 4-13 0,2-3 45 16,3 4-36-16,0-2 8 15,0 3 3-15,0 0-19 16,0 0 3-16,0 0-5 15,0-3 0-15,12-2-3 16,11-5 3-16,13-3 0 16,10-3-7-16,6 2 17 15,-4 0-11-15,4 2 1 16,-3 2 0-16,2-1 3 16,-2 0-3-16,4 2-15 15,-3 1 15-15,0 0 4 16,-2 4-4-16,-6-1 1 15,-5 5-1-15,-4 0 6 0,-3 0-6 16,-3 0-7 0,-8 0 2-16,1 0 10 0,-3 0-4 15,-3 0-1-15,1 0 5 16,-5 0-5-16,-4 0 0 16,0 0 0-16,-5 0-3 15,-1 0 12-15,0 0 3 16,0 0-12-16,0 0 5 15,0 0 19-15,0 0-24 16,0 0 0-16,0 0-4 16,0 0 4-16,0 0-3 15,0 0-56-15,7 0-70 16,6 0-19-16,9 0 31 0</inkml:trace>
  <inkml:trace contextRef="#ctx0" brushRef="#br0" timeOffset="1980.3946">12510 7623 505 0,'0'0'0'16,"0"0"0"-16,0 0 26 0,0 0-4 15,0 0-10-15,0 0 19 16,-11 0-17-16,11 0 26 15,0 0-20-15,0 0-12 16,0 0 10-16,0 0-14 16,0 0 12-16,0 0-16 15,0 0 0-15,0 0-2 16,0 0 2-16,0 0 0 16,0 0-11-16,0 0 15 15,20 0-4-15,7 0 0 16,6 0 1-16,6 0-1 0,3 0 0 15,-2 0 2 1,0 0-8-16,-3 0 12 0,-1 0-5 16,-3 0-1-16,-1 0-1 15,-3 0-2-15,-6 0 3 16,2 0 0-16,-5 0 4 16,0 0-4-16,-7 0 0 15,-2 0-1-15,-5-3 6 16,-5 1 6-16,-1 2 9 15,0-2-8-15,0 2 26 16,0 0-26-16,0 0 7 16,0 0-7-16,0 0-7 0,0 0 12 15,0 0-17 1,0 0 0-16,0 0 1 16,0-1 0-16,0 1-1 0,0 0 0 15,0 0 1-15,0 0-14 16,0 0 2-16,0 0-16 15,0 0-1-15,0 0-30 16,0 0 26-16,0 0-10 16,0 0-29-16,-1-2 14 15,-10-7-32-15</inkml:trace>
  <inkml:trace contextRef="#ctx0" brushRef="#br0" timeOffset="4360.3425">15521 7381 287 0,'0'0'63'15,"0"0"-58"-15,0 0 44 16,0 0-38-16,0 0 6 16,0 0 29-16,0 0-24 15,0 0-3-15,0-7 16 16,0 4-29-16,0 2 28 16,-1 1-1-16,0 0-12 15,-1 0-7-15,2 0-11 16,0 0 2-16,0 0-5 15,0 0 0-15,0 0 4 16,0 0-4-16,0 0-7 0,0 0-1 16,0 0 12-16,0 0-4 15,0 0 0-15,0 0 3 16,2 0-14-16,10 0 11 16,13 1 0-16,8 3 3 15,7 2 16-15,9-1-19 16,5 0 0-16,9 1 0 15,1 0 18-15,1 1-18 16,6 0 0-16,1 3 13 16,0 0-5-16,3 2-3 15,2-3-5-15,1 2 0 16,1-5 2-16,-3 0-2 0,-5-3 0 16,-5-1 4-1,-4-2-2-15,-3 0 3 16,-2 0-5-16,-5 0 23 15,0 1-25-15,-8-1 2 0,1 2 0 16,-3-1 1-16,-3 1 5 16,-3 1-5-16,0-3-1 15,-4 0 2-15,3 0 10 16,1 0-1-16,6 0-10 16,1 0 18-16,-4 0-16 15,-4 0-6-15,0 0-3 16,-2 2 6-16,-2 0 6 15,-4-1-6-15,-3 2-4 16,-5 0-4-16,-4-1 12 16,-3 0-4-16,-6-1 0 0,1-1 1 15,-4 0-5-15,-1 0 4 16,-1 0 0-16,1 0 19 16,-2 0-15-16,0 0 2 15,0 0 2-15,0 0-2 16,0 0 8-16,0 0-14 15,0 0 0-15,0 0 2 16,0 0-2-16,0 0-3 16,0 0-40-16,1 0-55 15,8 0 10-15,-2-5-88 0</inkml:trace>
  <inkml:trace contextRef="#ctx0" brushRef="#br0" timeOffset="9106.7665">13092 5881 250 0,'0'0'50'0,"0"0"-43"16,0 0 55-16,0 0-18 15,0 0 16-15,0 0-5 16,0 0-55-16,0 0 0 15,0-43-2-15,0 43 11 16,0 0-19-16,0 0-17 16,0 0-75-16,0 3 65 15,-2 6-99-15</inkml:trace>
  <inkml:trace contextRef="#ctx0" brushRef="#br0" timeOffset="9624.1467">13372 5679 182 0,'0'0'13'0,"0"0"68"15,0 0-62-15,0 0 87 16,0 0-81-16,0 0-11 15,-50 74 45-15,39-53-18 16,0 4-37-16,-2 1 40 16,0 6-35-16,0 2 11 15,2-1-12-15,2-3-3 16,3 2 9-16,0-2-14 16,3-4 6-16,2-1-5 15,-2 0 10-15,0-4-11 0,0-1 0 16,-2-2 0-1,4-3 0-15,-4-2 0 0,2-1 13 16,-1 1-26-16,-5 1-29 16,-6 2 29-16,-7 1-39 15,-1-7-82-15,2-5 85 16,8-5-107-16</inkml:trace>
  <inkml:trace contextRef="#ctx0" brushRef="#br0" timeOffset="9957.1276">13047 6154 270 0,'0'0'87'16,"0"0"-23"-16,0 0-11 16,0 0 22-16,0 0-61 15,0 0-3-15,-10-21-4 16,10 21-7-16,0 0 0 0,0 0 4 16,-2 0-4-16,2 12-13 15,-1 8 9-15,-1 8 8 16,1 4 5-16,-1 4 7 15,2 3-13-15,0 2 28 16,0-3-31-16,0 0 1 16,0-6-11-16,0-9 26 15,11-9-16-15,0-7 0 16,9-7 11-16,7 0 0 16,7-12 17-16,11-19-6 15,3-8-22-15,-2-6-2 16,-9-2 0-16,-9 2-26 0,-9 5-23 15,-6 4 20-15,-9 3-146 16,-4 1-56-16</inkml:trace>
  <inkml:trace contextRef="#ctx0" brushRef="#br0" timeOffset="10793.6104">13680 5061 441 0,'0'0'2'16,"0"0"14"-16,0 0-15 15,0 0-1-15,-77 97 0 16,61-65 45-16,2-1-45 0,6-2 21 16,3-3-21-16,5-6 0 15,0-6 19-15,0-2-19 16,2-5-5-16,8-1-4 16,1-3 18-16,2-3 12 15,2 0-19-15,2-4 8 16,-1-10 6-16,4-6-15 15,-6 3-1-15,-2-3 0 16,-2 0 7-16,-4 2-7 16,-3 1 4-16,0 3-2 15,-3 4 33-15,0 3-35 16,0 3 4-16,0 2 10 0,0 2-12 16,0 0-4-16,0 0-17 15,0 13-12-15,0 7 6 16,0 6 25-16,0 3 0 15,0 3 8-15,-4-1 5 16,-1 0-12-16,-2-1-1 16,0-4 10-16,-1-1 9 15,1-1-19-15,-1-3 0 16,-2-2-2-16,4-3 15 16,-2-5-8-16,5-4-5 15,2-4 1-15,-1-1 5 16,2-2-6-16,0 0 0 0,0 0 15 15,0 0-12 1,0-6 48-16,0-9-41 0,0-6 11 16,8-4-29-16,1 3 8 15,2 0 0-15,-1 5-7 16,-3 3 1-16,2 2 2 16,0 4-14-16,0 1-49 15,3 2-3-15,2-6-109 16,3-3-185-16</inkml:trace>
  <inkml:trace contextRef="#ctx0" brushRef="#br0" timeOffset="11144.3416">14037 5068 307 0,'0'0'43'0,"0"0"-38"15,0 0 77-15,0 0-65 16,0 0-6-16,0 0-11 16,-2-14 0-16,-5 30 4 15,-3 6 14-15,-3 0-5 16,1 2 34-16,0 3-26 15,-2-2 13-15,2 1-8 0,5-1-26 16,2-2 27 0,5-1-27-16,0-4 0 0,0-2-4 15,8 0 10-15,8-3-12 16,7 1-23-16,7-8-49 16,5-6-10-16,6 0-155 15</inkml:trace>
  <inkml:trace contextRef="#ctx0" brushRef="#br0" timeOffset="11642.1124">14261 5324 459 0,'0'0'73'0,"0"0"-35"15,0 0 14-15,0 0-49 16,0 0 4-16,0 0-7 15,0-53 0-15,2 36-1 16,5 1 1-16,1-2 0 16,-1-3 7-16,2 6 1 15,1-2-6-15,-2 7-2 16,-4 5 0-16,0 2-6 16,-3 3 6-16,2 0-11 15,4 0 7-15,2 6-21 16,2 9 23-16,-4 2-3 0,-3 1 5 15,-2 2-8-15,-2-3 8 16,0-2 0-16,0-5-1 16,0-3 16-16,0-2-24 15,0-5 9-15,0 0 0 16,0 0 36-16,0 0-28 16,2 0 13-16,8 0 18 15,0-8-27-15,4-2-12 16,-5 6 0-16,-2 1 4 15,2 3-6-15,2 0 8 16,1 0-6-16,4 0 3 16,5 6-3-16,3 3-4 15,3-2-22-15,0 1-4 16,-1-1-9-16,-3-4-66 16,-8-3 6-16,3 0-57 0</inkml:trace>
  <inkml:trace contextRef="#ctx0" brushRef="#br0" timeOffset="11889.9875">14782 5003 275 0,'0'0'48'15,"0"0"-2"-15,0 0-44 0,0 0 27 16,45 76 16-1,-38-57-27-15,1 1-14 0,-4 0 35 16,-4 0-10-16,0 6-23 16,0-5-6-16,-12 6 0 15,-9-2 8-15,-6 6-8 16,-10-2-89-16,1-2 29 16,1-3-108-16</inkml:trace>
  <inkml:trace contextRef="#ctx0" brushRef="#br0" timeOffset="12735.5132">12528 5467 327 0,'0'0'68'15,"0"0"22"-15,0 0-69 16,0 0 36-16,0 0-31 16,0 0-19-16,-3-9 52 15,0 9-59-15,2 0 0 16,-2 0 0-16,-5 9 12 15,-1 10-20-15,-3 8 8 0,-2 7 0 16,0 1 16-16,-1 3-16 16,2 2 0-16,-1-1 9 15,7 0 1-15,2-3-5 16,2-4-5-16,2-5 0 16,1-4-13-16,0-8 17 15,0-3-4-15,0-4 2 16,0-4-2-16,0-1-5 15,1-3-3-15,2 0-36 16,0 0 32-16,6 0-43 16,0-12 18-16,2-8-29 15,-1-4-135-15,-6-2 80 16</inkml:trace>
  <inkml:trace contextRef="#ctx0" brushRef="#br0" timeOffset="13057.8929">12442 5715 309 0,'0'0'57'15,"0"0"-10"-15,0 0 22 16,0 0-23-16,0 0-28 16,0 0-17-16,-9-6 18 15,9 6-23-15,-2 0 4 16,0 15 0-16,0 2 10 16,-2 9-10-16,0 8 0 15,1 0 27-15,0 2-26 16,3-4 23-16,0-4-24 0,0-8 4 15,0-4 0 1,0-5-4-16,2-8-2 0,5-3 2 16,4 0 1-16,5 0 67 15,4-14-30-15,2-6-29 16,-3-2 0-16,-1 4-9 16,-6 2 0-16,-5 8-21 15,-1 5-17-15,-4 1 14 16,-2 2-73-16,0 0-41 15,0 0-29-15</inkml:trace>
  <inkml:trace contextRef="#ctx0" brushRef="#br0" timeOffset="14108.5288">12392 4807 264 0,'0'0'101'0,"0"0"-57"15,0 0-27-15,0 0 32 16,42-82-32-16,-34 65 44 16,-4 2-52-16,2 1-9 15,-5 1 68-15,-1 6-42 16,0 0 5-16,0 4 18 15,0 3-43-15,0 0 32 16,0 0-35-16,0 0 11 16,0 0-22-16,-1 0 8 15,-8 3-10-15,0 11 2 0,-3 5 15 16,-3 3-8-16,-3 3 1 16,-4 6 0-16,-3-1 1 15,-2 2-1-15,2 3 0 16,3-4 8-16,6-3 8 15,4-5-22-15,5-3 6 16,4 1 0-16,1-4 0 16,2 0 0-16,0 0-2 15,0-2-3-15,0 2 10 16,2-2-7-16,8 2 2 16,-2 1 0-16,4 0-3 15,1-3 3-15,1 1 0 16,5-6-2-16,3 2 18 15,4-5-30-15,5-5 14 0,3 1-18 16,8-3 11 0,3 0-36-16,7 0 7 0,2 0-59 15,-4 0-65-15</inkml:trace>
  <inkml:trace contextRef="#ctx0" brushRef="#br0" timeOffset="15146.4664">16236 5174 318 0,'0'0'125'15,"0"0"-110"-15,0 0-12 16,0 0 6-16,0 0-10 16,0 0 2-16,0 0 3 15,-64 100 53-15,50-69-54 16,-2 6 17-16,0 3-13 16,-5 6-1-16,-3 5 36 15,-1 4-40-15,-3 4 5 16,2 2 7-16,-1 2 2 15,3-1-14-15,7-2-2 0,3-13 10 16,6-9-8 0,5-15-2-16,2-11 0 0,1-7-12 15,0-5 12-15,0 0 0 16,0 0-1-16,0 0-21 16,0-23 5-16,0-18-153 15</inkml:trace>
  <inkml:trace contextRef="#ctx0" brushRef="#br0" timeOffset="15534.3465">15606 5680 433 0,'0'0'146'15,"0"0"-129"-15,0 0 4 0,0 0-21 16,0 0-27-16,0 0 26 15,-7-9-3-15,14 26-1 16,7 7 5-16,-3 5 0 16,5 12 10-16,-5 2-5 15,-1 4-4-15,-3-2 10 16,-1-3-3-16,0-6 8 16,3-5-16-16,-1-4 4 15,4-5-4-15,1-8 0 16,0-7 0-16,5-7 7 0,5 0-3 15,12-7 36 1,7-17-26-16,6-10-6 0,0-2 5 16,-6-3-13-16,-7 3-3 15,-8 10-9-15,-7 6 8 16,-4 7-6-16,-4 4-27 16,-1 2-30-16,0 4 32 15,-2 0-83-15,3-6-94 16</inkml:trace>
  <inkml:trace contextRef="#ctx0" brushRef="#br0" timeOffset="16292.6483">16648 4700 509 0,'0'0'19'0,"0"0"4"0,0 0-7 15,0 0 16-15,0 0 13 16,-88-46-10-16,79 23 19 16,2-1-48-16,5-1 1 15,2-1-7-15,0 1 16 16,6 3-26-16,6 0 10 15,5 3-11-15,0 4-7 16,2 3 18-16,1 3-16 16,-1 4 10-16,1 3-7 15,-5 2 12-15,1 0-1 16,-1 0-25-16,0 9 6 0,-2 5 21 16,-1 2 0-16,-6 7-8 15,-4 2 2-15,-2 4 6 16,0 2 0-16,0-2 5 15,-8-2-3-15,2-7-2 16,5-9 0-16,-1-5-5 16,2-5 22-16,0-1-17 15,0 0 2-15,0 0 14 16,0-4 27-16,13-16-42 16,10-11-1-16,7-1-27 15,0 8-6-15,-9 7 31 16,-9 10 2-16,-1 5-5 0,-2 2 2 15,5 0 3 1,-1 5-14-16,-2 9 10 0,0 5-1 16,-1 1 5-16,-1 2 0 15,2-1 2-15,-1-2 5 16,4 0-2-16,0-4-5 16,1 0 0-16,6-6-42 15,5-1-22-15,7-8 1 16,2 0-136-16</inkml:trace>
  <inkml:trace contextRef="#ctx0" brushRef="#br0" timeOffset="16652.5368">17346 4611 178 0,'0'0'257'0,"0"0"-227"0,0 0-27 15,0 0 28-15,0 0-8 16,-90 7 14-16,74 7-31 15,1 8-6-15,0 4 20 16,5 6-8-16,1 2-12 16,4 0 0-16,5-4 12 15,0-6-13-15,2-8 1 16,13-3 0-16,5-9 13 16,7-4-5-16,5 0-5 15,2-9-3-15,0-11-7 0,-4-7-4 16,-3-1-10-1,-10-3-21-15,-6 1 39 0,-9-1 3 16,-2 3 18-16,0 5-18 16,-15 3 4-16,-3 7 13 15,2 5-17-15,1 5 0 16,-3 3-2-16,0 0-41 16,-5 17-39-16,1 5-20 15,-3-2-83-15</inkml:trace>
  <inkml:trace contextRef="#ctx0" brushRef="#br0" timeOffset="23399.0719">6594 4123 229 0,'0'0'0'0,"0"0"-25"15</inkml:trace>
  <inkml:trace contextRef="#ctx0" brushRef="#br0" timeOffset="23966.1894">6556 3679 397 0,'0'0'64'0,"0"0"4"0,0 0-53 16,0 0-11-16,0 0-8 16,0 0 29-16,-14 56-25 15,20-15 44-15,6 5 0 16,-1 2 17-16,1-1-48 16,-2 0 11-16,-4 1 42 15,0-1-65-15,2 1 47 16,2-1-45-16,-1-5 2 15,1-5 17-15,-1-7-22 16,2-11 0-16,-7-8-8 16,1-5 14-16,-4-6-7 15,1 0 1-15,-2 0 0 0,0-3 41 16,0-19-36-16,0-14 2 16,0-14-7-16,-6-6 13 15,-5-5-30-15,-8 2 12 16,1 0 5-16,-6 3-31 15,-3 11 27-15,2 7-13 16,0 9 5-16,5 10 23 16,4 3-19-16,5 7 8 15,4 2 0-15,4 3-3 16,3 4 3-16,0 0 0 16,0-3-3-16,0 3 8 15,0 0-12-15,0-5 7 16,22-1-4-16,14-8-10 15,16-6 14-15,11 1-12 16,6-2-37-16,0 3-85 0,-6 3 13 16,-13 7-132-16</inkml:trace>
  <inkml:trace contextRef="#ctx0" brushRef="#br0" timeOffset="24146.1453">6563 4016 370 0,'0'0'109'16,"0"0"-106"-16,0 0-3 16,0 0 45-16,118-15-7 0,-64-5 19 15,10-3-57 1,4-1 0-16,0 2-7 0,-6 2 1 16,-7 1-87-16,-13-1-167 15</inkml:trace>
  <inkml:trace contextRef="#ctx0" brushRef="#br0" timeOffset="24426.4974">7388 3514 453 0,'0'0'41'0,"0"0"-14"0,0 0 4 16,-79 34-24-16,58 0 1 16,-3 8 45-16,-1 5-39 15,9 6-6-15,-1-3 23 16,12 0-22-16,5-5 1 16,0-2-10-16,19-5 0 15,7-4-18-15,7-6 18 16,7-12-64-16,0-12-96 15</inkml:trace>
  <inkml:trace contextRef="#ctx0" brushRef="#br0" timeOffset="24836.3801">7688 4021 436 0,'0'0'124'0,"0"0"-104"15,0 0 53-15,0 0-36 16,0 0-26-16,0 0-2 16,-15-71-9-16,31 37 0 15,11-4-10-15,3-1 21 16,0 7-26-16,-8 8 9 16,-4 9 6-16,-4 10-10 15,-6 5 3-15,1 0-3 16,1 3 9-16,0 11 2 0,-4 3-2 15,-2 2-6-15,-4-4 7 16,0 0 2-16,0-3-2 16,0-4 0-16,0-4-12 15,0-2 29-15,0-2-9 16,0 0-8-16,3 0 0 16,8 0-13-16,7 0 13 15,2 0 0-15,0 0 7 16,1 0-2-16,-2 10-2 15,-4 0-3-15,-2 0-30 16,-4 0 25-16,-1-8-118 16,-3-2-31-16</inkml:trace>
  <inkml:trace contextRef="#ctx0" brushRef="#br0" timeOffset="25092.3757">8125 3530 385 0,'0'0'56'0,"0"0"-50"15,0 0-3-15,0 0 32 16,0 0-34-16,83 88 69 16,-66-56-65-16,1-1-5 15,-5 4 39-15,-4 1-32 16,-3 0-3-16,-6 1-4 15,0 1 0-15,-9-2 21 0,-9-2-21 16,-2 0-5-16,-3-10-26 16,1-12-171-16</inkml:trace>
  <inkml:trace contextRef="#ctx0" brushRef="#br0" timeOffset="25460.7473">8702 3892 462 0,'0'0'8'15,"0"0"-4"-15,0 0 15 16,0 0-5-16,0 0 72 0,0 0-82 15,0 0 1-15,64 13 8 16,-28-32-13-16,-4-1-196 16</inkml:trace>
  <inkml:trace contextRef="#ctx0" brushRef="#br0" timeOffset="26054.0389">8398 3643 474 0,'0'0'134'15,"0"0"-133"-15,0 0 22 16,0 0-21-16,0 0 10 16,0 0 72-16,92-5-83 15,-65 2 0-15,0-3 30 0,3-2-29 16,3 2 11-16,1 0-13 16,2 1 0-16,4-1-18 15,0 3 10-15,1 3-69 16,-5 0-33-16,-15 14-78 15</inkml:trace>
  <inkml:trace contextRef="#ctx0" brushRef="#br0" timeOffset="26256.0154">8589 4054 409 0,'0'0'185'0,"0"0"-147"0,0 0-17 15,0 0 19-15,0 0 11 16,0 0 36-16,15-4-87 16,19-16 8-16,13-1-20 15,6 0-1-15,7 3-45 16,-4-2-70-16,-10 1-122 16</inkml:trace>
  <inkml:trace contextRef="#ctx0" brushRef="#br0" timeOffset="27170.6183">9380 3913 567 0,'0'0'89'16,"0"0"-88"-16,0 0 5 15,0 0 4-15,0 0-10 16,0 0 28-16,52 1-27 15,-24-1 30-15,-1 0-31 16,-2-1 0-16,-1-6 13 16,-8 1-4-16,0-2 12 15,-3-2-6-15,-4-5-2 0,-1-2 56 16,-2-5-67-16,-6-4 17 16,0-5-25-16,0-8 21 15,-4-3-18-15,-14-5 3 16,0 0 0-16,-3 4 11 15,-1 2-11-15,0 2 0 16,1 8-1-16,0 1 13 16,3 2-15-16,5 8 3 15,4 1 0-15,8 2-12 16,1 5 12-16,0 0 0 16,1-1-11-16,15 2 9 15,8 0 1-15,6 1-12 16,7 3 13-16,3 3-17 0,-1 4 17 15,-4 0 0 1,0 0-11-16,-5 11 18 0,-3 5-12 16,-3 3 5-16,-8 3 0 15,0 3-10-15,-6 1 10 16,-6 2 0-16,-2 2-5 16,-2 4 13-16,0 0-9 15,0 3 1-15,0 0 0 16,0 0 0-16,0-3 0 15,0 0 0-15,0-2-2 16,0-4 8-16,5-1-6 16,1-3 0-16,2-2 4 15,-2-3-16-15,4-4 13 16,-1-2-1-16,3-2 2 0,6-5 6 16,2-2-9-16,8-2 1 15,7-2-51-15,1 0-29 16,-1-2-125-16</inkml:trace>
  <inkml:trace contextRef="#ctx0" brushRef="#br0" timeOffset="28045.3404">10467 3252 496 0,'0'0'104'0,"0"0"-98"16,0 0 59-16,0 0-37 16,0 0-1-16,0 0 51 0,-17-25-73 15,14 25 29-15,0 0-11 16,-7 0-12-16,-8 12 0 16,-12 18-11-16,-13 11 0 15,-5 11 8-15,-4 9 3 16,1 4-1-16,9 3-10 15,11-8 0-15,13-6 1 16,15-11-1-16,3-9 0 16,15-4-3-16,18-5 13 15,7-5-13-15,12-8 3 16,3-7 0-16,5-5 4 16,1 0-4-16,-2 0-34 15,-1-9 1-15,-1-4-65 16,-8-4-21-16,-12-2-183 15</inkml:trace>
  <inkml:trace contextRef="#ctx0" brushRef="#br0" timeOffset="28642.3269">10911 3335 472 0,'0'0'77'15,"0"0"-53"-15,0 0-23 16,0 0 67-16,-89-14-44 15,72 14-15-15,4 0 46 16,2 0-54-16,2 0-1 16,4 6 0-16,0 0 8 15,2 2-3-15,3 1-5 16,0-1-22-16,0 1-3 0,13-6-96 16,4-3-109-16</inkml:trace>
  <inkml:trace contextRef="#ctx0" brushRef="#br0" timeOffset="28827.8698">10911 3335 287 0</inkml:trace>
  <inkml:trace contextRef="#ctx0" brushRef="#br0" timeOffset="29412.4842">10911 3335 287 0,'30'-69'188'0,"-30"66"-132"0,0 0-52 0,0-1 69 16,0 2-53-16,-2-1 24 16,-4 0-1-16,-1 3-33 15,0 0 38-15,-5 0-34 16,-3 0-9-16,-4 6 11 15,-1 8-16-15,-1 6-5 16,2 1-2-16,1 4 14 16,6 2 1-16,1 3-8 0,6 1 0 15,5-3-3-15,0-2 3 16,4-4-6 0,17-8 2-16,9-6 4 0,6-8 7 15,2 0-7-15,4-20-16 16,-5-4 13-16,-7-3-37 15,-8 0 38-15,-8 0-8 16,-8 2 10-16,-6 3-2 16,0 2 2-16,0 4 0 15,-9 3 2-15,3 6-2 16,3 3 0-16,0 4-1 16,3 0-3-16,-3 0 2 15,-1 11-11-15,1 9 13 16,0 4-12-16,3 0 12 0,0 7 0 15,0-2 0 1,0 7 8-16,3 4-6 0,-3 5-2 16,0 5 2-16,0 0 3 15,-13 1-1-15,-7-1-4 16,-8-1 0-16,-4-1-6 16,2-5 3-16,6-11-52 15,8-12 18-15,8-11 19 16,6-9 10-16,2 0 6 15,0-7-9-15,12-13 16 16,8-6-7-16,3-2 2 16,5 2 0-16,2 0 34 0,1 5-34 15,-1 1 0-15,-4 3-3 16,-1 4 14-16,-3 2-11 16,-4 1 0-16,1 1-20 15,-2-5-6-15,-1-3-149 16</inkml:trace>
  <inkml:trace contextRef="#ctx0" brushRef="#br0" timeOffset="29696.0795">11485 3156 521 0,'0'0'102'0,"0"0"-102"16,0 0 9-16,0 0 4 16,-88 26 0-16,66-6 6 15,0 9 11-15,4 3-15 16,3 6 8-16,4-1-8 16,8 2-10-16,3-3 19 15,0 0-24-15,2 0 0 16,13 1 0-16,9 0 6 15,6-4-12-15,6-10-87 16,3-9-114-16</inkml:trace>
  <inkml:trace contextRef="#ctx0" brushRef="#br0" timeOffset="30208.5868">11588 3641 568 0,'0'0'105'16,"0"0"-25"-16,0 0-45 16,0 0 14-16,0 0 35 15,0 0-72-15,-25-79 29 16,25 51-41-16,0-6 0 16,2 1-2-16,12-3 2 15,0 4 0-15,1 3-3 16,0 6 17-16,-2 7-15 0,-1 8 1 15,-3 6-10-15,0 2-16 16,1 0 18-16,4 0-2 16,-4 17 0-16,1 5 3 15,-3 5 7-15,-2 0 0 16,-3 4 5-16,-3-3-13 16,0-5 17-16,0-2-9 15,0-9 0-15,0-4 3 16,0-8-12-16,0 0 9 15,7-6 0-15,3-13-20 16,6-6-26-16,4-3 38 16,-2 6 6-16,-5 7-17 0,-4 7 19 15,-4 6 0-15,1 2-7 16,0 0-9-16,2 0 4 16,3 7 12-16,-2 1-8 15,6 2 22-15,-2-2-14 16,0-3 0-16,3-1 0 15,1-4-15-15,3 0 3 16,4-4-55-16,-4-13-86 16</inkml:trace>
  <inkml:trace contextRef="#ctx0" brushRef="#br0" timeOffset="30553.8877">12148 3096 453 0,'0'0'79'0,"0"0"-52"16,0 0-3-16,0 0 29 16,82-7 5-16,-54 9-45 15,2 13 36-15,0 4-10 16,-5 4-34-16,-4 5 47 15,-7 3-45-15,0 8 9 16,-5 3 20-16,-4 4-20 0,-5 8 11 16,0 3-8-1,-3 4-14-15,-11 8 25 0,-8-1-16 16,-5-3-14-16,-5-5 0 16,0-6 9-16,-1-4-10 15,-3-2 1-15,-5-1-58 16,-7-4-52-16,-4-11-153 15</inkml:trace>
  <inkml:trace contextRef="#ctx0" brushRef="#br0" timeOffset="52093.2814">14919 10549 551 0,'0'0'49'0,"0"0"-49"15,0 0 0-15,0 0 7 16,0 0 2-16,0 0 31 16,0 0-32-16,0 0 5 15,19 13 11-15,-4-7 14 16,6-2 6-16,4 2-24 16,8-2-6-16,3-1 25 15,8-1-11-15,3-2-18 16,7 0-10-16,4 0 0 15,6 0 2-15,6 0-2 16,5-8 0-16,4-3-2 16,0 1 11-16,-5-2-9 0,-2 5 0 15,-3-3 2 1,-9 3 1-16,-4 0-3 0,-7 2 2 16,-4-1 1-16,-6-1-3 15,-3 2-4-15,-6-1 4 16,-4-2 0-16,-2 4 0 15,-3 0 0-15,3-2 0 16,0 1 2-16,0-2 4 16,-5-1 4-16,1 3 0 15,-6-2-8-15,1 2 33 16,0-2-18-16,-1 2 5 16,-1 1-21-16,-1-1 4 0,-3 2 1 15,-1 1-6-15,2 1 0 16,-3-2-3-16,4 2 3 15,-1-4-1-15,-1 0-17 16,0-3-91-16,-4-6-71 16,-5-6-119-16</inkml:trace>
  <inkml:trace contextRef="#ctx0" brushRef="#br0" timeOffset="53419.0678">14925 8406 463 0,'0'0'68'0,"0"0"-34"15,0 0 2-15,0 0-3 16,0 0 6-16,0 0 41 16,-17-28-79-16,10 28 12 15,0-2 3-15,-4 2-3 16,-2 0-1-16,-5 0-12 16,-4 9 0-16,-2 9 12 15,-1 4-11-15,2 6 8 16,1 1 12-16,2 3-19 15,8-1 17-15,6-1-17 16,5-2 1-16,1-2 23 16,3-6-26-16,18 0 5 0,7-1 24 15,11-6-27-15,4-3 32 16,3-5-34-16,2-2 8 16,-4-3-17-16,-1 0-43 15,-8 0-66-15,-8 0-39 16,-11 0-233-16</inkml:trace>
  <inkml:trace contextRef="#ctx0" brushRef="#br0" timeOffset="53868.192">15325 8247 382 0,'0'0'147'16,"0"0"-111"-16,0 0 1 16,0 0 20-16,0 0-34 15,0 0 29-15,-35-14-31 0,29 14-18 16,-6 3 12-16,-2 14-12 16,-6 6-3-16,2 4 5 15,4 3 8-15,5 3 13 16,5-2-13-16,4 2-11 15,0-2 14-15,17-2-14 16,3-2-2-16,9-6 4 16,4-3-4-16,5-6-1 15,7-5-58-15,-1-7-67 16,-4 0-71-16</inkml:trace>
  <inkml:trace contextRef="#ctx0" brushRef="#br0" timeOffset="54605.2124">15721 8240 542 0,'0'0'103'16,"0"0"-95"-16,0 0 13 0,0 0 7 16,-100-4 12-16,80 15-4 15,5 8-36-15,0 4 7 16,5 1 17-16,8 1-24 15,2-2 0-15,0-2 9 16,12-3-3-16,8-4 1 16,6-4-7-16,-1-4 0 15,4-6 14-15,-1 0-14 16,-6 0-5-16,1-10-4 16,-7-4-19-16,-4-2 17 0,-6-1 7 15,-4-1 8 1,-2-1-9-16,0 4 6 15,-2 1-1-15,-4 7 14 0,3 4-12 16,2 3 32-16,-1 0-34 16,2 2-14-16,-1 16 9 15,1 9-5-15,0 4 10 16,0 4-1-16,0-1 3 16,0 1 8-16,0-3-3 15,0 2-5-15,-3-5 11 16,-9 0-7-16,-6-2-4 15,-3 0 0-15,-4-2 2 16,0-5-6-16,5-6 2 16,7-6-26-16,8-8 24 15,5 0-23-15,0-2 19 0,0-13-32 16,8 1 15 0,11-3 23-16,0 4 10 0,3 1-2 15,3 1 34-15,0 1-34 16,0 2 20-16,1 1-22 15,0 2 1-15,0 2-8 16,-2 0 1-16,-3 2-36 16,-2 1-23-16,-4-5-112 15,-6-3-160-15</inkml:trace>
  <inkml:trace contextRef="#ctx0" brushRef="#br0" timeOffset="54889.8036">16072 8190 576 0,'0'0'34'15,"0"0"-34"-15,0 0 0 16,0 0 39-16,-77 77 5 15,65-48-4-15,2 0-1 16,3 2-14-16,7-1 21 16,0-1-30-16,0 1-5 0,9-3-11 15,9-2 4 1,6-5-8-16,6-4-31 0,3-11-92 16,-4-5-93-16</inkml:trace>
  <inkml:trace contextRef="#ctx0" brushRef="#br0" timeOffset="55384.2401">16246 8596 512 0,'0'0'176'15,"0"0"-102"1,0 0-43-16,0 0 48 0,0 0-45 15,-14-79 3-15,14 56 12 16,0-4-44-16,7 1 0 16,3 4-5-16,0 5 4 15,-3 5-7-15,0 7 3 16,-1 2 0-16,-1 3-1 16,1 0 1-16,1 0-10 15,4 0-8-15,-2 11 17 16,0 1-2-16,1 0 3 15,-4 1 0-15,-4-2-1 16,2-1 1-16,-1-2 0 0,0 0 0 16,3-5-6-1,1-1 5-15,0-2-9 0,6 0 7 16,5-7 2-16,1-5 2 16,-4 1-1-16,-7 5 32 15,-4 3-17 1,-2 3 18-16,2 0-33 0,2 0 12 15,3 3-31-15,1 8 30 16,2-1-15-16,-1-2 4 16,-4-3-3-16,0 0-6 15,-1-3-21-15,-1-1-52 16,0-1 4-16,4 0-55 16,1-3-69-16</inkml:trace>
  <inkml:trace contextRef="#ctx0" brushRef="#br0" timeOffset="55663.0734">16627 8224 559 0,'0'0'125'16,"0"0"-121"-16,0 0 17 16,0 0-5-16,0 0 21 15,0 0-11-15,98 8 3 16,-74 10-7-16,-1 6 42 15,-6 2-60-15,-3 2 29 16,-5 2 2-16,-6 7-31 16,-3-1 32-16,0 3-20 0,-11 2-6 15,-6-5-3 1,-1-2 4-16,0-3-13 0,0-3 2 16,0-3-29-16,-2-5-54 15,0-6-81-15,-6-6-156 16</inkml:trace>
  <inkml:trace contextRef="#ctx0" brushRef="#br0" timeOffset="56555.1528">15021 8944 455 0,'0'0'93'0,"0"0"-55"15,0 0 25-15,0 0-11 16,0 0 4-16,0 0 6 16,0-19-31-16,0 14-16 0,0 4-1 15,0 0 16-15,0 1 1 16,0 0-31-16,0 0 3 16,0 0-9-16,0 14-7 15,0 10 13-15,0 10-5 16,0 4 16-16,0 2-11 15,0-2 0-15,0-1 6 16,0-3 4-16,0-3-4 16,10-2 1-16,3-5 4 15,5-3-10-15,-1-1 12 16,3-3-13-16,-3-5 0 16,-2-4 7-16,-7-1-7 0,1-4-6 15,-5-2-40 1,-3-1-57-16,-1 0 19 0,0-11-79 15</inkml:trace>
  <inkml:trace contextRef="#ctx0" brushRef="#br0" timeOffset="56936.6372">14914 9123 649 0,'0'0'40'0,"0"0"-28"15,0 0-16-15,0 0 8 0,0 0 2 16,0 0 47-16,49 66-25 16,-36-37-13-16,-3 8 4 15,2 1-15-15,-2-2 35 16,0-4-38-16,1-7 19 15,-2-5 5-15,0-6-15 16,3-6 5-16,-2-1 2 16,3-7-3-16,9 0 25 15,6-7 8-15,7-15-35 16,4-4 3-16,-1-4-8 16,-4-1-6-16,-2 2-1 15,-5 3-20-15,-1 3-8 0,-1 5-64 16,-3 2-48-1,6 2-36-15,-6 0-249 0</inkml:trace>
  <inkml:trace contextRef="#ctx0" brushRef="#br0" timeOffset="57726.1041">16063 8838 293 0,'0'0'117'15,"0"0"-58"-15,0 0-35 16,0 0 28-16,0 0 12 16,0 0-24-16,-13-51-1 15,13 49-17-15,0 2 37 16,0 0-30-16,-2 0 4 15,2 0 4-15,0 0-31 16,-1 0 10-16,1 0-16 16,0 6 0-16,0 11-15 15,0 6 22-15,0 4-7 0,0 8 30 16,1 3-24-16,7 1 36 16,-1 1-30-16,5-5-5 15,-1-1 21-15,5-4-26 16,3-4 7-16,1 4 1 15,2-2-8-15,3 2 7 16,1-2-9-16,-2 0 8 16,1-4-12-16,-1-3 6 15,-2-2-2-15,-2-4 6 16,-1-1 0-16,-2 0-6 16,-1-3 0-16,-3-5-5 15,-4 2 5-15,-1-5 0 0,-5 2-1 16,3-2-3-16,-1-2-34 15,1 1-20-15,2-1-15 16,1-1-37-16,4 0 11 16,-4 0-97-16,0-8-195 15</inkml:trace>
  <inkml:trace contextRef="#ctx0" brushRef="#br0" timeOffset="58212.0623">16353 9085 353 0,'0'0'87'0,"0"0"-62"15,0 0-17-15,0 0 55 16,0 0 28-16,0 0-41 16,26 59-3-16,-15-38 23 15,-1 3-56-15,-1 2 41 16,-1 0-24-16,-5 2-10 16,-3 3 16-16,0 2-28 0,0 1 11 15,-6-1 1 1,-6-2-17-16,-3 0-3 0,0-1-1 15,-1-2 0-15,2 1 6 16,-4-4-3-16,2 1-3 16,-1-4 0-16,2-1 0 15,-1-3-1-15,2-3 1 16,3-2 0-16,3-6 15 16,2-4-15-16,2-3 2 15,-3 0-6-15,3 0 13 16,0-9-18-16,1-10-14 15,0-3-58-15,1 0 50 16,2 2-74-16,0 1-10 16,0 1-99-16</inkml:trace>
  <inkml:trace contextRef="#ctx0" brushRef="#br0" timeOffset="58505.9979">16145 9341 454 0,'0'0'29'0,"0"0"13"16,0 0-5-16,0 0-7 15,39 87-21-15,-27-70 1 16,-2-1-10-16,1-2-192 16</inkml:trace>
  <inkml:trace contextRef="#ctx0" brushRef="#br0" timeOffset="60072.3525">18038 8568 638 0,'0'0'69'16,"0"0"-11"-16,0 0-26 15,0 0 42-15,0 0-3 0,0 0-17 16,-13-7-32 0,13-7-13-16,0-5-3 0,0-3 2 15,0-5-8-15,8 1 0 16,4-3 0-16,2 3 0 16,2 6-9-16,-2 7 2 15,-2 6-2-15,0 4 1 16,-1 3 1-16,4 0-19 15,3 10 25-15,2 11-12 16,-1 4 13-16,-5 3 0 16,-3 1 1-16,-5-2-1 15,-6-4 0-15,0-4 0 16,0-9 9-16,0-4-9 16,0-5 0-16,0-1 0 15,2 0 9-15,2-4 15 0,7-18-24 16,5-7 4-16,3-2-8 15,1 2-5-15,-4 10 6 16,-5 9 3-16,-5 6-7 16,1 4-1-16,1 0 5 15,5 0-17-15,8 13 18 16,3 7 0-16,3 2 2 16,-5 0 0-16,2 1 3 15,0-1 15-15,-3-5-18 16,1-5 0-16,-1-1-4 15,1-4-58-15,1-6-85 16,-4-1-141-16</inkml:trace>
  <inkml:trace contextRef="#ctx0" brushRef="#br0" timeOffset="60685.8939">18776 8589 583 0,'0'0'32'16,"0"0"-32"-16,0 0 0 16,0 0 24-16,0 0 47 0,0 0-27 15,0 0-20 1,-13 75 14-16,10-74-32 0,3-1 35 15,0 0-3-15,0 0-10 16,0 0 55-16,0-9-23 16,4-8-60-16,4-7 10 15,1 1-5-15,0-2 1 16,-2 3-6-16,-2 5-3 16,-3 3 0-16,-2 8 3 15,0 5-9-15,0 1-3 16,0 0-6-16,0 0 16 15,-2 0 1-15,-13 0-10 0,2 7 11 16,-2 7 0-16,-1 3-1 16,2-1-7-1,2 2 8-15,1 2 0 0,4-4-3 16,5 4 5-16,2-6-2 16,0-2 0-16,2 0-5 15,13-3 0-15,4-3 6 16,4-4-1-16,3-2 13 15,0 0-6-15,-4 0-14 16,-4-7 4-16,-6 0 2 16,-6-4-6-16,-5 0 11 15,-1 0-8-15,-1-3 3 16,-15 0-19-16,-4 0 20 16,-4 5-6-16,1 5-25 15,3 4 28-15,0 0-37 0,0 6-20 16,8 15-47-16,0 3-20 15,3 1-110-15</inkml:trace>
  <inkml:trace contextRef="#ctx0" brushRef="#br0" timeOffset="61226.1447">18429 8850 463 0,'0'0'158'0,"0"0"-134"15,0 0-21 1,0 0 2-16,0 0 22 0,0 0-27 15,0 7 0-15,0 10 24 16,0 6-5-16,-11 10 26 16,-2 4-8-16,-5 6-16 15,-2 3 23-15,1 2-30 16,0-1-2-16,4 3 22 16,0-2-14-16,3-4-11 15,1-3 4-15,0-7-12 16,5-12 9-16,3-4-10 15,3-10 0-15,0-5-10 16,0-3 8-16,1 0-52 16,13-13-42-16,4-12-66 0,-6-7-369 15</inkml:trace>
  <inkml:trace contextRef="#ctx0" brushRef="#br0" timeOffset="61618.9849">18233 9092 721 0,'0'0'33'16,"0"0"11"-16,0 0-21 15,0 0 7-15,0 0 21 0,0 0-43 16,-3 5 2-16,3 16-10 15,0 13 10-15,0 8 10 16,0 8 0-16,0 0-13 16,0 6 26-16,0-4-28 15,0-6-4-15,0-5 4 16,0-7 0-16,0-8-6 16,11-7 1-16,4-6 0 15,3-10 13-15,9-3-6 16,10-3 14-16,1-14 14 15,3-8-34-15,-2 1 10 16,-4 1-11-16,-3 3-10 16,-8 5-3-16,-5 3-60 15,-4 6-35-15,-8 2-70 16,-5 0-116-16</inkml:trace>
  <inkml:trace contextRef="#ctx0" brushRef="#br0" timeOffset="80205.8963">15575 13515 254 0,'0'0'64'0,"0"0"-29"16,0 0 45-16,0 0-20 15,0 0-6-15,0 0 6 16,0 0-29-16,0 0-13 15,-10-1 23-15,10 1-14 16,0 0 10-16,0 0-4 0,0-2-18 16,0 2 16-16,0 0-21 15,0 0-8-15,0 0 19 16,0 0-16-16,0 0 1 16,0 0-6-16,0 0 19 15,0 0-24-15,0 0 5 16,0 0 0-16,3 0-1 15,12 0 6-15,3 0-5 16,7 0 0-16,-1 0 11 16,-2 2-7-16,-1 1-4 15,3 0 2-15,-2-1 4 16,1-2-6-16,-2 0 0 16,0 0 0-16,-3 0 3 0,-2 0-1 15,-1 0-2 1,-6 0 0-16,1 0-1 0,-3 0 1 15,-4 0 0-15,-2 0 0 16,-1 0 2-16,0 0-3 16,0 0 1-16,0 0 0 15,0 0-5-15,0 0 9 16,0 0-8-16,0 0-4 16,0 0-20-16,0 0 10 15,0 0-20-15,0 0 9 16,0 0 6-16,0 0-62 15,0 0 7-15,0 3-26 16,2 3 10-16,-2-3-71 16</inkml:trace>
  <inkml:trace contextRef="#ctx0" brushRef="#br0" timeOffset="82235.1038">17974 13372 323 0,'0'0'96'0,"0"0"-63"16,0 0-23-16,0 0 40 16,0 0 3-16,0 0-21 15,0 0 9-15,0 3-29 16,0-3 13-16,0 0-3 16,0 0-16-16,0 0 25 0,0 0-27 15,-4 0-2-15,4 0-4 16,0 0 3-16,0 0-11 15,0 0 7-15,0 0-31 16,-2 0 19-16,-2 4-45 16,-1 1 20-16,-4 2 19 15,-1 3-27-15,-1 0-8 16,2 0-17-16,-1-3 21 16,2 0 37-16,4-2 24 15,-1-2-9-15,2 1 48 16,2-4-30-16,-2 3 19 15,3-1-25-15,0-2-6 16,0 1 22-16,0-1 1 16,0 0-12-16,0 0 20 15,0 0-18-15,0 0 9 0,0 2-8 16,0-1-12-16,0 2 24 16,13 0-18-16,13-1 28 15,9 0 7-15,13-2-42 16,6 0 21-16,10 0-25 15,2 0-1-15,7 0 19 16,1-7-18-16,-1 1-2 16,1 0-1-16,-2 2 1 15,-7 1-3-15,-9 3 2 16,-12 0-11-16,-11 0-6 16,-8 0 7-16,-9 0 7 15,-4 0 1-15,-6 0-36 0,-3 0 22 16,-3 0-8-16,0 0-9 15,0 0 33-15,0 0-19 16,0 0-15-16,-1 3 11 16,-10 1-65-16,-1 1-8 15,-3-4-164-15</inkml:trace>
  <inkml:trace contextRef="#ctx0" brushRef="#br0" timeOffset="83408.8216">14003 11465 572 0,'0'0'52'16,"0"0"-20"-16,0 0-18 15,0 0 28-15,0 0-24 16,0 0 13-16,-60-9-17 16,35 22-11-16,-5 7 30 0,-1 5-26 15,0 8-4-15,-1 4 11 16,6 2-13-16,6 6 23 15,6 2-24-15,10 3 0 16,4 3 5-16,0-4 1 16,11-3-6-16,9-7 0 15,6-7-1-15,4-6 1 16,5-8 5-16,6-5 0 16,5-8-10-16,2-5-8 15,0 0-96-15,-1-12-79 16</inkml:trace>
  <inkml:trace contextRef="#ctx0" brushRef="#br0" timeOffset="83740.2562">14566 11595 635 0,'0'0'55'16,"0"0"17"-16,0 0-62 15,0 0 16-15,0 0-15 16,-94-2 5-16,64 24 52 16,2 5-56-16,5 3 10 15,5 3-7-15,7 4-11 0,7-5 9 16,4 1-13-16,3-4 10 15,15-1-11-15,6-3 2 16,4-1-2-16,2-9-18 16,3-7-61-16,3-7-26 15,-5-1-23-15,-6-2-224 16</inkml:trace>
  <inkml:trace contextRef="#ctx0" brushRef="#br0" timeOffset="83965.0882">14707 11550 592 0,'0'0'71'16,"0"0"14"-16,0 0-58 0,0 0-16 16,0 0-1-16,0 0-9 15,-17-17-1-15,17 17-14 16,0 7-21-16,0 8 35 15,-3-2-36-15,3 1 2 16,0-4-31-16,-4-4-63 16,-1-3-106-16</inkml:trace>
  <inkml:trace contextRef="#ctx0" brushRef="#br0" timeOffset="84730.2063">14651 11405 436 0,'0'0'40'0,"0"0"20"16,0 0-9-16,0 0-3 16,0 0 36-16,0 0-55 15,-16-50 54-15,11 49-55 16,-3 1 20-16,-1 0-28 15,-5 0-11-15,-5 1 16 16,-4 15-25-16,-7 5 2 0,0 6 8 16,-3 10-2-16,2 7 8 15,2 2 9-15,7 1-23 16,6 0 20-16,6-2-22 16,6 0 13-16,4-2-5 15,2-2-8-15,19-2 0 16,4-3 5-16,6-6 1 15,4-6-3-15,5-3-3 16,3-10-20-16,4-5-9 16,2-6-137-16,-4 0-30 15,-4-17-260-15</inkml:trace>
  <inkml:trace contextRef="#ctx0" brushRef="#br0" timeOffset="85200.33">15034 11592 695 0,'0'0'99'0,"0"0"-88"15,0 0 18-15,0 0 0 16,0 0-2-16,-87-41-9 15,71 41-6-15,3 0-5 0,-4 11 2 16,2 5-9 0,-3 4 0-16,3 4 13 0,0 2-10 15,4 2 7-15,1 1-10 16,3 0 5-16,4-5-4 16,3 1-1-16,0-7 0 15,0-3-1-15,13-2 5 16,4-3-3-16,4-5 1 15,4-2-2-15,0-3 11 16,0 0-11-16,-5 0 0 16,0 0-3-16,-4 0 6 15,0 0 2-15,1 0-5 16,2 0 0-16,1-1 1 16,2-6-1-16,4-3-8 15,0-3-2-15,3-2-17 0,-6 1 10 16,-4 0-22-16,-5-1-35 15,-5 3 15-15,-3 1-49 16,-4-1-145-16</inkml:trace>
  <inkml:trace contextRef="#ctx0" brushRef="#br0" timeOffset="86009.5721">15008 11579 594 0,'0'0'43'0,"0"0"10"0,-83-4-26 15,52 9 34-15,2 13-17 16,6 2 2-16,6 4-21 16,9 3-25-16,8 3 6 15,0 1-2-15,17-4-4 16,13-6 0-16,4-5 3 16,6-10 0-16,1-6 1 15,4 0-1-15,-2-6-3 16,-1-13 12-16,-7-2-4 15,-8-6-8-15,-8 1 2 0,-11-2 10 16,-6 2-13 0,-2 1 1-16,0-1 0 0,-2 3 0 15,-4 8 10-15,1 5-10 16,2 8 9-16,3 2-9 16,0 0-1-16,0 4-15 15,0 18 6-15,2 12 2 16,4 10 11-16,0 2-6 15,-1 0 6-15,-5-1-2 16,0-2 2-16,0-1-3 16,-8-1 0-16,-10-4 16 15,0-7-16-15,-2-5 0 16,3-8-3-16,4-7 19 16,5-7-18-16,3-3 8 15,4-1 4-15,1-19-2 0,0-3-8 16,0-2-4-16,11 1-3 15,8 1 7-15,2 5 0 16,4 1 0-16,2 0 0 16,1 3-10-16,4 0 10 15,-2 4 0-15,-1 3-29 16,0 4-87-16,-4 0-25 16,-3 1-91-16</inkml:trace>
  <inkml:trace contextRef="#ctx0" brushRef="#br0" timeOffset="86477.1362">15560 11876 541 0,'0'0'149'16,"0"0"-120"-16,0 0 20 15,0 0 7-15,0 0 46 16,0 0-4-16,-20 1-58 15,18-9 8-15,1-6-44 16,1-8-3-16,0-4 8 16,3-6-9-16,10 1-6 15,4 3 6-15,-1 5 0 16,-3 9-7-16,-1 6 7 16,-6 4 0-16,-2 1-17 0,0 3 17 15,0 0-8 1,3 0 4-16,2 4 0 0,2 4 0 15,1 4 4-15,-3-4 0 16,0 1 3-16,1 0-3 16,-4-5-1-16,3 0-2 15,-1-3 6-15,2-1 0 16,-1 2-3-16,3-2 0 16,0 1-2-16,3 0 2 15,-1 2 0-15,0 2 0 16,2 2 1-16,1-2-3 15,1 2 2-15,0-3-9 16,0-1-20-16,-1-3-83 16,0 0-24-16,-1 0-10 0,-5-14-213 15</inkml:trace>
  <inkml:trace contextRef="#ctx0" brushRef="#br0" timeOffset="86908.0451">15998 11408 630 0,'0'0'79'0,"0"0"-4"15,0 0-51-15,0 0-23 16,0 0 56-16,0 0-43 16,41 5 0-16,-17 10 34 15,4 8-40-15,0 1 12 16,-4 5-19-16,1 7 5 15,-5-1 4-15,-6 3-10 16,-6 0 0-16,-4-1 5 0,-4 0 7 16,0-1-11-1,-9 0-1-15,-6-2 0 0,-3-1-3 16,0-4 3-16,-4-4-63 16,-2-3-41-16,-1-6-41 15,-2-8-58-15</inkml:trace>
  <inkml:trace contextRef="#ctx0" brushRef="#br0" timeOffset="89389.8498">14065 12147 561 0,'0'0'42'0,"0"0"-22"15,0 0-19-15,0 0 5 16,0 0 56-16,0 0-31 15,0 0 3-15,10-67 9 16,-10 65-3-16,0 0 20 16,3 2-35-16,-3 0 14 0,0 0-34 15,0 0-5-15,0 0-10 16,0 11 1-16,4 12 4 16,4 8 5-16,-1 1 0 15,1 1 1-15,2-4 3 16,0-3 2-16,0-2-6 15,-3-4 7-15,2 1-6 16,-4-6 15-16,-1-3-16 16,-1-6 0-16,-3-2-14 15,0-4 14-15,0 0-56 16,0 0-15-16,0-4-19 16,-5-11-73-16</inkml:trace>
  <inkml:trace contextRef="#ctx0" brushRef="#br0" timeOffset="89737.5873">13973 12293 441 0,'0'0'177'15,"0"0"-105"-15,0 0-58 16,0 0-4-16,0 0 36 15,0 0-27-15,2 0-4 16,2 7-15-16,4 6 0 16,5 9-2-16,5 7 10 0,1 4 3 15,4 1 4 1,-2 0-5-16,3-4-7 0,-1-7 0 16,1-4-3-16,-1-8 15 15,2-6-13-15,1-5-2 16,0 0 20-16,4-18-15 15,0-5 13-15,-3-4-18 16,0-3 0-16,-5 3-8 16,1 0-21-16,-1 4-71 15,0 4-23-15,-1 4-97 16</inkml:trace>
  <inkml:trace contextRef="#ctx0" brushRef="#br0" timeOffset="90406.0977">15480 12093 566 0,'0'0'100'0,"0"0"-100"16,0 0 0-16,0 0 0 16,0 0 3-16,0 0 1 15,21 19 35-15,-3 0-37 16,1 1 61-16,3 2-63 16,2 3 10-16,0 3 24 15,-1 1-2-15,-3 4-24 16,1-2 27-16,-3-2-15 15,-1-1-4-15,-4-2-11 16,-1-6 0-16,-2-6 2 16,-3-4-4-16,-4-8-3 0,0 0 0 15,-3-2-16 1,0 0-2-16,2 0-41 0,-2 0 1 16,0 0-24-16,0 0-52 15,0 0-207-15</inkml:trace>
  <inkml:trace contextRef="#ctx0" brushRef="#br0" timeOffset="90965.9247">15540 12273 596 0,'0'0'41'16,"0"0"-25"-16,0 0 8 16,0 0 33-16,0 0 6 15,0 0-35-15,-2-1-28 16,2 1 1-16,0 1 10 16,0 11 14-16,7 5 15 15,2 3-16-15,1 4-22 16,0 2 33-16,0 3-28 15,-3 1 15-15,3 3 10 16,-1-2-27-16,-2 0 5 16,-1-4-7-16,2-4 1 15,-1-6 5-15,0-5-9 0,1 1 0 16,0-6 2-16,-1 0-1 16,0-5 8-16,-1-2-9 15,3 0 3-15,1 0 13 16,4 0-9-16,2-7 11 15,1-8 19-15,1-6-29 16,0-3 8-16,0-5-15 16,-5-1 4-16,2-3 1 15,-6-3-4-15,1 3-2 16,-2 3 8-16,-2 7-8 0,-3 9 0 16,-2 7-2-1,-1 4 4-15,0 3-7 0,0 0 1 16,0 0-7-16,0 0-13 15,0 0-57-15,0 0-18 16,0 1-74-16,0 8-16 16,0-2-235-16</inkml:trace>
  <inkml:trace contextRef="#ctx0" brushRef="#br0" timeOffset="91986.2924">17920 11644 631 0,'0'0'93'16,"0"0"-39"-16,0 0-41 15,0 0 2-15,0 0 75 16,0 0-14-16,-3 0-5 16,3 0-52-16,0-2 12 15,0-8 15-15,0-7-9 0,0-6-37 16,0-7-5-16,6 1 5 15,6 2 1-15,3 6-1 16,-1 5-9-16,-1 8 8 16,0 5-9-16,2 3-2 15,-1 0-6-15,3 13-5 16,-2 9 22-16,0 4-9 16,-3 1 10-16,-4-4 8 15,-4-3-5-15,-2-3-1 16,-2-5-2-16,0-4 0 15,0-4-7-15,0-4 7 16,2 0-18-16,1 0 13 16,7-15-32-16,3-10-17 15,5-5-25-15,3-1 68 16,-5 8 1-16,-1 9 10 0,-9 8 0 16,-3 6 0-16,-3 0 1 15,2 1-1-15,4 16 13 16,1 5 0-16,1 5 30 15,-1-4-33-15,0 2-8 16,1-3 4-16,2-3-6 16,2-6-22-16,7-8-127 15,8-5-63-15,6-5-169 16</inkml:trace>
  <inkml:trace contextRef="#ctx0" brushRef="#br0" timeOffset="92316.731">18535 11585 672 0,'0'0'54'0,"0"0"-48"15,0 0 35-15,0 0 26 16,0 0-15-16,-74 86-19 16,74-61-28-16,0-3-2 15,2-3-3-15,17-5 12 16,4-7-22-16,4-4 10 15,1-3-13-15,0 0 10 16,-4-10-16-16,-6-2-8 16,-6-5 22-16,-8 0-6 15,-4 1 10-15,0-2-16 0,-17 1 15 16,-7 0 2-16,0 5 0 16,-2 5 7-16,3 4-7 15,2 3 2-15,3 0-14 16,3 6-5-16,3 10-98 15,2 6-76-15,2 1-92 16</inkml:trace>
  <inkml:trace contextRef="#ctx0" brushRef="#br0" timeOffset="92843.1978">18285 11943 443 0,'0'0'92'16,"0"0"-64"-16,0 0-24 16,0 0 58-16,0 0 8 0,0 0-24 15,24-46 12-15,-24 45 1 16,0 1 6-16,0 0-18 16,0 0-35-16,0 0 9 15,-8 17-21-15,-9 6 0 16,-8 8 1-16,-2 7 0 15,-1 1 10-15,-1 2-6 16,1 0 12-16,-2 4-17 16,0-3 5-16,-1-1-5 15,3-2 18-15,0-3-18 16,11-7 3-16,1-4-1 16,8-7 7-16,3-8-9 0,2-5 0 15,3-5-8 1,0 0 8-16,0 0 5 0,0 0-5 15,0-8-14-15,3-9-44 16,5-6-40-16,0-3-90 16,-3 1-31-16</inkml:trace>
  <inkml:trace contextRef="#ctx0" brushRef="#br0" timeOffset="93186.8487">17944 12109 339 0,'0'0'334'0,"0"0"-288"16,0 0-20-1,0 0 4-15,0 0 3 0,0 0-15 16,0 14-11-16,0 11 12 16,0 7 12-16,0 4-4 15,0 2 3-15,0 1-24 16,0 0 5-16,0-5 2 15,0-5-9-15,0-5 7 16,0-7-11-16,0-5 0 16,4-5 21-16,5-4-3 15,11-3-11-15,8 0 41 16,11-7-31-16,7-10 8 16,3-3-25-16,-5 1 0 15,-5 4 1-15,-2 1-1 0,-6 6-37 16,-3 4-40-16,-5 1-119 15,-13 0-72-15</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41:28.759"/>
    </inkml:context>
    <inkml:brush xml:id="br0">
      <inkml:brushProperty name="width" value="0.05292" units="cm"/>
      <inkml:brushProperty name="height" value="0.05292" units="cm"/>
      <inkml:brushProperty name="color" value="#0070C0"/>
    </inkml:brush>
    <inkml:brush xml:id="br1">
      <inkml:brushProperty name="width" value="0.05292" units="cm"/>
      <inkml:brushProperty name="height" value="0.05292" units="cm"/>
      <inkml:brushProperty name="color" value="#FF0000"/>
    </inkml:brush>
    <inkml:brush xml:id="br2">
      <inkml:brushProperty name="width" value="0.05292" units="cm"/>
      <inkml:brushProperty name="height" value="0.05292" units="cm"/>
      <inkml:brushProperty name="color" value="#92D050"/>
    </inkml:brush>
    <inkml:brush xml:id="br3">
      <inkml:brushProperty name="width" value="0.05292" units="cm"/>
      <inkml:brushProperty name="height" value="0.05292" units="cm"/>
    </inkml:brush>
  </inkml:definitions>
  <inkml:trace contextRef="#ctx0" brushRef="#br0">21669 2252 424 0,'0'0'15'0,"0"0"21"16,0 0-30-16,0 0 14 15,0 0 3-15,0 0-15 0,0 0 55 16,-16-73-26 0,15 70-32-16,-1-1 27 0,2 4-8 15,0-1-24-15,0 1 40 16,0 0-25-16,0 0-15 15,0 0 0-15,0 0-16 16,-1 0 11-16,1 0 5 16,0 0-1-16,0 1-10 15,0 15 11-15,0 6-3 16,-2 6-6-16,-1 2 18 16,3 2-10-16,0 2 1 15,0 7 0-15,0 5 10 0,0 8-4 16,0 3-3-1,0 4 8-15,0 0-5 16,0 1 15-16,3 1-20 0,2-3 9 16,0 1 8-16,-1-1-15 15,-2-2-3-15,-2 0 14 16,0 0-12-16,0-4 34 16,0 0-36-16,1-2 3 15,2-1 21-15,2-1-22 16,0 0-1-16,1 0-2 15,-1 5 2-15,1 0 5 16,-2-3-6-16,4 1 9 16,-4-7-7-16,-1 0 5 15,-1 4-7-15,-2 0 7 16,0 1-7-16,0 5 5 16,0 0-5-16,0-3 9 15,0-1-14-15,3-7 5 0,0 0 0 16,0-2 0-1,-2 4 2-15,-1 3 2 0,2 1-4 16,-2 5 10-16,1-3-9 16,2-2-1-16,-1-2 0 15,0-4-2-15,1-4 8 16,0-2-6-16,0-5 0 16,2-3 0-16,-2-3 4 15,0-4-4-15,-1-1 0 16,-1-3-1-16,-1-1 2 0,0-4-1 15,0 1 0-15,2-3 1 16,-2-1-3-16,1-3 2 16,1-1 0-16,-2 0-4 15,0-2 12-15,0 2-5 16,1-3-3-16,0-2 0 16,2 0-3-16,-1 0 3 15,-1-3 0-15,1 2-3 16,-1-2 16-16,2 0-2 15,-1 0-11-15,1 0 4 16,3 0 4-16,7 0 3 16,8-2-11-16,9-8 18 15,9-3-12-15,4 0 5 16,6 1-11-16,-1 0 0 0,4 2 6 16,0 0-6-16,0 1 0 15,4 0 0-15,0 1 11 16,6-2-11-16,-1 0 0 15,0 2 0-15,3-1 9 16,6 2 1-16,8 0-10 16,2 2 0-16,3 0 11 15,-1-2-19-15,-2 0 8 16,-1-1 0-16,-2 1 11 16,-6 0-10-16,-7-2-1 15,-4 3 0-15,4-2 5 16,-1-1-2-16,5 1-3 15,-1-1 0-15,0-1-2 0,0-1 2 16,0 0 0-16,-1 2-1 16,-4-2 7-16,-5 5-1 15,-7 1-5-15,-10 1 0 16,-8-1-14-16,-3 2 14 16,-5-2 0-16,1 2-3 15,1 0 12-15,-3 0-7 16,1 0-2-16,-6-1 0 15,0 0-3-15,-3 1 3 16,-3 3 0-16,-3-1-11 0,-3 1 4 16,-3 0-6-1,-3-1-49-15,0 0-43 0,-2 1 19 16,-19 0-59-16,-16-5-12 16</inkml:trace>
  <inkml:trace contextRef="#ctx0" brushRef="#br0" timeOffset="2481.5672">21792 5088 311 0,'0'0'165'0,"0"0"-135"15,0 0-30-15,0 0 0 16,0 0 5-16,0 0-1 0,0 0 46 15,0 0-40 1,0 0-10-16,0 0 43 0,0 0-36 16,0 0 11-16,2 0 23 15,-1 0-37-15,4 0 40 16,-1 0-38-16,4-7 3 16,-1-1 8-16,6-2-16 15,-2-2-1-15,4 0 14 16,-3-4-8-16,1-1 10 15,0-1-12-15,-3-3 3 16,3-1 27-16,-4-3-27 16,-1 1-7-16,1-1 18 0,-1 1-11 15,-2-2 8-15,0 0-15 16,-1 2 0 0,-1-1 18-16,2 0-17 0,-1 2-1 15,-4-4 14-15,1 2-10 16,-1 2 4-16,-1-4-8 15,2-2 2-15,-2-2 42 16,1 1-39-16,-1-1 4 16,2-2 5-16,-1 3-10 15,2 2 18-15,-1 4-22 16,1 2 0-16,0 0 16 16,4 2-15-16,-3-1-1 15,-1 4 24-15,2 1-20 16,0 0 4-16,-1-1-8 15,2 1 0-15,0-2 7 0,-2 1-7 16,1-4 0-16,1 1 0 16,-3-2 6-16,1 1-9 15,2 1 3-15,0 3 0 16,0-2 3-16,0 2-3 16,3 0 0-16,-3 0-6 15,6 0 19-15,1 0-22 16,-1-2 9-16,0 4 0 15,2-2-4-15,-2 2 4 16,2 0 0-16,-3-2 1 16,5 2 11-16,-2-5-20 15,-1 4 8-15,4-1 0 16,0 0-4-16,0 1 4 16,2 2 0-16,-4-1-11 0,3 2 23 15,-1 2-13-15,-1-2 1 16,3 4 0-1,-4-2-3-15,1 1 3 0,-2 4 0 16,2 0-9-16,1 1 17 16,4 0-18-16,2 1 7 15,2-4 3-15,3 2-2 16,0 0 2-16,-1-1 0 16,-3 3 0-16,0 1 6 15,-3 2-13-15,1 1 7 16,0 0 0-16,-1 0-12 0,2 0 12 15,-1 0 0 1,0 3-12-16,2 4 21 0,-3-2-17 16,2-1 8-16,-1 2 0 15,1-4-9-15,2 0 10 16,0 1-1-16,3-3 0 16,1 0 8-16,4 0-8 15,1 0 0-15,0-8 0 16,-1 2-1-16,-5-1 1 15,-5 3 0-15,-4-2-3 16,-2 5 11-16,-3-5-10 16,3 3 2-16,-3-2 0 0,0-3 2 15,4-1 5-15,-1-3-7 16,3-2 0-16,1 3 3 16,-3-3-4-16,1 2 1 15,1 0 0-15,-7 3 9 16,5-2-9-16,-3 2 0 15,3-2-7-15,-1 3 20 16,-1-1-25-16,-3 1 12 16,4 0 0-16,-1-2 3 15,3-1-3-15,1-2 0 16,-4 4-7-16,-1-2 18 16,-1 0-15-16,0-1 4 15,-2 3 0-15,1-1-9 0,-2 2 9 16,0 0 0-1,-5 2 1-15,7-3 7 0,-1-2-12 16,1 0 4 0,1 0 0-16,0-1-2 0,2-1 2 15,3 0-8-15,-1-2-1 16,0 3 3-16,-2-1 5 16,2 2-4-16,-1-1 5 15,2-2-13-15,0 0 13 16,-4-2-1-16,3-1-10 15,0-2 22-15,2 0-23 16,0-2 6-16,1-2-24 16,2 2 16-16,-3-1-21 15,1 2 13-15,-4 6 20 0,-2-1 4 16,-3 2-8-16,-2 4 6 16,0 0 0-16,-2 0-3 15,0 2 3-15,-1-2 0 16,2 1 8-16,-2 0-1 15,-1 0-14-15,0-1 4 16,-3 2 3-16,3 1 8 16,-3 2-8-16,-1 2 0 15,-1 1 6-15,1-1 3 16,-2 2-14-16,0-2 5 16,0 2 0-16,0 0 4 15,0 0-4-15,0 0-4 16,0 0-7-16,0 0 22 0,0 0-13 15,0 0 2-15,0 0-22 16,0-3 17-16,0 1-40 16,0-2-71-16,1 0 33 15,-1-3-49-15,0-2-19 16</inkml:trace>
  <inkml:trace contextRef="#ctx0" brushRef="#br0" timeOffset="4215.5646">21757 4923 182 0,'0'0'152'0,"0"0"-129"16,0 0-1-16,0 0-17 0,0 0-5 16,0 0 3-16,0 0-13 15,1 0 20-15,1 0-6 16,-1 0-4-16,-1 0 0 16,2 0 1-16,-1 0-1 15,-1 0 0-15,0-3 35 16,0-1-32-16,0-1 15 15,0-2 2-15,0 2-9 16,0 0 11-16,-1 0-18 16,-1 0 11-16,2 2 41 0,0 0-51 15,0 0 16-15,0 2-1 16,0-1-3-16,0 2-7 16,-1-1-10-16,1 1 0 15,0 0-5-15,0 0 5 16,0 0-9-16,0 0 1 15,0 0-33-15,0 0 8 16,0 0-17-16,0 0-18 16,0 0-12-16,0 0-221 15</inkml:trace>
  <inkml:trace contextRef="#ctx0" brushRef="#br1" timeOffset="18657.8116">21882 4917 429 0,'0'0'62'15,"0"0"-21"-15,0 0 35 16,0 0-13-16,0 0-48 15,0 0-7-15,0 0 4 16,-6-33-11-16,6 30 0 16,0 2 1-16,-2-1 15 15,1 1 5-15,-1-1-18 16,2 2-1-16,0-1 16 16,0 1-19-16,0-3 6 15,0-1-1-15,0 1-4 16,0-3 10-16,-1 1-8 0,1-3 8 15,-2 4 13-15,0-3-21 16,1 0 4-16,-2-1 1 16,0-1-8-16,-2-1 12 15,0-2-10-15,1-2 16 16,-1-2 70-16,1 0-81 16,3 1 5-16,0 1-11 15,-1-4 11-15,1 2-4 16,1 2-8-16,0-2 0 15,0 4 11-15,0-2-7 16,0 0 9-16,0 1 3 16,0 1-10-16,1-2 10 15,5 1-15-15,1-1-1 0,-1 0 7 16,1 0-6-16,-3 0 1 16,2 0-4-16,0 2 4 15,2-2-6-15,1 6 4 16,-2 0 0-16,-1 4 0 15,-1-3 1-15,1 4-3 16,2-1 2-16,-2-1-1 16,4 5-8-16,1 0 9 15,0 0-6-15,2 0 6 16,2 0 0-16,-1 2-6 16,2 5 6-16,-1 3 0 15,1 0 4-15,0 5-4 0,3 0-8 16,-3 4 5-1,-1-1 3-15,0 2-1 0,-3-3 1 16,-2-2-3-16,0-1-5 16,-2-5 3-16,-3 1 4 15,-2-4 1-15,0-4 3 16,-2 0-3-16,1-2-7 16,-1 0 7-16,5 0 0 15,-2 0 0-15,4 0 0 16,1 0 5-16,3-2-4 15,-3-6 9-15,-2-2-10 16,-1 1 2-16,0-1 1 16,-3-2-3-16,0-2 0 15,0-3 1-15,-1-3 1 16,-2 1-3-16,0-2 1 0,0 3 0 16,0 2 3-16,0 0-3 15,0 0 0-15,-3 0-2 16,-2 0 2-16,-2 0 9 15,2 1-9-15,1-2-6 16,1 3 2-16,0-1 8 16,0 1-4-16,1 0 0 15,0 1-1-15,1 2 1 16,0 1 7-16,-2 0-6 16,0-1 9-16,1 2-10 15,0-3-1-15,0 2-3 0,1 1 4 16,1-1 2-16,0 3-2 15,0 0 0-15,0 1 0 16,0 1 0-16,0 4-2 16,0-2 0-16,4-1 4 15,-1 3-4-15,1-2-2 16,-1 0 4-16,0 0 1 16,2 0-1-16,-2-4 0 15,3 2-1-15,-2-1 7 16,3 2-11-16,0-3 5 15,-3 3 0-15,2-2-1 16,-3-1 1-16,2 3 0 16,-1-1 0-16,0-2 3 15,2 2 4-15,0 0-7 0,1-2-8 16,-1 1 8-16,-1 4 0 16,0 0-6-16,-4 2 1 15,-1 0 6-15,2 0-6 16,-2 0 3-16,0 0 2 15,0-3 5-15,3 1-4 16,1-4 2-16,4-2-3 16,2-2 0-16,1 0 2 15,-1-1-2-15,2 0-6 16,-3 5 5-16,-1 0 1 16,-1 1-9-16,-1 1 2 15,-1 1-3-15,3 1 7 0,1-1 2 16,-1 0 1-1,1-1-1-15,-3-1 1 0,2 3 0 16,-2-1 0-16,-1 0 4 16,-2-1-4-16,1-1-4 15,0-1 4-15,4-2 2 16,-2-1-2-16,0-2 0 16,2-1-1-16,-4-1 2 15,3 2 1-15,-2 0-2 16,-2 0 0-16,-1-4-1 15,-1 1 1-15,-1-3 0 16,0 2-2-16,0 4 5 16,0 1-2-16,0 0-1 0,0 1 0 15,0-2 6 1,0-1-6-16,0 3 0 0,-1-4-2 16,-1 4 5-16,0-3-6 15,2 3 3-15,0 0 0 16,-1 1 5-16,1 0-5 15,-3-2 0-15,3 0 2 16,-2 1 2-16,-2-3-4 16,4 3-7-16,-1-2 7 15,1-1 8-15,0-2-8 16,0-5 1-16,0 2-3 16,0 2 4-16,0 1-2 0,-2 3 4 15,2 0-1 1,0 0-2-16,0 0-1 0,0-1 0 15,0 0 1 1,0 0 1-16,0 2-4 0,0 0 1 16,0 1 1-16,0 1 1 15,3 2-1-15,0 0 0 16,-2 1 0-16,1-1 3 16,2-1-4-16,0-1 1 15,0 0 0-15,2-1-3 16,0-1 3-16,3 0 0 15,0 1-5-15,0-2 9 16,0 3-8-16,-2-2 4 16,2 2 0-16,0-2-1 15,1-1 1-15,1 1 0 0,2-2 0 16,1 0 2-16,2 0-4 16,1 1 2-16,-1 0 0 15,-1 1-4-15,-2 1 8 16,-3 1-4-16,0-1 0 15,1 1-2-15,-2-1 1 16,1 1 1-16,6-1 0 16,-2-2 1-16,5 0-1 15,1-1-4-15,0-1-1 16,4-1 8-16,1 0-3 16,-1 2 0-16,-5-1-1 15,1 2 1-15,-6 0 0 0,-3 0 5 16,0 2-5-16,-1-2 0 15,2 2-4-15,3-2 4 16,3 0 2-16,7-2-2 16,-2-1 0-16,4 0-3 15,-2 2 6-15,-1 1 0 16,0-2-3-16,-3 3-7 16,-1-1 7-16,1 0 1 15,-3 3-1-15,3 1 0 16,-2-2-1-16,1 1 4 15,-1-2-3-15,2 1 2 16,-1 0 4-16,0 0-9 16,3 0 3-16,-1 0 0 0,1-1-1 15,0 0 7-15,0 0-8 16,2-1 2-16,-2 0 0 16,-1 0-5-16,2 1 5 15,-5-2 0-15,-2 2 0 16,0-1 2-16,-2 1-3 15,-2 3 1-15,1-3 0 16,0 3 1-16,-1-1-1 16,1-1 0-16,2-1 0 15,-2 2-3-15,5-6 3 16,-1 2-3-16,3 1 7 16,1-2-8-16,-1 3 4 0,3 0 0 15,-2 2-2-15,-1-3 2 16,-1 4 0-16,-3-3 0 15,0 0 1-15,-1 1-3 16,0 2 4-16,-2-3-2 16,2 3 0-16,-5-1 6 15,1-1-6-15,1 2 0 16,-4 0 1-16,2 1-1 16,0-3 0-16,0 3-2 15,1-3-6-15,-2 4 8 16,2-4 0-16,0 4 0 15,-3-2 1-15,-1 2 1 16,0 2-2-16,-2-2 1 16,0-1-1-16,0 1 0 15,0-1 1-15,3 2-5 0,-1-1 16 16,0-2-13-16,2 1 1 16,-2 0-5-16,1 1-1 15,-1 2 7-15,-3 0-1 16,2 0 0-16,-3 1 10 15,-2-1-3-15,-1 2-7 16,-1 1 0-16,2 0-3 16,-2 0 6-16,0 0-3 15,0 0 0-15,0 0-10 16,0 0 7-16,0 0-21 16,0 0-55-16,0 0-19 15,0 15-59-15,0-3 63 0,-8-7-237 16</inkml:trace>
  <inkml:trace contextRef="#ctx0" brushRef="#br1" timeOffset="21507.1119">22617 3672 289 0,'0'0'61'15,"0"0"-55"-15,0 0-5 16,0 0 8-16,0 0-5 16,0 0 5-16,0 0-6 0,0-27 0 15,0 25 40 1,0 1-26-16,0 0 3 0,0 1 8 15,0-3-2-15,0 3 6 16,0 0-15-16,0 0-10 16,0 0 15-16,0 0-22 15,0-3 0-15,0 3 13 16,0 0 0-16,0 0-12 16,0 0 16-16,0 0-16 15,0 0 17-15,0 0 2 16,0 0-4-16,0 0 10 15,0 0-6-15,0 0-7 0,0 0-5 16,0 0 5-16,0 0-13 16,0 0 2-16,0 0-9 15,0 0-7-15,0 0-43 16,0 0-39-16,2 0-19 16,2-1-175-16</inkml:trace>
  <inkml:trace contextRef="#ctx0" brushRef="#br1" timeOffset="21830.0258">22569 3663 434 0,'0'0'71'16,"0"0"-69"-16,0 0 27 16,0 0 30-16,0 0-40 15,0 0-17-15,0 8-1 16,0-5-1-16,0-1 0 15,0 2-3-15,2 0-1 16,2 3-10-16,3 1-62 16,0-2-62-16</inkml:trace>
  <inkml:trace contextRef="#ctx0" brushRef="#br1" timeOffset="22076.697">22614 3850 421 0,'0'0'117'0,"0"0"-81"15,0 0-13-15,0 0 15 16,0 0-9-16,0 0-4 16,-3 9-25-16,2-5 0 15,-1 3-1-15,1 3 12 16,1-1-11-16,-2 5 0 0,2 1-14 15,0 4 1-15,0 2-56 16,0-1-41-16,0 0-76 16</inkml:trace>
  <inkml:trace contextRef="#ctx0" brushRef="#br1" timeOffset="22270.7719">22548 4197 280 0,'0'0'102'0,"0"0"-45"0,0 0-23 16,0 0 37-16,0 0-40 16,0 0-12-16,-2 38-17 15,2-30-2-15,0-1 12 16,0 5-12-16,0-2-5 16,0 4-31-16,0 1-70 15,0-3-107-15</inkml:trace>
  <inkml:trace contextRef="#ctx0" brushRef="#br1" timeOffset="22442.9333">22520 4489 308 0,'0'0'107'15,"0"0"-64"-15,0 0-23 0,0 0-17 16,0 0 25-16,0 0-28 15,-3 46-3-15,3-36-24 16,0 2-163-16</inkml:trace>
  <inkml:trace contextRef="#ctx0" brushRef="#br1" timeOffset="22810.4551">22499 4824 211 0,'0'0'62'0,"0"0"1"15,0 0-4-15,0 0-18 16,0 72-17-16,5-54-10 16,-1 5-13-16,-4-1 4 15,2 0 9-15,-2 0-14 16,0-3 0-16,0 1 0 15,0-4-2-15,0-1-3 16,0-3 5-16,3-2 0 16,-2-1 2-16,2-1-6 15,-2-2 4-15,1 0 0 16,-2-2 2-16,2 0 5 16,-2-2 23-16,1-1-7 0,-1 0-2 15,0-1 3 1,3 0-23-16,-2 0-1 0,5 0 0 15,1-1-65-15,0-10-163 16</inkml:trace>
  <inkml:trace contextRef="#ctx0" brushRef="#br1" timeOffset="24107.9184">22806 2288 226 0,'0'0'287'0,"0"0"-265"16,0 0 12-16,0 0-10 15,0 0 12-15,0 0-7 16,-22-19 1-16,21 19-9 16,-3 0 7-16,2 0-17 15,-6 0-2-15,-2 0-4 0,0 2 0 16,-1 5 8-16,-2 5-5 15,-1 0-7-15,-1 5 14 16,3-2-14-16,1 4 4 16,3 3 6-16,0-1-8 15,4 4 18-15,-1 2-21 16,1-2 2-16,4 0 3 16,0-1-1-16,0-4-4 15,0-3 1-15,0 0 1 16,9-5 3-16,3-2-3 15,4-2 5-15,4-2 0 16,8-4-4-16,5-2 15 16,5 0-18-16,0 0-30 0,-2-4-58 15,-8-7-47-15,-6-1-110 16</inkml:trace>
  <inkml:trace contextRef="#ctx0" brushRef="#br1" timeOffset="24550.4048">23100 2305 321 0,'0'0'186'0,"0"0"-161"15,0 0-19-15,0 0 36 16,0 0-6-16,0 0-3 16,-65-3-33-16,53 15 0 15,-1 2 15-15,5 1-14 16,0 2 4-16,4-2 7 15,4 2-2-15,0-3-9 0,0 3-1 16,0-3 2 0,6-1-3-16,8-2 1 0,2-3 0 15,-2-2-1-15,2-3-6 16,-3 0 7-16,-3-3 2 16,0 3 0-16,-4-3-4 15,2 4-11-15,0-4-44 16,1 0 48-16,0 0-89 15,3 0-36-15</inkml:trace>
  <inkml:trace contextRef="#ctx0" brushRef="#br1" timeOffset="25359.4423">23363 2293 345 0,'0'0'51'0,"0"0"-23"16,0 0-6-16,0 0 43 16,0 0-30-16,0 0-19 15,-72 5 19-15,64 5-32 16,0 1 4-16,2 2 1 15,3 1-6-15,1 0 6 16,2 1-9-16,0-1 8 16,0 1-8-16,7-3 1 15,5-5 0-15,2-2 0 16,0-5 2-16,1 0-3 16,-2 0 1-16,-1-2 0 0,-5-8 0 15,0-3 0 1,-4-1-2-16,0 0-2 0,-3-1 8 15,0 1-4-15,3 2 0 16,-3 8 1-16,2 0 8 16,-2 4 14-16,0 0-21 15,0 0-4-15,0 0-7 16,2 0 7-16,-1 6-11 16,2 8 13-16,-3 7-3 15,2 4 9-15,-2 0-6 16,0 3 8-16,0-1-6 15,0-1 6-15,-6-1-8 16,-6-4 0-16,-2-1 14 16,-2-2-14-16,2-5 0 0,1-2-1 15,5-5 2 1,6-4-2-16,2-2 1 0,0 0-13 16,0 0 13-16,0 0 0 15,6-8 0-15,7-1-1 16,0-1 5-16,4-1-4 15,0 0 0-15,-1 1 2 16,-1 2 5-16,1 0-7 16,-2 0 0-16,2-1-1 15,1-1-52-15,-4-4-45 16,0-3-128-16</inkml:trace>
  <inkml:trace contextRef="#ctx0" brushRef="#br1" timeOffset="26132.3762">23524 2484 251 0,'0'0'326'16,"0"0"-257"-16,0 0-59 15,0 0 51-15,0 0-14 0,0 0-1 16,-4-50-19-16,4 35-17 16,0-1 24-16,0 0-10 15,0 1-22-15,0-1 12 16,1 3-14-16,6 0 0 16,-1 4-1-16,2 2 1 15,0 3 0-15,3-1 0 16,-2 5-10-16,2 0 3 15,-3 0 7-15,-4 0-10 16,2 0 3-16,-3 0 7 0,0 0-2 16,0 9-2-16,-2-1 4 15,2 2-2-15,-3 2 2 16,2-1-1-16,-2 1-4 16,0 1 5-16,0-6 7 15,1 0-7-15,1-5-7 16,2-1 0-16,-3 1-1 15,2-2 3-15,2 0 5 16,5 0 0-16,5-7 2 16,2-5-2-16,1-1 0 15,-5 2 6-15,-1-1-6 16,-4 0-36-16,-3 1-39 16,0 0-25-16,-3 1-80 15</inkml:trace>
  <inkml:trace contextRef="#ctx0" brushRef="#br1" timeOffset="26561.3184">23526 2548 304 0,'0'0'273'16,"0"0"-257"-16,0 0-7 16,0 0 13-16,0 0-9 15,0 0-13-15,0 1 4 16,5 6-3-16,0 4-2 16,-1 0-2-16,-2-1 3 0,2 3 4 15,0-4 2 1,-2 0-11-16,2-4 5 0,-2 0-58 15,3-5-47 1,1 0-136-16</inkml:trace>
  <inkml:trace contextRef="#ctx0" brushRef="#br1" timeOffset="26997.547">23787 2085 206 0,'0'0'310'0,"0"0"-265"16,0 0-24-16,0 0-14 16,0 0 18-16,0 0-12 15,20 2-13-15,-11 7 18 16,-2 6-8-16,4 3 28 16,-2 4 36-16,0-1-61 15,-3 3 0-15,0-2 11 0,0-1-8 16,-3 1-10-16,-3 0-3 15,0 2-3-15,0-1 19 16,0 0-19-16,-3 0 0 16,-9 0-4-16,2-2 16 15,-7 0-24-15,-2 0-50 16,-2-4-104-16,-4-4-264 16</inkml:trace>
  <inkml:trace contextRef="#ctx0" brushRef="#br2" timeOffset="55378.1575">21852 5071 229 0,'0'0'75'16,"0"0"5"-16,0 0 16 16,0 0-32-16,0 0-2 15,0 0-24-15,0 0-20 16,2-15 12-16,-2 12-5 16,0 0-24-16,1 1 42 0,-1 0-42 15,0-1 31 1,3 2-15-16,-3-1-12 0,0 1 9 15,1-1-2-15,1 1-8 16,-1-1 24-16,1-3-25 16,0 2 4-16,0-1 16 15,0-1-22-15,-1 1 13 16,1-1-14-16,-1-3 7 16,1 1-4-16,-2 0 1 15,0-3-4-15,0 0 11 16,0-5-6-16,0 0-7 15,0-4 2-15,0 0 0 16,0-4-3-16,0-2 3 16,0 0 0-16,0 2 2 15,0-1 5-15,0 0-6 0,-2 2-1 16,-1 2 3-16,0-1-11 16,-1 1 8-16,-1 0 0 15,0 0 0-15,2 0 8 16,1 2-8-16,-1 1 0 15,2-2 0-15,1 3-1 16,-3-5 1-16,1 2 0 16,-2-2-3-16,2 0 8 15,-3-2-7-15,0-2 2 16,-1 0 0-16,0 0-10 16,0 6 11-16,3 2-1 15,0 3 0-15,-2-1 6 0,4-1-11 16,-1 0 5-16,1 1 0 15,-1 1 0-15,1 3 0 16,1-3 0-16,0 0-2 16,0 0 10-16,0-8-17 15,0-1 4-15,4-2 5 16,2 0-19-16,-1 6 14 16,-4 2 4-16,1 3 1 15,-2 2 0-15,3-1 3 16,-3 2-3-16,3 2 0 15,0-2-2-15,0 3 2 16,0-1 0-16,1-2-3 16,3 0 7-16,-1 0-11 0,1 0 1 15,-3 0 6 1,2 2-13-16,1 1 13 0,-3-1-6 16,3 1-8-1,-1-1 28-15,0-2-24 0,3 2 10 16,-3-2 0-16,-3 1 3 15,3 2-3-15,-2-2-1 16,-1 0-1-16,3 1 4 16,-2-3 1-16,1-2-3 15,0-2 0-15,-1 2-6 16,-1 6 6-16,0 4 0 16,1-3-2-16,1 4 10 15,2-2-14-15,5 0 6 16,5-2 0-16,-2 2-6 0,4-1 6 15,-3 1 0 1,-4 2-2-16,-4-1 2 0,-5-2 0 16,-1 4-4-16,-2-3 13 15,2 0-5-15,-2 1 1 16,0-1-5-16,0 3 17 16,0 2-15-16,3-3-3 15,-3 3 1-15,0 0 0 16,-4080 0-2-16,8162 0 2 15,-4082-3 0-15,3 2-2 16,-2-4 6-16,4 1-6 16,-2-3 2-16,-2-2 0 15,2 1 1-15,-1-5-1 0,-2 0-3 16,0 2 3-16,0-3 1 16,0 1 7-16,0 1-8 15,0-3 0-15,0 0-6 16,0 0 9-16,-2-1-3 15,-4 1 0-15,-1-3 7 16,-1 3-11-16,1-1 4 16,-1 3 0-16,2 1-1 15,0-1 1-15,-1 3 0 16,3 2-2-16,-3-9 7 16,0-4-4-16,-3-1-1 15,0-3 0-15,3 8-15 0,-2 6 19 16,2 1-4-1,2 2 1-15,-1 0 2 0,2 2 3 16,1 0-6-16,0 1 0 16,1 0-15-16,1 2 25 15,-3 1-12-15,2-1 3 16,1-1-2-16,-2 1 2 16,0 0-2-16,3-2 8 15,-2 0-22-15,2-2 16 16,0-2-3-16,0 0 2 15,0-3-14-15,0 0 9 16,0 0 1-16,9 2-12 16,4-1 14-16,-3 5-11 15,0 2-5-15,0 3 8 16,-4-1 2-16,-3 2 1 0,-2 0 0 16,3 0 7-16,0 0-8 15,3 0 8-15,-1 0 0 16,2 4-3-16,0 3 6 15,3 2-10-15,1 2 6 16,0 2 1-16,2 0-7 16,-2 2 7-16,1 2 0 15,2 0 0-15,0 2 7 16,-2-2-10-16,0 2 3 16,-2 1 0-16,-3-1-16 0,-3 1 20 15,0 1-4 1,-4-1 4-16,-1 0 0 0,0 0-2 15,0 0-2-15,0-2 0 16,-6-1 2-16,2 1 2 16,0-2-6-16,1 0 2 15,0 1 0-15,1 0 9 16,1-3-9-16,1 6 4 16,0-6-7-16,0 2 3 15,0 1-1-15,0-3 1 16,0 0 0-16,0-5 1 15,0-1-1-15,0 0 0 16,0-1 7-16,0 0-7 16,0 0 0-16,3 1-2 15,1 3 9-15,1-1-11 0,2 2 4 16,1 0 0-16,2 1 0 16,0-2 0-16,2 0-1 15,-4-2 1-15,-1-2 0 16,-1 0 0-16,-2-2 0 15,1-2 6-15,-2-1-7 16,-1-1 1-16,-2 1-2 16,1-2 2-16,1 0 4 15,2 0 2-15,2 0-2 16,5 0 7-16,0 0 16 16,4 0-25-16,-3 0-2 15,-3-3 6-15,0-2-1 0,-1-4-5 16,1 1 7-16,-3-4 0 15,4 0 12-15,-4 0-16 16,-2-1-2-16,1-2 0 16,-4-3 7-16,1 1-2 15,-2-3-6-15,0 0 9 16,0 0-15-16,0 0 13 16,0-2-8-16,0 3 1 15,0-3-6-15,0 2 5 16,0 1-1-16,0 2 2 15,0 3-1-15,0-1 9 16,0 4-13-16,0 1 5 16,0 2-1-16,0 1 1 0,3 0 0 15,-1 4 9-15,-1 2-22 16,1-1 14-16,0 1-1 16,0 1 0-16,-1-2-4 15,5-1-2-15,2 2 6 16,2 0-15-16,4 1 7 15,-4 0-11-15,3 0 19 16,-1 0-4-16,3 0-2 16,-3 0 6-16,-3 1 0 15,3 0 2-15,-4 1-13 16,-1-1 18-16,1 1-7 16,-1-1 0-16,2 1 0 0,-2-1-2 15,1-1 2-15,-2 3 0 16,4 1-5-1,-1-3 5-15,2 2 0 0,1 1-5 16,1-2 17-16,0 0-12 16,-2 1 0-16,0-3 0 15,-3 2-7-15,0-1 7 16,-1-1 0-16,-1 0-1 16,0 0 0-16,-1 0 1 15,2 2 0-15,-1-2 2 16,1 1-7-16,-2 0 5 15,0-1 0-15,3 2-1 16,2-2 7-16,-2 1-7 0,1 0 1 16,-1 2 0-1,0-1-5-15,0-1 6 0,0-1-1 16,-1 2 0 0,3 1 5-16,-1-3-5 0,0 5 0 15,2-4 0-15,-3 4-15 16,2-2 15-16,0 4 0 15,-1-3 0-15,2 0 5 16,-2-2-8-16,1 1 3 16,-1 1 0-16,-2 0 0 15,4 2 0-15,-1-3 0 16,1 4-1-16,0-3 5 16,-1 0-3-16,-1 1-1 15,1 1 4-15,-4-1-13 0,1 5 9 16,1-4 0-16,-1 2-4 15,1 1 11-15,-1 1-7 16,1 0 0-16,-1-2 3 16,-1 2-10-16,2 0 9 15,-2-2-2-15,-2 5 0 16,3-4 3-16,1 1 0 16,-2-3-3-16,0 3 6 15,1-3-15-15,-1 3 17 16,2-1-8-16,-2 0 4 15,0 1-2-15,1 1-4 16,-2 1 2-16,0-1 0 16,2 0 10-16,-3 3-10 15,1 0-4-15,-1 2 0 0,-1-2 8 16,1 0 9-16,-1-5-13 16,2 0 0-16,-1 0 19 15,2-1-15-15,3 2 5 16,-1-2-5-16,-1 2 1 15,1 0 20-15,2 2-25 16,-2-2 5-16,2-3 18 16,0 2-22-16,-1-1 1 15,0 1-2-15,3-1 10 16,-3-1-20-16,2 2 23 16,2-1-12-16,-2-2 14 15,2 2-12-15,0-2 10 16,-1 0-10-16,3 1-1 0,-1 2 13 15,2-2-15-15,6 2 0 16,10-2 9-16,8 3 16 16,-1-2 35-16,-3-1-60 15,-4-2 2-15,-8 3-4 16,2-3 2-16,-7 1 0 16,-6-2-1-16,-1 2 3 15,-4-4 0-15,-1 0-2 16,-2 1 0-16,5-2-1 15,-6 0 1-15,4 2 0 16,0 0 0-16,-2-2 0 0,2 2 6 16,1 0-6-1,0 1 0-15,5-3-8 0,-5 2 8 16,3 2 0-16,-1-2-3 16,1 2 9-16,2-2-9 15,-4 0 3-15,1 0 0 16,-2-3-3-16,-2 3 3 15,-1 0 0-15,-1-1 0 16,1 0 7-16,-1-1-9 16,0 1 2-16,3-2 0 15,1 2-3-15,2 0 3 16,3-2 0-16,7 3-11 16,16-3 23-16,11 4-13 15,10-1 1-15,-1 0 0 0,-6-2-2 16,-11 0 2-1,-13-1 0-15,-8 0-3 0,-9 0 11 16,-1 0-11-16,-4 0 3 16,-4 0 0-16,2 0-2 15,0 0 2-15,0 0 0 16,3 0 4-16,6 0-2 16,-3 0-1-16,3 0-1 15,0 0 0-15,0-1 1 16,1 1-1-16,-2-1 0 15,1-1 2-15,-1 1 0 16,-2-1-1-16,1 1-1 16,-2 0 0-16,1-2 3 15,-1 3 0-15,1 0-3 0,0 0 3 16,-3-3 0-16,3 3-3 16,-1-3-5-16,3 2 5 15,-2-2 11-15,-1 1-11 16,0 1 0-16,1 0-4 15,2-2 15-15,0 0-8 16,-1 3-3-16,-1-2 0 16,-1 1-8-16,4-1 8 15,1 1 0-15,0-2 1 16,-1-1 11-16,-4 3-12 16,-3-2 0-16,1 0 0 15,-3 0-1-15,-2 0 1 16,1 3 0-16,-2 0 7 0,0 0-3 15,0 0-8-15,0 0 3 16,0 0-14-16,0 0 8 16,0 0-24-16,0-3-38 15,0 2 26-15,0-2-52 16,0-2 13-16,-2-1-150 16,-8-2 2-16</inkml:trace>
  <inkml:trace contextRef="#ctx0" brushRef="#br2" timeOffset="56727.5181">23150 3545 203 0,'0'0'124'0,"0"0"-59"16,0 0-16-16,0 0 10 16,0 0-1-16,0 0-27 15,0 0-25-15,0-3 44 0,0 3-49 16,0 0 22-16,0 0 8 16,0 0-30-16,0 0 13 15,0 0-8-15,0 0 7 16,0 0 10-16,0 0-23 15,0 0 0-15,0 0-4 16,0 0 8-16,0 0 4 16,0 0-8-16,0 8 0 15,0 5-12-15,0 2 12 16,0-1 0-16,0-1 7 16,0-3 5-16,4-1-24 15,4-4 10-15,1 0 2 0,1-4 13 16,3 2-8-16,-2-3-5 15,-1 0 3-15,0 0 3 16,-4 0 12-16,-2 0-18 16,-1 0 1-16,-3 0 30 15,0-9-31-15,0 1 0 16,0 1 7-16,0-1-4 16,0 4 6-16,-3 3-9 15,-1-1 0-15,4 2-11 16,-1 0 11-16,0 0-8 15,-1 0 8-15,0 0-8 16,2 0 2-16,0 5-2 16,0-3 8-16,0 1-16 0,0-3 20 15,0 0-4-15,0 0 0 16,0 0-4-16,0 0 1 16,0 0 3-16,0 0 0 15,0 0 18-15,0 0-16 16,0-4-2-16,0-2 0 15,0 2 3-15,0 1-3 16,0 3 0-16,-1 0-13 16,-2 0-35-16,2 12-74 15,-1 10 50-15,2 4-64 16</inkml:trace>
  <inkml:trace contextRef="#ctx0" brushRef="#br2" timeOffset="57981.9151">23825 4285 489 0,'0'0'70'15,"0"0"-34"-15,0 0 22 16,0 0 5-16,0 0-15 15,0 0-23-15,-35-21 28 16,28 21-35-16,1 0 10 16,-2 0-28-16,0 0 0 15,-1 7-8-15,0 6 8 16,1 2 0-16,3 2-10 16,0 3 20-16,3-1-11 15,2-1 1-15,0-2 0 0,0 0 1 16,2-4 5-1,8-1-6-15,3-2 0 0,2 0 10 16,5-4-8-16,4-2-2 16,3-1-60-16,1-2 1 15,0 0-100-15,-6 0-167 16</inkml:trace>
  <inkml:trace contextRef="#ctx0" brushRef="#br2" timeOffset="58298.5841">23966 4400 443 0,'0'0'97'0,"0"0"-62"16,0 0-20-16,0 0 46 16,0 0-25-16,0 0-34 15,0-3 5-15,0 3-7 16,0 0 0-16,0 0-1 15,0 0 3-15,1 0-4 16,2 0 2-16,0 0 0 16,3 0-5-16,-2 1 5 15,1 1 0-15,-1 3-6 16,-2-3 15-16,2 2-18 16,-2-3 9-16,-1 1 0 0,1-2-10 15,-1 3 9 1,1-3-63-16,1 0-44 0,3 0-160 15</inkml:trace>
  <inkml:trace contextRef="#ctx0" brushRef="#br2" timeOffset="58993.6062">23969 4437 271 0,'0'0'111'16,"0"0"-57"-16,0 0 6 15,0 0-28-15,0 0 37 16,0 0-36-16,17-5-12 16,-9 5-7-16,1 0-8 15,-3 0 8-15,1 0-14 16,-1 0 0-16,-1 0-3 16,-1 5 13-16,-2 4-10 15,-2 1 0-15,0 4 4 16,0 0 10-16,0 3-14 15,-5-3 1-15,-2-1 4 16,1-5-3-16,-2-3-4 0,7-3 2 16,1-2 0-16,0 0 20 15,0 0-20-15,0 0 0 16,0 0 12-16,0 0-6 16,0 0 3-16,0 0 9 15,0 0-11-15,0 0 10 16,1 0-12-16,1 0-2 15,2 0 4-15,-1 0-1 16,2 0-5-16,2 2-1 16,4 3 0-16,2-2-6 15,1 0 6-15,2 1-63 16,-1-2-23-16,1-2-111 16</inkml:trace>
  <inkml:trace contextRef="#ctx0" brushRef="#br2" timeOffset="59413.8393">24374 4313 476 0,'0'0'123'0,"0"0"-106"16,0 0-9-16,0 0 46 15,0 0-37-15,0 0-2 16,-55 0 4-16,41 10-19 15,0 6 28-15,0 0-27 16,4 0 5-16,1 2 13 16,2 2-19-16,1-1 0 15,6-2 9-15,0-1-6 16,0 1 4-16,0-6-7 16,7 1 0-16,8-4-19 15,7-5 19-15,4-1-47 0,4-2-26 16,3-2-128-16</inkml:trace>
  <inkml:trace contextRef="#ctx0" brushRef="#br2" timeOffset="60139.8292">24435 4330 197 0,'0'0'284'15,"0"0"-238"-15,0 0-22 16,0 0 60-16,0 0-38 16,0 0 0-16,-9-14-9 0,8 11-20 15,-4 3 15-15,1 0 2 16,-2 0-21-16,-1 0 23 16,-1 0-26-16,-1 0-8 15,-3 0 32-15,0 5-30 16,0 2 17-16,1 1-21 15,4 1 0-15,3-1 6 16,1 2-6-16,3 0 0 16,0-1 0-16,0 1 5 15,3-1-5-15,8-4 0 16,5-1 0-16,2-3 29 16,3-1-28-16,1 0-1 0,-4 0 7 15,0-3-6 1,-5-7 9-16,1 1-10 0,-4-2 0 15,-2 2 8-15,-1 0-5 16,-5 4-3-16,2 0 1 16,-4 4 0-16,0 1 5 15,0 0-6-15,0 0 0 16,0 0-19-16,0 0 19 16,0 0-20-16,0 1 4 15,0 11 6-15,0 3 4 16,0 3 6-16,0 1 0 15,0 1 0-15,0-1 0 16,0-2 0-16,-9 0 0 16,-1-3 8-16,-1 0-8 15,0-1 0-15,-5 1 2 0,1 0-4 16,0-4 2-16,2 0-35 16,1-3 0-16,8-1-29 15,2-5 43-15,2 1 3 16,0-2 18-16,0 0 9 15,0 0-1-15,12-5-8 16,4-3 10-16,4-1-3 16,-2 4 10-16,3-1-17 15,-3 3 8-15,1-4-6 16,1 3-2-16,-3 1-6 16,3 0-77-16,-5 1-89 15,-1-1-193-15</inkml:trace>
  <inkml:trace contextRef="#ctx0" brushRef="#br2" timeOffset="60590.2721">24649 4633 442 0,'0'0'41'16,"0"0"21"-16,0 0 10 15,0 0 25-15,0 0-3 16,0 0-32-16,0 2 15 16,0-2-17-16,0 0-14 0,0-3 36 15,0-8-62-15,0-6-8 16,8-3-12-16,2 1 0 16,4 0-4-16,0 2 4 15,0 5 0-15,-3 4-26 16,-2 2 24-16,-1 4-4 15,-3 2-5-15,-2 0 11 16,-1 0-7-16,3 0-8 16,-1 0 15-16,2 5-16 15,-1 6 15-15,3 3 1 16,-3 3-3-16,-1 0 11 16,-1-3-9-16,2-1 1 15,-2-5 0-15,-1-5-2 16,5 0 3-16,-3-3-1 0,4 0 5 15,5 0 1-15,7-2-12 16,-1-10-26-16,4-4-101 16,-4-3-36-16,-2 1-137 15</inkml:trace>
  <inkml:trace contextRef="#ctx0" brushRef="#br2" timeOffset="60987.6232">24996 4333 396 0,'0'0'236'0,"0"0"-213"16,0 0 34-16,0 0 4 16,0 0-18-16,0 0 22 15,0-8-65-15,2 8 0 16,5 0-11-16,1 0 32 15,2 3-21-15,-1 4 0 16,0 3 6-16,3 2 18 16,-2 2-14-16,0 3-8 15,1 3 13-15,-3 1 8 16,-2 1-1-16,-2 0-22 16,-2-3 8-16,-2 3 1 15,0-1-9-15,0-1 2 0,-6 1 7 16,-4-1-4-16,3 1 1 15,-6-3-6-15,5-2 1 16,1-4-3-16,-3 0-8 16,1-1-45-16,1-2-18 15,0-2-57-15,1-7-39 16,6 0-280-16</inkml:trace>
  <inkml:trace contextRef="#ctx0" brushRef="#br3" timeOffset="71804.2802">24740 1905 577 0,'0'0'44'0,"0"0"-44"16,0 0 0-16,0 0 18 15,0 0 20-15,0 0-13 16,0 0-25-16,-6-7 1 16,6 3-3-16,0-1 11 15,0 2-7-15,0 1 9 16,0-1-10-16,0 3 23 15,0 0 5-15,0 0-10 16,0 0-12-16,0 0 7 16,0-1-11-16,0 1-3 15,0-2 7-15,0 2-9 0,0 0 2 16,0 0 0 0,0 0-6-16,-2 0 18 0,2-1-12 15,0 1 0-15,0 0 2 16,0 0 2-16,-1 0-1 15,1 0-3-15,0 0 22 16,0 0-19-16,-2 0 1 16,2 0 1-16,0 0 0 15,0 0 8-15,0 0-5 16,0 0 1-16,0 0 9 16,0 0-10-16,0 0 2 15,-2 0-6-15,2 0 5 0,0 0 2 16,0 0-11-1,0 0 3-15,0 0-1 0,0 0-2 16,0 0 0-16,0 0-2 16,0 0 2-16,-1 0 0 15,1 0 0-15,-1 0-6 16,-1 0-8-16,2 0 13 16,-1 3 1-16,-1 5-1 15,1 2 3-15,-1 1-3 16,1 2 1-16,-1 1 0 15,2 1-2-15,0 2 4 16,0 0-2-16,0 1 0 16,0 2-6-16,0 1 6 15,0 0 3-15,5 3 2 16,-2 0-8-16,0-2 7 0,1-2-5 16,-1-5 1-1,2-3-5-15,-2-3 5 0,1-4 0 16,-3-2-2-16,1-1 2 15,-2-2 0-15,3 0-3 16,-1 0 0-16,-1 0 6 16,3 0 1-16,3 0 2 15,4 0-5-15,3-3 19 16,1-8-20-16,0 0 3 16,-1-3-5-16,2-2 17 15,0-1-12-15,-3 3-2 16,1-2 3-16,2 4 2 15,-2-1-6-15,2-1-1 0,-4 0-4 16,3 2 5-16,-2-5 10 16,1 1-8-16,-1-1 5 15,0-1 5-15,0-2 0 16,-3-1-5-16,3-1 2 16,-2 0-7-16,1 1 21 15,-3 2-9-15,-2 2-12 16,-2 2 11-16,3 2-7 15,-2 3 0-15,-1 1-6 16,-4 5 2-16,3 2 5 16,-4 0-7-16,0 2 0 15,0 0 1-15,0 0-1 16,0 0-4-16,0 0 0 16,0 0 5-16,0 0-1 0,0 0 0 15,0 0-1-15,0 0 1 16,0 0 0-16,0 0-4 15,0 0 1-15,0 0 3 16,0 0-1-16,0 0 1 16,0 0-11-16,0 0 4 15,0 0-5-15,0 0 5 16,0 0-7-16,0 0-18 16,0 0 23-16,0 0-39 15,0 0-7-15,0 0 8 0,1 0-72 16,1 0 19-1,-1 0-36-15,1-3-88 16</inkml:trace>
  <inkml:trace contextRef="#ctx0" brushRef="#br3" timeOffset="75210.4767">22596 3621 439 0,'0'0'109'0,"0"0"-84"0,0 0 17 15,0 0 9-15,0 0-17 16,0 0-34-16,0-3 25 15,0 3-19-15,0 0 8 16,0 0 6-16,0 0-9 16,0 0 1-16,0 0-2 15,0 0 54-15,0 0-28 16,0 0-36-16,0 0 0 16,0 0-1-16,0 0 4 15,0 0-6-15,0 0-3 16,0 0 6-16,0 0 1 15,0 0-1-15,2 0 0 0,4 0 7 16,0-6 4-16,1-1-2 16,-5 1-9-16,0 2 0 15,-2-2 11-15,0 1-11 16,0-2 0-16,0 0 0 16,-4 1 6-16,-3 2-12 15,-1 3-4-15,4-1 10 16,1 2 0-16,0 0 0 15,0 0-7-15,-3 0 2 16,1 5-3-16,1 4 8 16,1 1 0-16,0 1 5 15,1-4-17-15,2-1 10 16,0-2 1-16,0-1 1 0,0-3-17 16,0 0 17-16,0 0 0 15,9 0 13-15,1 0-11 16,-2-7-2-16,-2 0 0 15,-3 4 6-15,-3-5-3 16,0 3-6-16,0 1 11 16,0 1-8-16,0 3 8 15,-9-2-8-15,-1 2 0 16,2 0-2-16,1 0 5 16,2 0-3-16,4 0 0 15,-2 0 0-15,3 0-21 16,0 0 22-16,0 0-2 0,0 0-28 15,0 0-43-15,0 0-15 16,0 9 16-16,0 1-65 16,0-4-79-16</inkml:trace>
  <inkml:trace contextRef="#ctx0" brushRef="#br3" timeOffset="76297.137">23311 2701 294 0,'0'0'100'0,"0"0"-73"0,0 0-8 16,0 0-6-16,0 0 40 15,0 0-18-15,0 0-4 16,65 0-7-16,-57 0-7 16,-1 0 9-16,2 0-7 15,3 0 4-15,-2 0 0 16,1 0-23-16,1-2 0 16,0-1-4-16,1 1 4 15,1 0 0-15,2 1-4 0,-1-1-32 16,3-2-37-1,-6 1-130-15</inkml:trace>
  <inkml:trace contextRef="#ctx0" brushRef="#br3" timeOffset="78037.5915">23205 3621 57 0,'0'0'404'0,"0"0"-352"0,0 0-18 16,0 0-21 0,0 0 31-16,0 0-12 0,-4-3-18 15,4 3 21-15,0 0-28 16,-1 0 12-16,0 0 2 15,-1 0 4-15,-1 0 1 16,-1 0-21-16,0 0-2 16,-1 0 8-16,-1 3-8 15,1 2-3-15,2-2 6 16,2-1 0-16,1-1-2 16,0-1-4-16,0 0 1 15,0 0-1-15,0 0 0 16,0 2-6-16,0-2 6 15,0 0 0-15,1 0-2 0,3 0 5 16,0 1-3-16,-3-1 10 16,-1 0-7-16,0 0-3 15,0 0 13-15,0 0-12 16,0 0 12-16,0 0 3 16,0-4-15-16,0-3 16 15,-1 1-17-15,-3 6 0 16,3-2 10-16,1 2-10 15,0 0 11-15,0 0-11 16,0 0 0-16,0 0-12 16,0 0 12-16,0 0-8 15,-1 0 6-15,-1 0-9 16,1 8 9-16,-5-1-6 0,5 0-33 16,-2 3 15-16,1-3-34 15,2 2-36-15,0-3-64 16,0-2-151-16</inkml:trace>
  <inkml:trace contextRef="#ctx0" brushRef="#br3" timeOffset="78391.0172">23179 3692 486 0,'0'0'40'15,"0"0"-31"-15,0 0-9 16,0 0 6-16,0 0 18 16,0 0 5-16,0 0-27 15,-1 79 16-15,1-59-4 16,0 3-4-16,3 0-10 16,2 0-8-16,-1 3-67 0,-2-3-51 15</inkml:trace>
  <inkml:trace contextRef="#ctx0" brushRef="#br3" timeOffset="78631.8757">23208 4174 357 0,'0'0'76'0,"0"0"-74"0,0 0 15 16,0 0-8-16,0 0-8 16,0 0-2-16,3 68-5 15,-3-55 3-15,3 2 0 16,-2-1-54-16,-1-2-55 16,0 0-168-16</inkml:trace>
  <inkml:trace contextRef="#ctx0" brushRef="#br3" timeOffset="78870.7139">23199 4495 381 0,'0'0'72'16,"0"0"-25"-16,0 0-7 0,0 0 8 15,0 0-28-15,0 0-3 16,-9 48 3-16,9-38-15 15,0-1-2-15,6 2-3 16,-1 0-10-16,0 1 4 16,0 2-46-16,1 0-20 15,-2 0 22-15,0 0-39 16,0 2-54-16,-3 1 17 16</inkml:trace>
  <inkml:trace contextRef="#ctx0" brushRef="#br3" timeOffset="79082.2032">23231 4827 138 0,'0'0'100'0,"0"0"-27"16,0 0 18-16,0 0-39 15,0 0-11-15,0 0-8 16,0 31 12-16,0-25-32 16,0 1 10-16,2 0-21 15,0 1 4-15,2 0-3 16,-2 1-1-16,1 1-2 15,-2-3 0-15,1 3 6 16,1-4-20-16,2-2-39 16,3-4-110-16</inkml:trace>
  <inkml:trace contextRef="#ctx0" brushRef="#br3" timeOffset="80295.4038">24995 3655 332 0,'0'0'101'16,"0"0"-87"-16,0 0-7 16,0 0 28-16,0 0 20 15,0 0-25-15,0 0-19 16,-12 25-11-16,12-24 9 0,0 0-9 16,0 1 0-16,0-2-9 15,-1 0-3-15,1 0-41 16,-4 0-47-16,-2 0-131 15</inkml:trace>
  <inkml:trace contextRef="#ctx0" brushRef="#br3" timeOffset="81022.9561">24797 3704 274 0,'0'0'278'0,"0"0"-231"16,0 0-37-16,0 0 32 15,0 0 19-15,0 0-39 16,0 6-7-16,3-6-8 16,-3 3-7-16,0 1 0 0,0 4 0 15,0 6 11 1,0 3 2-16,0 4-12 0,0 2 34 16,0 8-25-16,0 1-3 15,0 4 0 1,0-1-3-16,0-2 8 0,0-4-12 15,0-7 3-15,0-5-5 16,0-4 2-16,4-6 0 16,-3-3-1-16,1-4 5 15,-1 0 4-15,1 0-2 16,1 0 3-16,6 0 26 16,4-7-7-16,2-6-7 15,3-5-20-15,1-2 5 16,1-2 0-16,-3-4-6 15,2-1 5-15,-5 1-7 0,0 1 4 16,-2-1 0-16,-2 5-2 16,-2 1 0-16,-4 5-3 15,1-1 10-15,0 3-6 16,-2 4 1-16,0-3 5 16,2 4-12-16,0-3 5 15,-1-3 0-15,2 4 0 16,3-2 0-16,-2 0 0 15,1 3-4-15,0 2 8 16,-3 2-9-16,-4 2-9 16,1 3-6-16,0-2 15 15,-2 2-25-15,0 0-4 0,0 0-4 16,0 0-29-16,0 0 0 16,0 0-13-16,0 2-16 15,0 5-54-15</inkml:trace>
  <inkml:trace contextRef="#ctx0" brushRef="#br3" timeOffset="82470.1985">23837 4238 292 0,'0'0'193'0,"0"0"-116"15,0 0-53-15,0 0-17 16,0 0 74-16,0 0-39 15,0 0-16-15,0 0 12 16,0 0-17-16,0 0 24 16,0 0-13-16,0 0-8 15,0 0 28-15,-1 0-33 16,-1 0 11-16,1 0-8 16,-3 0-12-16,-3 0 5 15,0 0-15-15,-1 0 4 0,-2 6-2 16,1 2-1-1,-2 2-1-15,-3 2 0 0,3 3 4 16,1 4 0-16,-4-2-4 16,4 3 0-16,0-1-8 15,2 0 16-15,4-4-8 16,1 1 0-16,3-5-12 16,0 0 11-16,0 1 2 15,12-2-1-15,2 0 5 16,3 0-1-16,0-4-4 15,6-2 5-15,-2 0-3 16,3-4-4-16,1 0-27 0,0 0-80 16,-2 0-49-1,-1-9-134-15</inkml:trace>
  <inkml:trace contextRef="#ctx0" brushRef="#br3" timeOffset="82956.4028">23956 4403 545 0,'0'0'113'0,"0"0"-108"15,0 0-5-15,0 0 4 16,0 0 33-16,0 0-5 0,32 0-30 15,-20 0 6-15,-3 2-2 16,-2 4-2-16,-2 0 11 16,-4 6-14-16,-1 2 6 15,0 4 10-15,-1 1-11 16,-16 1 8-16,-3-2-14 16,-3 0 2-16,1-1-4 15,-1-3 2-15,5-1 0 16,3-6-3-16,6-1 9 15,6-6 0-15,3 0-6 16,0 0 0-16,0 0 27 16,0 0-15-16,2 0-6 15,10 0-6-15,6-6 4 16,1 3 1-16,1 1-5 16,-1 0 0-16,-2 2 5 0,-1 0-1 15,-4 0-4-15,1 0 0 16,-2 4 0-16,-2 4-7 15,2 0 7-15,-3-1-8 16,4-1-74-16,3-6-80 16,-3 0-219-16</inkml:trace>
  <inkml:trace contextRef="#ctx0" brushRef="#br3" timeOffset="83355.0526">24425 4270 476 0,'0'0'87'16,"0"0"-83"-16,0 0 3 15,0 0 86-15,0 0-34 16,-96 33-13-16,72-17 0 0,2 1 15 16,6 0-31-16,3 1 3 15,4 0-26-15,4 1 21 16,3 0-28-16,2-3 0 15,0 2 8-15,2-4-6 16,12-1 5-16,3-1-7 16,7-3-23-16,1-4-39 15,4-4-120-15,-5-1-106 16</inkml:trace>
  <inkml:trace contextRef="#ctx0" brushRef="#br3" timeOffset="84121.8809">24443 4293 583 0,'0'0'110'15,"0"0"-82"-15,0 0 11 16,0 0 34-16,0 0-10 15,0 0-27-15,-93 20-20 16,71-3-1-16,3 2-1 16,7 0-14-16,0 1 0 15,7 0 0-15,5-4-3 16,0-4 2-16,0-2 1 16,12-3 0-16,6-4 5 15,6-3-3-15,0 0-1 16,0-2 3-16,-2-10-2 15,0-1-3-15,-4-4 1 0,-3 0 0 16,-5 0-9-16,-3 0 11 16,-3 2-2-16,-2 4 10 15,-2 4-10-15,0 2 2 16,0 5-4-16,0 0-2 16,0 0-7-16,0 0-3 15,0 7 6-15,-8 8 4 16,-4 4 6-16,3 5-7 15,-3 2 5-15,-1 2 0 16,1 1 21-16,-1 1-19 16,-1-2-1-16,-2-1 8 15,1-1-5-15,-3-4-4 0,3-2 0 16,2-4 0-16,4-7 5 16,6-4-3-16,1-4-2 15,2-1 0-15,0 0 1 16,0 0 1-16,0-9-2 15,12-4 2-15,6-2-12 16,3 1 9-16,0 0-1 16,4 1-8-16,-1 3-31 15,1-1-9-15,-4 5-65 16,0-1-68-16,-5 5-208 16</inkml:trace>
  <inkml:trace contextRef="#ctx0" brushRef="#br3" timeOffset="84644.1161">24483 4739 488 0,'0'0'121'0,"0"0"-101"0,0 0 23 16,0 0-5-16,0 0 39 16,0 0-52-16,-9-51-12 15,9 43-12-15,0 6 13 16,0-2-3-16,2 1-20 15,4 3 9-15,0 0 0 16,0 0-8-16,-1 0 0 16,1 4 8-16,-3 9-10 15,0 1 10-15,-3 0-4 16,0 2 1-16,0 1 3 16,-5-3 2-16,-6 0 7 15,1-2-11-15,1-4 2 16,4-1 0-16,3-5 9 15,2-2-9-15,0 0-8 0,0 0 7 16,3 0 2 0,11 0 24-16,4 0 6 0,-1 0-15 15,-2 0 0-15,-1 0-16 16,1 0-1-16,-4-6 0 16,5-2-86-16,-3-6-85 15,0-5-308-15</inkml:trace>
  <inkml:trace contextRef="#ctx0" brushRef="#br3" timeOffset="84922.5885">24780 4374 729 0,'0'0'64'16,"0"0"-64"-16,0 0-4 16,0 0 4-16,0 0 57 15,0 0-30-15,-58 93-25 16,49-62 39-16,2-3-36 16,3 1 23-16,3-4-28 15,1-2 1-15,0-3-14 16,0-3-8-16,6-5-93 0,9-5-79 15</inkml:trace>
  <inkml:trace contextRef="#ctx0" brushRef="#br3" timeOffset="85423.9247">24801 4683 496 0,'0'0'207'0,"0"0"-195"0,0 0 20 15,0 0 51-15,0 0-19 16,0-82-20-16,6 70-20 16,1-4-19-16,1 2 33 15,1-2-33-15,4 1-2 16,-2 2-3-16,2 2 0 15,0 4 1-15,-3-1-1 16,0 6 1-16,-6 1 18 16,-2 1-19-16,-1 0-1 15,1 0-6-15,1 0-6 16,-2 11 13-16,1 4 0 16,1 2 1-16,-2-3 4 15,1 0-3-15,0-1-2 16,0-7 0-16,-1-2-7 15,2-4 7-15,5 0-11 0,1 0 11 16,6 0-2-16,-2-3 2 16,0-1 0-16,-3 3-5 15,-6 1 4-15,1 0-2 16,-1 0 3-16,0 0 0 16,1 0-6-16,-1 0 2 15,3 0 3-15,-1 2-42 16,4-2-67-16,-1 0-55 15,0 0-180-15</inkml:trace>
  <inkml:trace contextRef="#ctx0" brushRef="#br3" timeOffset="85703.3194">25126 4371 554 0,'0'0'103'15,"0"0"-101"-15,0 0 24 16,0 0-12-16,0 0 49 16,0 0-28-16,66 32 10 15,-53-15 20-15,-2 4-42 16,-2-1 7-16,-2 2 15 16,-3-1-29-16,-2 0 8 15,-2 4-18-15,0-3 2 16,-6 2-3-16,-10 1 2 0,-1-1-7 15,1-3 0 1,-5-4-51-16,-3-4-60 0,-2-10-145 16</inkml:trace>
  <inkml:trace contextRef="#ctx0" brushRef="#br3" timeOffset="87114.4187">23512 2505 344 0,'0'0'48'15,"0"0"19"-15,0 0-39 0,0 0 26 16,0 0 14-16,0 0-60 16,-1-38 12-16,1 35 0 15,0 3-18-15,-2-2 49 16,2-1-40-16,-1 3 2 16,1 0 24-16,0 0-30 15,0 0 7-15,0 0-10 16,0 0-4-16,0 0 39 15,0 0-28-15,0 0-11 16,0 0 18-16,0 0-8 16,-2 0-18-16,2 0 8 15,-1 0-7-15,-2 8 4 0,2 6-6 16,0 3 9-16,-1 3 8 16,1-1-8-16,-2-1 26 15,1-2-26-15,2 3 5 16,0 3 0-16,0-3-2 15,0 1-3-15,0-4 2 16,0-1-2-16,0-3-5 16,5-1 3-16,0-3-17 15,5 0-17-15,0-3-56 16,2-4-75-16</inkml:trace>
  <inkml:trace contextRef="#ctx0" brushRef="#br3" timeOffset="97306.8692">2757 7004 364 0,'0'0'75'0,"0"0"-54"15,0 0-2-15,0 0 42 16,0 0-8-16,0 0 3 15,0 0-16-15,0 0-11 16,-2 0 11-16,2 0-6 16,0 0-7-16,0 0 5 15,0 0-18-15,0 0-14 16,9-2-6-16,24-5 6 0,15-4 11 16,18-3-7-1,17 0 3-15,11-3 8 0,3 2-15 16,4 0 0-1,-5 1 12-15,-8-3-8 0,-12 5-3 16,-15 2-1-16,-18 3 0 16,-16 2-4-16,-15 2 5 15,-6 3-1-15,-6 0 0 16,0 0-4-16,0 0-2 16,0-2 6-16,0 2-34 15,0 0 15-15,0 0-44 16,3-1-15-16,10-2 3 15,10-4-69-15,11-4 25 16</inkml:trace>
  <inkml:trace contextRef="#ctx0" brushRef="#br3" timeOffset="97959.9326">4730 6880 455 0,'0'0'48'0,"0"0"-44"16,0 0-8-16,0 0 8 0,0 0 55 16,0 0-32-1,-9 15-21-15,9-8-5 0,0 0 27 16,0 0-8-16,0-3 4 16,3 1-18-16,6 3 0 15,6 0 19-15,9 0-2 16,4 1 7-16,6 0-3 15,4-2-27-15,2 0 12 16,3-2-10-16,-1 1 15 16,6-3-17-16,-3-1 5 15,1 0 1-15,-6-1 1 16,-6 1-3-16,-5-2-4 16,-7 0 8-16,-2 0-8 15,-6 0 0-15,-3 0 5 0,-8 0-3 16,-1 0-2-16,-2 0-9 15,0 0 5-15,0 0-39 16,8 2-49-16,-2 3-18 16,3-3-73-16</inkml:trace>
  <inkml:trace contextRef="#ctx0" brushRef="#br3" timeOffset="98904.3875">6398 7210 589 0,'0'0'33'15,"0"0"-23"-15,0 0 2 0,0 0-6 16,0 0 40-16,0 0-16 15,86 0 4-15,-41 0 33 16,7-7-64-16,9 2 6 16,8-3 17-16,1 1-19 15,2-2 30-15,-8 0-30 16,-4 1-5-16,-4 0 20 16,-7-1-22-16,-5 1 0 15,-7 0 13-15,-6 1-12 16,-7 2-2-16,-5 0 1 15,-10 2 0-15,-4 2 5 16,-5 1-4-16,0 0-1 16,0 0 1-16,0 0-1 15,0 0 0-15,0 0-4 0,0 0-22 16,0 0 17-16,3 0-75 16,4-4 3-16,4 1-1 15,2-3-29-15,1-2-86 16</inkml:trace>
  <inkml:trace contextRef="#ctx0" brushRef="#br3" timeOffset="99938.1264">8411 7143 631 0,'0'0'59'16,"0"0"-59"-16,0 0 4 16,0 0-4-16,0 0 28 0,0 0 44 15,79-36-62 1,-52 28 0-16,3-1 21 0,1 1-31 15,-1 0 25-15,0 2-22 16,-2 0-2-16,-1 1 5 16,-3 1-6-16,-1 1 0 15,-3-2-1-15,1 2 3 16,-4 1-4-16,-1 2 1 16,-4-2 1-16,0 2-3 15,-6 0 3-15,-2 0-20 16,-1 0-10-16,-1 0-32 15,0 0-8-15,-2 0-30 0,0 0-102 16</inkml:trace>
  <inkml:trace contextRef="#ctx0" brushRef="#br3" timeOffset="127436.3977">2906 621 581 0,'0'0'13'0,"0"0"14"16,0 0-5-16,0 0-16 15,0 0 15-15,0 0 15 16,0 0-36-16,3 28 2 16,9 4 36-16,-1 8 8 15,4 2-9-15,-4 2-11 16,1-2-20-16,-5-2 11 16,-2-3-9-16,2-4-2 15,-2-3-6-15,-2-4 0 0,0-7-6 16,-1-4-40-16,-2-5-84 15,0-10-7-15,-5-7-147 16</inkml:trace>
  <inkml:trace contextRef="#ctx0" brushRef="#br3" timeOffset="127659.2162">2491 760 614 0,'0'0'41'15,"0"0"3"-15,0 0-34 16,0 0-1-16,0 0-9 16,-67 84 1-16,64-29 36 0,3 5-26 15,0 3-9-15,0-3 7 16,18-5-6-16,7-12-3 16,8-10-40-16,9-15-35 15,13-16 26-15,11-4-20 16,1-35-52-16</inkml:trace>
  <inkml:trace contextRef="#ctx0" brushRef="#br3" timeOffset="127870.9479">3468 771 555 0,'0'0'13'15,"0"0"-8"-15,0 0 12 0,0 0-17 16,9 89 56-16,-9-62-14 15,0 3 0-15,0 1-10 16,0 2-8-16,-7-1 1 16,-5-1-25-16,1-2 3 15,2 3-14-15,-1-3 10 16,9-8-117-16,1-9-101 16</inkml:trace>
  <inkml:trace contextRef="#ctx0" brushRef="#br3" timeOffset="128680.4716">5165 576 389 0,'0'0'58'0,"0"0"0"15,0 0-16-15,0 0 7 0,0 0-2 16,0 0-30-16,-32-8 41 15,23 5-34-15,-2 1 1 16,-2-1 11-16,1 0-12 16,0 2-6-16,-4 1-7 15,5 0-11-15,0 0 22 16,0 0-22-16,2 0 0 16,-1 0-3-16,1 0 24 15,3 0-36-15,-2 0 15 16,5 0-81-16,3 4-13 15,0-1-86-15,0-3-102 16</inkml:trace>
  <inkml:trace contextRef="#ctx0" brushRef="#br3" timeOffset="131631.8987">3073 1948 692 0,'0'0'0'0,"0"0"0"16,0 0 1-16,0 0-1 16,0 0 0-16,0 0-4 15,64-38 9-15,-46 38-14 16,0 0 9-16,-9 17 0 15,-6 2-12-15,-3 8 16 16,0 1-4-16,-24 2 22 16,-10 1 11-16,-5-4-15 15,6-7-7-15,6-8 4 16,14-5-4-16,7-4-3 16,4-3-8-16,2 0 1 0,0 0 8 15,2-2-10-15,13-6 1 16,4 2 0-16,11 2 0 15,4 4 0-15,2 0-1 16,3 8-4-16,-1 8 5 16,-6 1 3-16,-11-2-3 15,-1-1-39-15,-7-2-13 16,-5-4-15-16,-6-8-101 16,-2 0-200-16</inkml:trace>
  <inkml:trace contextRef="#ctx0" brushRef="#br3" timeOffset="131816.6033">2921 1956 687 0,'0'0'0'16,"0"0"0"-16,-40 101-2 16,35-49 3-16,5-4-7 15,0-3 6-15,15-3-5 16,12-10 1-16,10-11-21 15,8-13-51-15,12-8-32 16,-2-31-325-16</inkml:trace>
  <inkml:trace contextRef="#ctx0" brushRef="#br3" timeOffset="132034.431">3594 1855 642 0,'0'0'0'0,"0"0"-34"16,0 0 34-16,0 0 7 16,64 76-4-16,-47-48 37 15,0 1-12-15,-4 0-4 16,-5 2-12-16,-4 2 6 16,-4 1-18-16,0 2 0 15,0 1-10-15,-9-1-24 16,-7-11-173-16</inkml:trace>
  <inkml:trace contextRef="#ctx0" brushRef="#br3" timeOffset="134559.7468">3549 3050 679 0,'0'0'61'0,"0"0"-61"15,0 0-17-15,0 0 5 16,0 0 24-16,101-77-5 16,-74 71-7-16,-4 6 0 0,-1 0 0 15,-6 1 0 1,-5 14-15-16,-10 3 15 0,-1 4-5 16,-12 5 3-16,-15 2 2 15,-6-4 0-15,-2-1-9 16,7-6 2-16,6-5 7 15,9-7-7-15,9-5 12 16,4-1-10-16,0 0-2 16,0 0 7-16,11 0-16 15,12 0 29-15,10 3-13 16,8 3 33-16,3-1-27 16,2 3 30-16,-7-1-31 15,-8-2-2-15,-9 0 14 16,-8-1-17-16,-5-1 0 0,-8-2 0 15,-1 0-103-15,-1-1-96 16</inkml:trace>
  <inkml:trace contextRef="#ctx0" brushRef="#br3" timeOffset="134789.4712">3262 3101 645 0,'0'0'44'0,"0"0"-44"15,-47 84-7-15,35-43 7 0,6-1 0 16,6 4 5-16,0 1-5 16,10 1 0-16,16-5-10 15,14-10 8-15,6-19-72 16,12-12-81-16</inkml:trace>
  <inkml:trace contextRef="#ctx0" brushRef="#br3" timeOffset="134967.0375">4162 3094 642 0,'0'0'0'0,"0"0"-11"16,0 0 11-16,0 0 4 15,54 79-2-15,-46-47 2 16,-2 5 13-16,1 5-17 16,0 1-15-16,5-6-73 15</inkml:trace>
  <inkml:trace contextRef="#ctx0" brushRef="#br3" timeOffset="154532.5722">3944 470 415 0,'0'0'83'16,"0"0"-46"-16,0 0 17 15,0 0-26-15,0 0 39 16,0 0-7-16,0 0-28 15,-13-31 21-15,8 31-19 0,-6 0-5 16,-2 0 16-16,-9 5-23 16,-3 7-6-16,-8 9 6 15,0 7-15-15,2 9 14 16,4 6-18-16,4 7-3 16,4 6 16-16,10 5-14 15,2 2-2-15,7 2 0 16,0-5 6-16,10-7-4 15,14-12-2-15,7-13 1 16,9-9 2-16,7-10 4 16,8-7-5-16,5-2-4 15,-1-10-10-15,-5-13 11 16,-7-5-13-16,-10-2 13 16,-8-2-15-16,-11-2 20 15,-6-1-4-15,-12 0 0 0,0 0-17 16,-22-1 11-1,-6 1-7-15,-2 0 5 0,0 0 8 16,0 3 0-16,3 1 2 16,0 4-7-16,5 5 14 15,1 5-11-15,6 8 2 16,8 2 0-16,5 7-8 16,2 0-59-16,0 19-128 15,0 14 140-15,15 6-53 16,9 2-37-16</inkml:trace>
  <inkml:trace contextRef="#ctx0" brushRef="#br3" timeOffset="154878.1209">4512 499 514 0,'0'0'74'15,"0"0"-23"-15,0 0-32 16,0 0 59-16,0 0 29 16,0 0-53-16,5-51-43 0,-5 51-3 15,-2 13-8-15,-7 10 6 16,-4 10-2-16,-2 4 29 15,4 4-24-15,0-1 32 16,3 2-29-16,7-4-11 16,1-6 5-16,1-2-3 15,18-5-3-15,7-5 0 16,13-8-98-16,6-12-51 16,2 0-122-16</inkml:trace>
  <inkml:trace contextRef="#ctx0" brushRef="#br3" timeOffset="155389.2057">4879 824 260 0,'0'0'335'16,"0"0"-251"-16,0 0-53 15,0 0 46-15,0 0 46 16,0 0-42-16,-4 1-6 16,2-11-61-16,1-3-8 15,1-9 8-15,0 0-10 16,0-5 5-16,1-6-9 16,8-3 2-16,3 0-15 15,2 4 13-15,-4 8-8 0,2 8 7 16,-6 8-2-16,-3 6-3 15,3 2 6-15,4 0-37 16,4 13 10-16,2 10 16 16,1 3 11-16,-4 0-11 15,-6-2 18-15,-4-2-9 16,-1-2 2-16,-1-5 0 16,1-4-7-16,-2-5 7 15,3-5-19-15,3-1-16 16,5 0 26-16,5-1 9 15,6-8 0-15,0 1 7 16,-2 2-7-16,-5 4 0 0,0 2-2 16,-2 0-5-16,1 0 7 15,0 5-3-15,-3 2-8 16,4-3-16-16,-3-3-23 16,-1-1-80-16,0 0-66 15</inkml:trace>
  <inkml:trace contextRef="#ctx0" brushRef="#br3" timeOffset="155622.3161">5397 531 620 0,'0'0'165'16,"0"0"-148"-16,0 0 5 0,0 0 5 15,0 0-15 1,0 0 23-16,60 17-5 0,-38-3-10 15,3 4 2-15,-4 3-2 16,-4 4-3-16,0 4 8 16,-14 3-25-16,-3 5 6 15,0 2-6-15,-22 5-54 16,-9-5-53-16,-10-2-198 16</inkml:trace>
  <inkml:trace contextRef="#ctx0" brushRef="#br3" timeOffset="156511.7989">4347 1717 600 0,'0'0'130'15,"0"0"-48"-15,0 0-48 16,0 0 35-16,0 0-38 16,0 0 1-16,-65 12-32 0,43 14 3 15,1 8 41 1,6 5-29-16,4 0-14 0,8-3 32 15,3-3-29-15,0-6-4 16,4-5 0-16,15-5 10 16,4-9 0-16,6-4-9 15,7-4-1-15,6-8 17 16,3-14-17-16,0-8-7 16,-9-4-46-16,-8-2 13 15,-10-3 33-15,-15 0-22 16,-3-1 15-16,-3 4 9 15,-21 6 4-15,-6 9-3 16,2 8 2-16,-5 9 2 16,-3 4 24-16,6 0-24 0,2 14-3 15,4 5-1-15,12-1-10 16,9 4-79-16,3-2-37 16,9-6-15-16,18-6-79 15</inkml:trace>
  <inkml:trace contextRef="#ctx0" brushRef="#br3" timeOffset="156760.882">4769 1577 697 0,'0'0'154'0,"0"0"-121"0,0 0-12 15,0 0-21-15,0 0 5 16,0 0 6-16,-48 70-7 16,48-40 4-16,2 0 2 15,12 1-7-15,6 0 13 16,5-1-16-16,2-2-62 16,3-5-60-16,0-9-75 15</inkml:trace>
  <inkml:trace contextRef="#ctx0" brushRef="#br3" timeOffset="157202.3253">5055 1922 700 0,'0'0'155'15,"0"0"-69"-15,0 0-17 16,0 0 20-16,-42-74-34 15,38 44-43-15,4-6 17 16,0-2-29-16,3-1-1 16,13 3 0-16,6 9 2 15,2 6-8-15,1 10 6 16,-4 7-22-16,1 4 18 16,0 0-20-16,-2 15 6 0,0 6 12 15,-6 5-11 1,-4-1 17-16,-7 1-3 0,-3 1 4 15,0-4 11-15,0-1-11 16,-1-8 0-16,-1-8-14 16,2-1-2-16,0-5-29 15,0 0 3-15,0 0 42 16,9-11 5-16,3-2-5 16,6 1-1-16,4 4 1 15,0 2 5-15,6 5 6 16,-1-1-11-16,1 2 3 15,-3 0 6-15,0 0-9 0,-1-3-29 16,-4-6-97 0,-4-7-104-16</inkml:trace>
  <inkml:trace contextRef="#ctx0" brushRef="#br3" timeOffset="157436.4098">5620 1383 467 0,'0'0'218'0,"0"0"-171"16,0 0-37-16,0 0 25 15,0 0-18-15,91 11 57 16,-56 14-7-16,-10 7-53 16,-7 1-12-16,-4 4 25 15,-6 1-14-15,-6 1-7 0,-2 2-2 16,-3 3-8-16,-18 3-3 15,-6 0-108-15,-7-6-121 16</inkml:trace>
  <inkml:trace contextRef="#ctx0" brushRef="#br3" timeOffset="158709.5621">4660 2994 542 0,'0'0'96'0,"0"0"-59"16,0 0 14-16,0 0 74 16,0 0-79-16,0 0-8 15,-19-9-2-15,10 9-33 16,-5 10 5-16,1 10-6 15,-4 7 3-15,1 2 31 16,7 7-33-16,1-1-3 16,3 2 20-16,5-4-6 15,0-4-7-15,0-4-7 16,10-9 11-16,5-2-6 16,6-6 3-16,4-8-8 0,8 0 7 15,1-5-1 1,4-14 7-16,-5-5-13 0,-1-3 0 15,-5-3-19-15,-6-3 10 16,-6-3 5-16,-6 2-2 16,-5-3-9-16,-4 1 15 15,0 1-8-15,0 5 18 16,-13 3-20-16,-2 4 10 16,-5 7-14-16,1 5 13 15,-3 7-4-15,-5 4-2 16,3 0-9-16,0 0-20 15,2 11 27-15,1 1-61 16,10 2-11-16,4 1-29 16,7-2-41-16,0-7-99 0</inkml:trace>
  <inkml:trace contextRef="#ctx0" brushRef="#br3" timeOffset="159002.8833">5210 2808 734 0,'0'0'149'0,"0"0"-91"15,0 0-10-15,0 0-21 0,0 0-24 16,0 0 2-16,-64 42-5 15,52-4 0-15,2 5 13 16,2 1-3-16,7 4-3 16,1-4-7-16,0-1 0 15,9-4 2-15,13-5-2 16,5-7-69-16,7-11-84 16,2-15-104-16</inkml:trace>
  <inkml:trace contextRef="#ctx0" brushRef="#br3" timeOffset="159377.5781">5468 3188 702 0,'0'0'146'16,"0"0"-61"-16,0 0 16 15,0 0-28-15,0 0 26 16,-53-79-95-16,53 47 0 15,12-3 6-15,7 2-2 16,2 2-9-16,-2 6 1 16,-1 9-3-16,-3 5-9 15,0 6 12-15,-7 5-6 16,5 0-4-16,0 4-14 16,-2 16 24-16,2 8 0 15,-5 3 5-15,-4 0-20 16,-1-2 15-16,-1-6-8 0,-1-4 2 15,1-8-17-15,1-5 13 16,4-4-42-16,0-2-10 16,6 0 53-16,7-1 10 15,4-13-2-15,3-3-32 16,3-2-92-16,-6 1-16 16,0 0-150-16</inkml:trace>
  <inkml:trace contextRef="#ctx0" brushRef="#br3" timeOffset="159692.5971">5755 2671 646 0,'0'0'87'0,"0"0"-41"15,0 0-42-15,0 0 58 16,0 0 5-16,0 0-39 15,27-61-25-15,-18 61-3 16,3 4 0-16,-2 8-11 16,-7 3 11-16,0 2 0 15,-3 2-2-15,0-2 7 16,-6-4 5-16,0 1-10 16,2-5 0-16,4-1 8 15,0-2-8-15,0 0-11 0,5-1 9 16,12-3-7-1,7-2 6-15,4 0-69 0,2 0-103 16,-2-13-166-16</inkml:trace>
  <inkml:trace contextRef="#ctx0" brushRef="#br3" timeOffset="159969.2628">5941 2509 505 0,'0'0'166'0,"0"0"-149"16,0 0 6-16,0 0-5 16,0 0 15-16,91-11 14 0,-56 28-36 15,-1 10 28-15,-3 2 60 16,-7 7-91-16,-8 3 18 16,-7 4-8-16,-7 3 12 15,-2 0 1-15,0 3-14 16,-5-1 0-16,-11 3-17 15,-2 0 9-15,-3-3-5 16,-4-2-4-16,-3-2-39 16,-2-3-65-16,-1-9-135 15,1-9-277-15</inkml:trace>
  <inkml:trace contextRef="#ctx0" brushRef="#br3" timeOffset="161461.7446">8070 98 432 0,'0'0'7'16,"0"0"144"-16,0 0-125 16,0 0-26-16,0 0-3 15,0 0 3-15,-24 94 9 16,24-17 1-16,0 9 37 15,4 7-15-15,10 5-22 16,2 5 37-16,2 4-35 0,3 2 6 16,-2-1 27-16,-2 0-34 15,-1 2 27-15,-7 5-22 16,-3 3-15-16,-4 1 58 16,-2-2-54-16,0-11-4 15,-6-10 0-15,-2-14 16 16,8-12-23-16,0-12 6 15,0-15-11-15,0-16 7 16,0-14-70-16,3-13-81 16,2-27 20-16,-5-29-306 15</inkml:trace>
  <inkml:trace contextRef="#ctx0" brushRef="#br3" timeOffset="164898.2674">8747 811 694 0,'0'0'47'15,"0"0"-32"-15,0 0 4 16,0 0 52-16,0 0 10 16,0 0-34-16,0 0-2 15,-13-67-32-15,13 50-7 16,-2-2 15-16,-1-1-20 16,3-1 1-16,-3-3 6 15,3-3-6-15,0 1-3 0,0-2 1 16,0 0 0-16,6-1-14 15,0 1 13-15,0 2-20 16,-2 5 20-16,1 3 1 16,-1 2-5-16,2 4 5 15,0 2 0-15,0 3 3 16,-3 1-3-16,0 4-10 16,0 1 5-16,2 0-19 15,1 1 8-15,1 0 9 16,5 0-7-16,-1 7 4 15,2 3 1-15,0 0 9 16,-2 0 0-16,2-1 2 0,1-2-4 16,-1 0 2-16,4-2 0 15,-1-3 6-15,0-2-6 16,2 0 0-16,-2 0 7 16,1 0-5-16,-5 0 0 15,-2-1 3-15,-4-4-2 16,0 3 47-16,0-5-35 15,1-1-13-15,0-5 22 16,2-6-21-16,-3-5 9 16,1-3-11-16,-4-2 9 15,-3 0-7-15,0-3-3 16,0 3-1-16,0 3-6 16,-6 0 14-16,-1 3-7 15,1 3 0-15,0 2 0 0,4 1-13 16,-1 1 13-1,3 1 0-15,0 0 5 0,0 6-3 16,0 4-4-16,0 2-6 16,9 3-2-16,2 0 3 15,0 0-10-15,3 0-4 16,6 0 19-16,0 0-8 16,4 0 5-16,0 0-13 15,1 0 18-15,-1 13 3 16,-4 8-3-16,-1 1-9 15,-5 2 1-15,-1 0 15 16,-6 4-13-16,-1 2 6 16,-2 4 0-16,-4 0 19 0,0 4-13 15,0-3 4-15,0-3-3 16,0-1 4-16,0-2 1 16,0-3-12-16,-2-3 5 15,-4-3 0-15,0 0-5 16,-2-4 0-16,-2 0 4 15,2-2-4-15,2-4 0 16,2-2-8-16,2-3-8 16,2-2 8-16,0-2-44 15,0 1 10-15,0 1 20 16,5 2 2-16,10-2 6 16,7 1-31-16,7-3-42 15,0-1-12-15,0 0-164 0</inkml:trace>
  <inkml:trace contextRef="#ctx0" brushRef="#br3" timeOffset="166075.6718">9837 243 586 0,'0'0'76'0,"0"0"-8"16,0 0-18-16,0 0 25 16,0 0-17-16,-83-8-21 15,62 31 3-15,0 10-33 16,6 4-7-16,0 4 24 16,6 0-21-16,4-1 16 0,5-6-19 15,0-3 0-15,5-2-1 16,14-1 5-16,7-4-8 15,8-1-3-15,5-7-98 16,4-11-75-16,0-5-121 16</inkml:trace>
  <inkml:trace contextRef="#ctx0" brushRef="#br3" timeOffset="166548.2919">10072 632 617 0,'0'0'116'0,"0"0"-101"15,0 0 48-15,0 0 39 16,0 0-65-16,0 0-7 16,-13-65-30-16,13 42 5 15,0-2-4-15,0 1 6 16,5-1-7-16,6 3 0 15,-1 4 10-15,3 3-15 16,2 6 5-16,2 1-6 16,6 8-7-16,-2 0 0 15,0 0 13-15,2 7-4 16,-4 6-4-16,-4 8 4 16,-2 0 0-16,-7 0 4 15,-6-1-1-15,0-4-1 0,0-2 2 16,0-3-3-16,0-7-6 15,0-2-25-15,0-2-59 16,3 0 93-16,8-4 7 16,2-12-7-16,2 2 0 15,1-2 13-15,-4 5-10 16,2 2 10-16,-2 1-13 16,0 5 0-16,0 1-7 15,1 1 7-15,0 0-5 16,1 1-6-16,2-3-134 15,1-4-107-15</inkml:trace>
  <inkml:trace contextRef="#ctx0" brushRef="#br3" timeOffset="166750.0029">10685 277 750 0,'0'0'66'0,"0"0"-66"15,0 0-11-15,0 0 11 16,37 72 26-16,-24-37-15 16,-2-1 11-16,-6 4-22 15,-5 4 0-15,0 2-3 16,-17 3-21-16,-13-1-121 16,-14-5-111-16</inkml:trace>
  <inkml:trace contextRef="#ctx0" brushRef="#br3" timeOffset="167773.6199">8905 1669 433 0,'0'0'247'0,"0"0"-228"15,0 0-9-15,0 0-9 16,0 0 36-16,0 0 5 15,6 10-37-15,15-4 20 16,2-3 33-16,12-3-24 0,-1 0 0 16,1 0-11-16,-4-3 1 15,-6-9 9-15,-5-3-27 16,-2-4 13-16,-8 0 5 16,-1-5-17-16,-6-3 0 15,-3-4-7-15,0-3 0 16,-10-5 1-16,-4-2-1 15,-4 0 0-15,3 2 2 16,1 5-2-16,4 5-5 16,6 3-1-16,4 2 1 15,0 4 2-15,0 1 3 16,12 1-11-16,9 1 8 0,1 1-17 16,9 4 20-1,-1 0-9-15,0 9 9 0,3-1-5 16,-5 4 5-16,-1 0-2 15,-5 5-1-15,-1 7-6 16,-4 4 5-16,-4 4 1 16,-4 2 3-16,-3 3 0 15,-6 5 0-15,0 2 0 16,0 4 2-16,-5 2 1 16,3 1 3-16,0 0 9 15,2-3-14-15,0-4 8 16,2-1-9-16,10-7 0 15,4-2-4-15,5-1 16 16,0-3-6-16,1 1-6 16,1-2 4-16,-1-2-4 0,-2-1 0 15,-1-5 0-15,-3-3-7 16,-2-1 0-16,0-5-17 16,6 0-24-16,3 0-63 15,1-16-96-15</inkml:trace>
  <inkml:trace contextRef="#ctx0" brushRef="#br3" timeOffset="168160.0125">10100 1119 671 0,'0'0'25'0,"0"0"-11"16,0 0 13-16,0 0-26 15,-91 10 63-15,69 12-20 16,2 1-33-16,4 4 41 0,1 2-43 16,1 1 2-16,7-1 34 15,5-1-41-15,2 2 10 16,0-1-14-16,15-3 0 16,9 1-8-16,6-5 2 15,10 0-61-15,2-11-126 16,0-6-186-16</inkml:trace>
  <inkml:trace contextRef="#ctx0" brushRef="#br3" timeOffset="168594.1496">10290 1562 694 0,'0'0'78'16,"0"0"2"-16,0 0-33 15,0 0-3-15,-14-77-1 16,14 48-39-16,3-3-3 16,7-3 5-16,5 5-1 15,-3 7-5-15,0 9 0 16,-5 5 4-16,-1 6-12 16,-1 3 8-16,-1 0-3 15,5 0-10-15,0 13 5 16,0 8 8-16,-2 1 0 15,-4 0 3-15,0-1-6 0,-3-2 6 16,4-3-10 0,-3-5-2-16,1-6-37 0,4-2-12 15,3-3 17-15,7-3 41 16,5-12-5-16,0-4 6 16,-2 5-1-16,-5 4 35 15,-5 5 24-15,-2 0-3 16,-1 2-40-16,0 3-11 15,1 0-4-15,4 0-1 16,4 0 0-16,4 0-4 16,2 0-70-16,3 0-69 15,-5-8-153-15</inkml:trace>
  <inkml:trace contextRef="#ctx0" brushRef="#br3" timeOffset="168805.3418">10795 1218 608 0,'0'0'149'0,"0"0"-143"16,0 0-6-16,0 0 2 15,0 0 39-15,0 0 22 16,50 67-25-16,-42-29-16 16,-5 3-22-16,-3 3 14 15,0 1-10-15,-9-3-4 16,-10 1-28-16,1-5-95 15,-2-8-87-15,4-6-156 16</inkml:trace>
  <inkml:trace contextRef="#ctx0" brushRef="#br3" timeOffset="170185.854">9078 3430 554 0,'0'0'15'0,"0"0"-15"16,0 0 7-16,0 0-1 15,0 0 35-15,0 0-35 16,-16-22 11-16,14 12-3 16,-2 1-14-16,4 0 4 15,-5 1-3-15,2 0 41 16,0 5-4-16,2 0-6 0,1 3 22 16,0 0-29-16,0 0 30 15,0 0-53-15,0 0 13 16,0 0-13-16,0 0-2 15,0 0-17-15,10 4 17 16,5 6 9-16,9-2 4 16,-1-4-13-16,6-4 0 15,1 0 4-15,-2 0 4 16,5-13-3-16,-5-3 15 16,-3-1-20-16,-5-5 0 15,-5 0 8-15,-9-1-2 16,-6-2-3-16,0 0 21 15,0-1-24-15,-14 0 0 0,3 1 6 16,2 4-7 0,2 1 1-16,7 4-1 0,0 2-6 15,5 1-1-15,12 3-25 16,8-1 5-16,3 5 18 16,2 1 6-16,2 5-5 15,-4 0 4-15,-4 0-6 16,-3 10 9-16,-3 7-8 15,-8 2 9-15,-1 3 1 16,-8 5 4-16,-1-1 3 16,0 1 8-16,-3 2 12 15,-7-3-12-15,3-2 8 16,0-4-7-16,7-3-10 16,0-3-2-16,0-1-4 0,10-4 0 15,8-2 9-15,10-1-9 16,3-4-3-16,9-2-23 15,1 0-98-15,0-10-111 16</inkml:trace>
  <inkml:trace contextRef="#ctx0" brushRef="#br3" timeOffset="170469.6495">9989 3031 731 0,'0'0'73'0,"0"0"-69"15,0 0 36-15,0 0-26 16,0 0 37-16,0 0-17 16,-80 79-21-16,69-47 11 15,1 2-17-15,4 0 12 16,3 0-16-16,3-3-1 15,0 1 4-15,19-4-3 16,4-3-3-16,8-7-5 16,7-7-95-16,5-9-94 15,-1-2-157-15</inkml:trace>
  <inkml:trace contextRef="#ctx0" brushRef="#br3" timeOffset="171019.9024">10268 3330 595 0,'0'0'107'15,"0"0"-46"-15,0 0 22 16,0 0-31-16,0 0 8 15,0 0-43-15,-13-61-5 0,16 41-13 16,9 0 1 0,1 0 0-16,2 4-4 0,-3 5 8 15,-3 4-6-15,1 3 2 16,-2 2-9-16,3 2-7 16,-1 0 10-16,2 0 6 15,0 10-1-15,0 9 9 16,-2 7-7-16,-2 2 12 15,-6 4-9-15,-2 0 8 16,0-5-7-16,0-3-5 16,0-7 6-16,0-7-3 15,0-8-6-15,0-2-48 0,6-4 9 16,11-21 28 0,11-4-108-16,2-8 19 0,1-1 22 15,-1 2 69-15,-1 8 12 16,-6 8 37-16,-3 7 10 15,-8 7 38-15,-3 2-21 16,-3 3-29-16,1 1-9 16,-1 0-17-16,5 0 12 15,2 0-15-15,-3 4-2 16,4 2 1-16,4-2-5 16,1-2-41-16,4-2-50 15,0-2-163-15</inkml:trace>
  <inkml:trace contextRef="#ctx0" brushRef="#br3" timeOffset="171370.2204">10825 2934 703 0,'0'0'144'15,"0"0"-114"-15,0 0-30 16,0 0 0-16,0 0 62 15,0 0-62-15,28-23-3 16,-19 26-3-16,2 14 4 16,-1 3 2-16,-3 4 9 15,-4 1-1-15,-3-2-8 16,0 2 2-16,0-6-2 0,0-5 2 16,-3-2 7-1,3-9-11-15,0 1 2 0,0-4 0 16,0 1-10-16,0-1 12 15,0 3-2-15,13 2 0 16,4-1 1-16,4 1-1 16,0 1 0-16,0 0 9 15,3-2-34-15,-1-3-18 16,0-1-143-16,-5 0-220 16</inkml:trace>
  <inkml:trace contextRef="#ctx0" brushRef="#br3" timeOffset="171691.3262">11150 2917 320 0,'0'0'365'16,"0"0"-298"-16,0 0-28 15,0 0-14-15,0 0 37 16,0 0-31-16,36 5 2 15,-17 11-1-15,0 2-13 16,1 4 28-16,0 5-20 16,-1 5-22-16,-3 2 34 15,-3 4-34-15,0-1-4 16,-3 2 45-16,-6 3-45 16,-4 2 11-16,0 1-12 0,0-3 0 15,-9 1 11-15,-7-5-11 16,-4 1 0-16,-5-4 0 15,-5-2-66-15,-10-4-70 16,-2-9-164-16</inkml:trace>
  <inkml:trace contextRef="#ctx0" brushRef="#br3" timeOffset="175615.7774">3483 662 371 0,'0'0'49'0,"0"0"-16"16,0 0-27-16,0 0 49 15,0 0-29-15,0 0-15 16,-9-10 17-16,8 6-24 16,1 1 24-16,-2 0-15 0,1 1 8 15,-1-3-4-15,-2 3-9 16,1-1-6-16,3 1 19 16,-3-3-20-16,1 3 2 15,-1-3-5-15,2 2 16 16,-4 0-15-16,1-1 1 15,-2-3 0-15,-1 0-12 16,2 2 17-16,-1-1-9 16,3 1 4-16,-3-1-7 15,4-1 4-15,-2-2 3 0,2 1 0 16,0-1-9 0,2 3 24-16,0-2-12 0,0 2-3 15,0-2 6-15,0-3-15 16,2-2 9-16,12-4 0 15,4-3-4-15,6 0 17 16,1-2-18-16,-1 2 5 16,3 3 0-16,-2-4 6 15,0 4-6-15,0 0-9 16,-2 1 0-16,-5 1 18 16,-6 5 0-16,-6 5-9 15,-3 2-10-15,-1 3 5 16,-2 0 3-16,0 0 2 15,0 0-11-15,0 0 11 16,4 0-5-16,3 0 2 0,4 0-26 16,9 0 23-16,6-9-50 15,11-6-17-15,5-10-39 16,3-12-88-16</inkml:trace>
  <inkml:trace contextRef="#ctx0" brushRef="#br3" timeOffset="181621.7654">17589 2631 238 0,'0'0'38'0,"0"0"-6"16,0 0 35-16,0 0 19 16,0 0-64-16,0 0 29 15,0 0 11-15,76-21-28 16,-76 21 16-16,0 0 0 16,0 0-26-16,0 0 53 0,0 0-71 15,0 0 12-15,0 0-18 16,0 0 14-16,0 0-14 15,0 0 0-15,-4 13 4 16,-8 7-5-16,-6 5 8 16,-3 6-6-16,-10 3 12 15,-5 5-10-15,-8 5 6 16,-7-1-9-16,1 0 3 16,0-6 9-16,10-6 1 15,9-9-11-15,7-5 2 16,5-5 2-16,8-5-6 15,5-2 0-15,3-4 2 16,1-1-2-16,2 0 0 0,0 0-27 16,0 0 0-16,0 0-63 15,0 0-7-15,11 3-35 16,2-3 33-16,-1-2-200 16</inkml:trace>
  <inkml:trace contextRef="#ctx0" brushRef="#br3" timeOffset="185551.9785">3124 5496 387 0,'0'0'27'0,"0"0"-14"0,0 0-7 16,0 0 2-16,0 0 32 15,0 0-6-15,0 0-31 16,1-17 28-16,-1 17-27 15,0 0 6-15,0 0-10 16,0 0 3-16,0 0-6 16,0 0 8-16,0 0-5 15,0 0 0-15,0 0-5 16,0 0 5-16,0 0 0 16,0 0 2-16,4 0-13 0,-1 3 19 15,2 6-8 1,-2 1 0-16,6 6 15 15,1 1-29-15,-1 6 14 0,2 2 0 16,3 3 12-16,-1 2-2 16,1 0 2-16,-1-4-3 15,4-1-7-15,-4-8 15 16,0-2-17-16,3-5 4 16,-2-5-16-16,2-3 27 15,-1-2-12-15,3 0 18 16,1-10 17-16,0-7-16 15,1-2-17-15,1-1 8 16,-2-4 3-16,1 1-8 16,-4-2 2-16,-1-3-2 15,0 5 2-15,-3 1-8 16,-3 3-2-16,-2 2 16 0,-2 5-24 16,2 0 8-16,-2 4-16 15,-2 1 12-15,3 5-45 16,0 1-43-16,2 1-65 15,-2 0-55-15</inkml:trace>
  <inkml:trace contextRef="#ctx0" brushRef="#br3" timeOffset="187434.9075">6900 5494 323 0,'0'0'105'0,"0"0"-81"16,0 0-23-16,0 0 29 15,0 0-8-15,0 0-19 16,0 0 48-16,0 0-51 16,0 0 0-16,0 0 16 15,0 0 65-15,0 0-36 0,0 0-45 16,0 0 14-16,0 0 1 16,0 0-12-16,0 0 10 15,0 0 9-15,0 0-17 16,0 0-2-16,0 0-3 15,0 0 0-15,0 1 4 16,0 5-4-16,0 9-7 16,0 6-1-16,5 7 16 15,-1 3-9-15,1 2 1 16,1-2-4-16,-2-6-9 16,4-3 13-16,-4-8 0 15,1-2-8-15,1-2 18 0,-2-4-3 16,0-2-7-1,-1-2-2-15,-1 0-14 16,-2-2 22-16,1 0-6 0,1 0 2 16,-2 0 9-16,4 0-4 15,4-5 17-15,5-11-19 16,2-5 8-16,0-1-13 16,2-1 0-16,-1-4 19 15,-1-3-19-15,4 1-6 16,-4 2 4-16,2 1 2 15,-4 6 0-15,2 0 6 16,-3 1-8-16,0 3 2 16,-3 5-2-16,-3 2 2 0,-2 4 0 15,-1 2 0 1,-1 0 6-16,-1 2-6 0,-1 1-6 16,0 0 6-16,0 0-15 15,0 0-2-15,0 0-32 16,4 0-31-16,-1 0 3 15,2 0-62-15,-5 0-85 16</inkml:trace>
  <inkml:trace contextRef="#ctx0" brushRef="#br3" timeOffset="192374.0111">5720 8216 306 0,'0'0'37'0,"0"0"-17"15,0 0 14-15,0 0 3 16,0 0-2-16,0 0 1 15,0 0-19-15,0 0 22 16,0-3-38-16,0 3 5 16,0 0 8-16,0 0-4 0,0 0-10 15,0 0 14-15,0 0-4 16,0 0-3-16,0 0-7 16,0 0 0-16,0 0-2 15,0 0 10-15,-1 0-8 16,-5 0 0-16,-1-2-9 15,-1 2-4-15,1 0 17 16,-4 0-4-16,3 0 0 16,0 0 0-16,0 0 0 15,2-1 0-15,-2 1 9 16,6 0 7-16,-4 0-16 16,3 0-8-16,0 0 8 0,0 0 6 15,3 0 5 1,0 0-11-16,0 0 4 0,0 0 2 15,0 0-6-15,0 0 5 16,0-2-19-16,0 0 19 16,17-3-5-16,12-5 0 15,11-3 4-15,5-2 0 16,2 0-4-16,-1 0 0 16,-3 4-1-16,-4 4 1 15,-3 3 0-15,-5 0 0 16,-3 1 12-16,-1 1-15 15,-6 1 3-15,-5 0-2 16,1 1-8-16,-7 0 19 16,-4 0-15-16,-3 0 6 15,-1 0 0-15,-2 0-1 0,0 0 9 16,0 0-8-16,0 0 0 16,0 0 16-16,0 0-12 15,0 0-4-15,-5 0 1 16,-8 0-6-16,-8 7 5 15,-6 7 0-15,-4-2-4 16,-4 6 11-16,-2-4-11 16,1 3 4-16,1 0 0 15,2-2 0-15,1-3 0 16,7 0 0-16,7-4-5 16,5-1 3-16,8-3 2 15,4-1 0-15,1-3 5 0,0 0-21 16,0 0 14-16,0 0 2 15,0 0-5-15,0 0-11 16,0 2 13-16,10 1 3 16,5-1 0-16,2 1 1 15,2-3-1-15,2 0 0 16,-2 0 2-16,2 0-2 16,1 0 4-16,1 0-8 15,-4-1 24-15,2-2-28 16,-3 0 8-16,-3 0 0 15,-3 0 0-15,-5 0 0 16,-1 2-6-16,-3 0 6 16,0 1 0-16,2-2 5 15,-2 1-5-15,4-3-16 16,2-1-31-16,-1-3-71 0,-1-3-87 16</inkml:trace>
  <inkml:trace contextRef="#ctx0" brushRef="#br3" timeOffset="194419.0863">8026 8206 306 0,'0'0'49'16,"0"0"-40"-16,0 0 12 15,0 0 10-15,0 0-15 0,0 0 38 16,0 0-19-16,0 0-5 15,2 0 0-15,-2 0-24 16,0 0 36-16,0 0-25 16,0 0-7-16,1 0 6 15,1 0-9-15,6 0-12 16,5-5 5-16,8 0 0 16,7-1 3-16,3 1-3 15,5 2-7-15,3-2-5 16,1-1 20-16,6-2-8 15,1 1 0-15,2 0 3 16,-1 1 20-16,2 1-23 16,-4-1 0-16,-1 0-2 0,0 1 7 15,-4 2-3 1,-1-1-2-16,1 0 0 0,-3 1 12 16,-4 0-12-16,-3 1-3 15,-5 1-4-15,-4 0 7 16,-9-1-5-16,-5 2 5 15,-2 0 0-15,-6 0 8 16,0 0-8-16,0 0-1 16,0 0 1-16,0 0 2 15,0 0-1-15,0 0-1 16,0 0 0-16,-12-1 6 16,-7 1-1-16,-9 0-5 0,5 0 0 15,-10 0 2 1,-4 0-7-16,0 1-1 15,-3 8 6-15,3-1-16 0,-1 3 16 16,3-1 0-16,1-3-17 16,1 1 33-16,3-2-16 15,2 2 0-15,1-3 1 16,2 1-16-16,4 0 15 16,3-3-2-16,3-1 2 15,8 1-2-15,2 0 2 16,2-3 0-16,3 0 0 15,0 0-11-15,0 0 11 16,0 0-9-16,0 0 2 16,0 0 9-16,3 1-5 15,12 1 2-15,10 1 1 0,5-3-17 16,6 0 27 0,7 0-10-16,5 0 13 0,0-8-11 15,0-1 7-15,-2 0-9 16,0-1 0-16,-6 1 12 15,-4 3-12-15,1-1 0 16,-5 5-2-16,-1-2 3 16,-1 0-1-16,-7-1 0 15,3 3 17-15,-4-1-33 16,-1 0 20-16,-3 2-4 16,0-1 0-16,-3 2-4 15,-2 0-1-15,-2 0-47 0,-5 0-40 16,-4 0-8-16,-2 5-150 15</inkml:trace>
  <inkml:trace contextRef="#ctx0" brushRef="#br3" timeOffset="197068.4419">12483 8165 318 0,'0'0'143'0,"0"0"-126"16,0 0 20-16,0 0-30 15,0 0 22-15,0 0 21 16,0 0-20-16,0-36-1 16,0 31 14-16,0 5-17 15,0 0 5-15,0-2-5 16,0 2-21-16,0 0 23 15,0 0-28-15,0 0 0 16,0 0-13-16,9 0 19 16,9 0-16-16,12 2 10 0,12 2 0 15,10-1 6-15,6-2-6 16,3-1 2-16,-1 0-2 16,2 0 0-16,3-3 1 15,-1-5-1-15,-2-1 0 16,-6 1-2-16,-8 2 2 15,-13 3 0-15,-9 1 1 16,-12-1 2-16,-8 3-4 16,-5-2 1-16,1 2 0 15,-2 0-7-15,0 0 7 16,0 0 0-16,0 0 8 16,0 0-3-16,0 0 1 15,0 0-6-15,0 0 11 16,0-1-26-16,0-1-11 0,0 2-46 15,2 0 0-15,-2 0-86 16,2 0-152-16</inkml:trace>
  <inkml:trace contextRef="#ctx0" brushRef="#br3" timeOffset="198733.8796">16943 8252 447 0,'0'0'164'0,"0"0"-112"15,0 0-48-15,0 0-4 16,0 0 29-16,0 0-7 16,-4 0 36-16,4 0-30 0,13 0-20 15,15-6 5 1,11 3-13-16,9-2 0 0,2 2 14 16,6 1-8-16,5 0-7 15,-1-1 1-15,2 1 0 16,-2 2 9-16,-3 0-9 15,-4 0 0-15,-1 0-9 16,-5 0 10-16,-8 0-1 16,-6 0 0-16,-8 0 8 15,-9 0-17-15,-8 0 9 16,-4 0-10-16,-4 0 2 16,0 0-15-16,0 2 21 0,-10-1-5 15,-17 1-10-15,-11 2 12 16,-6 1-10-16,-3 0-3 15,3 0 16-15,3 2-20 16,3 1 10-16,1-1-1 16,7-3-3-16,7 0-1 15,7-1 17-15,7-1-1 16,6-1-2-16,3-1-15 16,0 0 10-16,0 3 8 15,3-1-4-15,15 1-4 16,6 0 8-16,6-3 0 15,4 0-5-15,3 0 10 16,2 0-5-16,1-1 0 16,3-6-12-16,1 0 9 15,0-1-44-15,-3 0-60 0,-6-5-213 16</inkml:trace>
  <inkml:trace contextRef="#ctx0" brushRef="#br3" timeOffset="205459.7876">4823 9479 390 0,'0'0'34'16,"0"0"-21"-16,0 0-13 16,0 0 0-16,0 0 11 15,0 0 10-15,0 0-17 16,-48-57 35-16,42 51-33 16,0 1-6-16,0 3 0 15,0-1 4-15,3 0-8 16,-3 2 6-16,1-2-2 15,0 3 15-15,-1 0-14 16,-1 0 1-16,3 0-2 0,-2 0 0 16,0 0 2-16,1-2-2 15,3-1 0-15,-1 3 19 16,3 0-17-16,-2 0 11 16,2 0-13-16,0 0 12 15,0 0-13-15,0 0 1 16,0 0 0-16,0 0-13 15,0 0 16-15,0 0-3 16,6 0 0-16,9 3 0 16,3 0-3-16,6 0 3 15,4-3 0-15,5 0 23 16,3 0-23-16,3-3 15 16,5-7 7-16,4 0-16 0,-3-5 13 15,-1 0-19 1,-3-1 1-16,-7 1 6 15,-1-1 1-15,-5 1 3 0,1 2-11 16,-7 2-2-16,-4 2-7 16,-3 3 11-16,-8 1-2 15,-1 4 6-15,-4 1 2 16,-2 0-5-16,0 0-3 16,3 0 3-16,-3 0-3 15,0 0 0-15,0 0 1 16,0 0 2-16,0 0 0 15,0 0-3-15,0 0 0 0,0 0-47 16,0 0 7-16,0 4-93 16,-9 1-40-16</inkml:trace>
  <inkml:trace contextRef="#ctx0" brushRef="#br3" timeOffset="206801.8132">8664 9275 409 0,'0'0'23'0,"0"0"-18"16,0 0 31-16,0 0 27 15,0 0-12-15,0 0-21 0,-18-32 45 16,16 27-67-16,1 2 10 15,1 0 29-15,0 3-37 16,0 0 9-16,0 0-19 16,0 0 10-16,0 0-8 15,0 0-2-15,0 0-2 16,0 0-4-16,0 0-6 16,0 0 7-16,13 0 3 15,5 6 4-15,9 0-6 16,4-1 4-16,5-2 0 15,4 2 2-15,5-5 7 16,2 0-13-16,3 0 4 0,-4-2 0 16,0-6-9-16,-2-4 9 15,2 2 0-15,-2 0 0 16,0-1 14-16,0 0-15 16,-6 2 1-16,-3-1 0 15,-5 2-7-15,-4 4 7 16,-4-1 0-16,-7 3-2 15,-2 1 11-15,-4-2-9 16,-4 1 0-16,-5 2 0 16,0 0-7-16,0 0 7 15,0 0 0-15,0 0 12 16,0 0-9-16,0 0-3 16,0 0-5-16,0 0-26 15,0 0 31-15,0 0-49 16,0 0-17-16,0-1 27 0,4 0-85 15,-1-6-40-15</inkml:trace>
  <inkml:trace contextRef="#ctx0" brushRef="#br3" timeOffset="209119.3807">5607 10637 323 0,'0'0'11'16,"0"0"59"-16,0 0-50 16,0 0-9-16,0 0 15 15,0 0-21-15,0 0 35 0,-28-36-37 16,26 32-3 0,-1 0 32-16,1 1-22 0,2 0-7 15,0 3-3-15,-1-2 8 16,1 2 12-16,-1 0-20 15,1 0 0-15,0 0 12 16,0 0-10-16,0 0-3 16,0 0 1-16,0 0 0 15,0 0 0-15,0 0 0 16,0 0 0-16,0 0-5 16,0 0 12-16,0 0-10 15,0 0 3-15,0 0 0 16,0 0-9-16,0 0 11 15,0 0-4-15,0 0 0 16,0 0 1-16,7 0 1 0,10 5-2 16,4 1-6-16,6-1 4 15,7 0 4-15,3-4 0 16,3-1-5-16,-1 0 9 16,1 0-4-16,-2 0 0 15,-1 0 5-15,-1 0-14 16,-2 0 9-16,-4 0 0 15,-6-5 9-15,-5 0-8 16,-2 2-1-16,-4-1-4 16,-3-1 4-16,-6 2 11 15,2 1-11-15,-5 1 0 16,-1 1-1-16,0-1 5 0,3 1 9 16,-3 0-13-1,0 0 0-15,0 0 10 0,0 0-10 16,0 0 0-16,0 0-3 15,0 0 9-15,1 0-8 16,-1 0 2-16,0 0-13 16,0 0 5-16,0 0-16 15,0 0-26-15,0 0-15 16,0 0-56-16,0 0-85 16</inkml:trace>
  <inkml:trace contextRef="#ctx0" brushRef="#br3" timeOffset="210658.4295">7937 10519 327 0,'0'0'87'16,"0"0"-58"-16,0 0-13 16,0 0-14-16,0 0 52 15,0 0-18-15,-3 0-29 16,3 0 7-16,0 0-14 15,0 0 0-15,0 0 1 16,0 0 6-16,0 0-8 0,9 0 1 16,13 0 0-1,5 3 0-15,6 0 0 0,3 1 0 16,3 2 6-16,2-2-3 16,3 0 8-16,3 1-11 15,0-2 12-15,-1 1-9 16,-1-3-3-16,-2 1 0 15,-3-2 15-15,0 0-9 16,0 0 2-16,-1 0-8 16,-4 0 5-16,-2 0 13 15,-2-2-18-15,-1-1 0 16,-2 1-2-16,-4 0 5 0,-2-1-3 16,-2 0 0-16,0-1 0 15,-1 0 2-15,2 0-2 16,-1-1 0-16,-6 3-2 15,-4 0-1-15,-4 2 3 16,-2 0 0-16,-2 0 8 16,-2 0-11-16,3 0 3 15,-3 0-3-15,0 0 3 16,0 0 0-16,0 0-6 16,0 0 4-16,0 0-60 15,0 0 18-15,0 0-98 16,0-3-194-16</inkml:trace>
  <inkml:trace contextRef="#ctx0" brushRef="#br3" timeOffset="216593.7447">12528 10483 358 0,'0'0'51'0,"0"0"-14"16,0 0-9-16,0 0 27 15,0 0-24-15,0 0-1 16,0 0 22-16,-29-24-27 16,28 20-10-16,-2 2 9 15,3 1-18-15,0-1 38 16,0 2-38-16,-1 0-5 15,1 0 8-15,0 0-9 16,0 0 0-16,0 0-10 16,0 0 3-16,4 0 7 15,20 5 0-15,13 4 5 0,11-1-5 16,9-2 0 0,5 2-3-16,4-4-2 0,4-1 10 15,2-3 0-15,-2 0-5 16,0 0 0-16,-6 0 0 15,-7 0 0-15,-10 0 0 16,-9 0 0-16,-11 0 3 16,-12 0-3-16,-4 0 0 15,-6 0 2-15,-5 0-6 16,0 0 4-16,0 0 0 16,0 0-1-16,0 0 11 15,0 0-10-15,0 0 0 16,0 0 4-16,0 0-3 15,0 0-1-15,0 0 0 16,0 0-8-16,0 0-37 0,1 0 8 16,4 0-49-16,6-9-81 15</inkml:trace>
  <inkml:trace contextRef="#ctx0" brushRef="#br3" timeOffset="218168.6938">16949 10508 487 0,'0'0'22'0,"0"0"-7"16,0 0-15-16,0 0 43 15,0 0-33-15,0 0 19 16,0 0-10-16,-5 0-16 15,5 0 13-15,0 0-4 16,0 0-15-16,0 0 3 16,0 0 0-16,0 0-8 15,0 0 8-15,0 0 0 0,8 0 19 16,6 4-16 0,7 1 15-16,5 0-10 0,3-2 9 15,2 0-13-15,3 1 13 16,1 0-17-16,0-1 13 15,2 1-13-15,-1-1 0 16,0 0-2-16,2-1 18 16,-1 2-14-16,3-3 1 15,-1 1 1-15,-1 1 5 16,-1-3 1-16,-3 1-10 16,-2 0-8-16,-3-1 8 15,-5 2 10-15,0-2-10 16,-7 0 0-16,-1 3-11 15,-5-3 15-15,-5 0-4 16,-4 0 0-16,2 0 0 0,-4 0-5 16,0 0 5-16,0 0 0 15,0 0-9-15,0 0 9 16,0 0 0-16,0 2-12 16,0 0-28-16,0-2 17 15,0 3-48-15,5 0-31 16,2-2 43-16,4-1-106 15</inkml:trace>
  <inkml:trace contextRef="#ctx0" brushRef="#br3" timeOffset="223748.9737">4453 11876 376 0,'0'0'54'0,"0"0"-26"0,0 0-23 16,0 0-3-16,0 0 27 16,0 0-27-16,0 0 9 15,22-18 8-15,-1 9-18 16,6-2 17-16,7 1-15 16,3 1 4-16,4 4-3 15,5 2-4-15,0-1 0 16,3 4 3-16,-1-2 4 15,3 2-4-15,4 0-3 16,5 0 0-16,7-4-2 16,0-3 2-16,-1-2 0 15,3-2-2-15,0 2-25 0,0 1-14 16,-5 2-38 0,-7-2-124-16</inkml:trace>
  <inkml:trace contextRef="#ctx0" brushRef="#br3" timeOffset="224477.4703">9738 11439 408 0,'0'0'19'0,"0"0"-19"15,0 0-3-15,0 0 3 16,0 0 24-16,0 0-22 16,62 44 46-16,-41-33 13 15,3 2-60-15,2 3 20 0,2 0 1 16,7 2-18-1,4 0 35-15,7-4-27 0,8 3 4 16,3-2 7-16,3-4-17 16,2 1 3-16,-1-4-9 15,2 2 6-15,1-3 2 16,1 3-3-16,-1-4-5 16,-5 5 0-16,-7-3 11 15,-4 2-12-15,-8-2 1 16,-4 0 0-16,-8-1-2 15,-5-1 2-15,-7-1 0 16,-6-2-1-16,-4 0-6 0,0 0 2 16,-1-2-29-1,2 2-62-15,-4-3-17 0</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45:27.763"/>
    </inkml:context>
    <inkml:brush xml:id="br0">
      <inkml:brushProperty name="width" value="0.05292" units="cm"/>
      <inkml:brushProperty name="height" value="0.05292" units="cm"/>
    </inkml:brush>
  </inkml:definitions>
  <inkml:trace contextRef="#ctx0" brushRef="#br0">20842 6747 230 0,'0'0'26'0,"0"0"14"15,0 0-3-15,0 0-17 0,0 0 46 16,0 0-58-16,0 0 32 16,0 0-35-16,0 0-2 15,0 0 4-15,0 0-4 16,0 0-6-16,2 0 0 15,5 0 3-15,6 2-5 16,10-1 5-16,8-1 0 16,9 0 14-16,4 0-6 15,6 0 8-15,1 0-14 16,-1 0 8-16,-1 0 0 16,-6 0-10-16,-2 0 0 15,-3 0 11-15,-4 0-9 16,-5 0-2-16,-6 0 0 0,-7 0 1 15,-6 0-17 1,-4 0 16-16,-4 0 0 0,0 0-12 16,0 0 8-16,-2 0-9 15,0 0-14-15,0 0-10 16,0 0 17-16,1 0-87 16,1 0 12-16</inkml:trace>
  <inkml:trace contextRef="#ctx0" brushRef="#br0" timeOffset="5658.2269">17070 5557 364 0,'0'0'2'15,"0"0"3"-15,0 0 33 16,0 0-23-16,0 0-10 16,0 0 34-16,0 0-35 15,-48-37 11-15,45 34 5 16,0-1-20-16,0 2 34 15,0-1-29-15,-1-1-5 16,1 3 19-16,-4-1-15 16,2 0 6-16,-3 1-10 15,-1-1 9-15,-2 2-11 16,-1-1 2-16,-5 1 0 0,0 0-4 16,-4 0 8-16,1 0-4 15,-3 0 0-15,-2 5 1 16,0 1-13-16,0 1 12 15,-1 1 0-15,4 3-1 16,-4 2 8-16,0 1-3 16,-3 1-4-16,2 0 3 15,2-1-14-15,4 3 11 16,-3 0 0-16,0 3-3 16,1 3 9-16,-1 4-6 15,0 4 0-15,0 3 6 16,0 3-5-16,2 1-1 15,2 1 0-15,1-1 0 0,0 2 12 16,4 3-11 0,0 3-1-16,0 2 1 0,5 5 8 15,1 0-5-15,0 6-4 16,2-4 6-16,1 2-3 16,2-2 13-16,1-2-16 15,3 2 3-15,0-1 10 16,0-3-13-16,6-3 0 15,8-2-4-15,1-4 22 16,5-3-23-16,7 1 5 16,8 2 0-16,11 2 10 15,10-2-10-15,13-3 0 16,12-8-11-16,18-4 12 16,11-6-1-16,9-4 0 0,2-2-61 15,-4-5 26-15,-5-7-101 16,-12-3-70-16</inkml:trace>
  <inkml:trace contextRef="#ctx0" brushRef="#br0" timeOffset="6656.3702">18922 5296 378 0,'0'0'4'0,"0"0"67"16,0 0-71-16,0 0 2 16,0 0 56-16,0 0-49 15,0 0 20-15,0-3-29 0,6 3 0 16,7 0-9-16,7 0 9 16,10 0 0-16,3 7-2 15,1 9 9-15,2 0-12 16,-2 7 5-16,0 5 0 15,1 3-3-15,1 8 3 16,-2 3 0-16,-1 1-11 16,-5 4 25-16,-5-3-25 15,-8 2 11-15,-2 3 0 16,-6 4 11-16,-1 0-11 16,2 1 0-16,-4-4 10 15,1-1 1-15,-1-3 2 16,-2 0-13-16,-1-3 4 15,-1 1 2-15,0-1-3 16,0-2-3-16,-3 0 0 0,-7-7 10 16,-5-2-9-1,-3 0-1-15,-8 2 6 0,-8 1-12 16,-6 3 12-16,-6 1-12 16,-5 1-4-16,-4 3-45 15,-2 1-2-15,1-3-8 16,3-8-107-16</inkml:trace>
  <inkml:trace contextRef="#ctx0" brushRef="#br0" timeOffset="7818.8321">16011 14783 378 0,'0'0'32'0,"0"0"-32"16,-33 92-2-16,27-55-8 16,-4 3-3-16,1-1 13 15,1-1-7-15,-2-1 18 16,1 0-11-16,3-5 0 15,4-4 0-15,2-1-6 16,0-8-19-16,0-5-114 16</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46:01.715"/>
    </inkml:context>
    <inkml:brush xml:id="br0">
      <inkml:brushProperty name="width" value="0.05292" units="cm"/>
      <inkml:brushProperty name="height" value="0.05292" units="cm"/>
    </inkml:brush>
  </inkml:definitions>
  <inkml:trace contextRef="#ctx0" brushRef="#br0">16063 8260 345 0,'0'0'68'16,"0"0"-38"-16,0 0 8 16,0 0-20-16,0 0 8 15,0 0 25-15,0 0-11 16,0-37-21-16,0 33 33 15,0 1-31-15,0 3 9 16,0 0 0-16,0 0-19 16,0 0 21-16,0 0-21 15,0 0-4-15,0 0 29 16,0 0-23-16,0 0 6 16,0 0 3-16,0 0-19 15,0 0 26-15,0 0-18 0,0 0-1 16,0 0 0-16,0 0-10 15,0 0 0-15,0 0-7 16,0 0 11-16,0 0-8 16,0 0 4-16,0 0 0 15,0 0 5-15,0 0-5 16,0 0-2-16,0 0-6 16,0 0 2-16,0 3 4 15,0 4 2-15,0 2 0 16,-2 2-2-16,2 0 2 15,-1-1 0-15,1 3 0 16,0-3 3-16,0 0-4 0,-3 1 1 16,3 1 0-16,0 3 1 15,0 2 2-15,0 0-5 16,0 1 2-16,0 2 0 16,-1 0-1-16,-2 3 1 15,-2 1 0-15,0-2-1 16,1 2 9-16,0 0-8 15,-3 0 0-15,-1 1 4 16,0 1-15-16,-1-1 20 16,2 2-9-16,3 1 2 15,-2 2-2-15,0 3 5 16,-1 3-5-16,-1-2 8 16,0 5-10-16,-1-2 2 15,0 4 0-15,-4 0-2 16,0 2 5-16,-1 0 8 15,-2 4-11-15,4 1 5 0,0 6-5 16,1-1 0-16,-1-1 0 16,3 1 10-16,0-1-8 15,-2-1-2-15,0 4 0 16,-2 3 6-16,-1 1-6 16,0 3 0-16,-2-3 0 15,-2 1 8-15,5 0-4 16,-2 2-5-16,3 0 1 15,3 2 0-15,-2 3 4 16,1 2-4-16,0 6 0 16,-3 4-3-16,1 2 6 0,-5 1 0 15,2-1-3-15,-1-1 0 16,2-1 0-16,0 2 0 16,0-5 0-16,-2 2 3 15,1-3 3-15,0 3-2 16,0 0-4-16,0 3 0 15,2 6 6-15,-1 0-6 16,-1 2 0-16,2-3 1 16,0-1 0-16,2 1 2 15,-1 4-3-15,3 1 0 16,-1-4 6-16,-2-1-6 16,1-7 0-16,2-1 7 15,2 0-1-15,-2 1-7 0,5 7 1 16,-4 3 0-16,3 7 10 15,-2-2-10-15,-1-2-1 16,1-2 1-16,1-7 6 16,2-4-6-16,0-1-5 15,3-3 5-15,1 4 3 16,0 1-3-16,0-4 0 16,0-2 2-16,0-4 2 15,0-4-3-15,0-3-1 16,0-3 0-16,0-4 17 15,0-3-17-15,0-1 0 16,1-2 1-16,6 0 2 0,-3-6 2 16,1-5-5-16,-1-3 0 15,2-5-3-15,1-6 3 16,-4-4 0-16,2-4 0 16,-1-5 7-16,0-5-8 15,-3-2 1-15,0-4-12 16,-1 0 9-16,0-1-24 15,0 0-23-15,2 0-41 16,-2-1-47-16,0-21-81 16,0-12-229-16</inkml:trace>
  <inkml:trace contextRef="#ctx0" brushRef="#br0" timeOffset="644.5381">14472 13428 627 0,'0'0'52'0,"0"0"-47"16,0 0-4-16,0 0-2 16,0 0-9-16,0 0 10 15,59 41 29-15,-33-13 14 16,4 7-12-16,4 6 11 15,2 9-19-15,4 7 24 16,-3 9-36-16,3 4 13 16,-1 2 16-16,0 0-30 15,0-6 3-15,-2-8 7 16,-1 0-18-16,2-5 14 16,-5-3-6-16,0-5-7 15,-2-5 15-15,-1-4-18 0,0-5 1 16,-3-3 3-16,-3-9 2 15,-2-4-4-15,-4-4-2 16,-4-3 6-16,2-3-11 16,1-5 5-16,0 0 0 15,6 0 12-15,-4-11-5 16,7-13 1-16,0-7-8 16,4-7 3-16,-3-3 26 15,-1-6-29-15,0 1 0 16,-5 1-1-16,1 1 0 15,-1 6-5-15,-3 4-28 16,0 1-16-16,-6 3 25 0,-5 1-66 16,-5-5-53-16,-2-2 2 15,-7-6-133-15</inkml:trace>
  <inkml:trace contextRef="#ctx0" brushRef="#br0" timeOffset="2365.7703">12579 7752 424 0,'0'0'16'15,"0"0"30"-15,0 0-32 16,0 0 18-16,0 0-25 15,0 0-7-15,0 0 38 16,0-7-28-16,0 7-1 16,0 0-9-16,0 1 7 15,0 10-27-15,0 4 20 16,7 10-1-16,9 7 0 0,4 4 2 16,1 5 31-16,0 0-28 15,-6 1-1-15,1-3 21 16,-2-6-24-16,-1-10 1 15,-1-9 15-15,-2-5-12 16,-1-6-4-16,-3-3 0 16,-1 0 16-16,1 0-10 15,4-6-4-15,10-11 2 16,9-13 35-16,9-7-23 16,8-6 16-16,-1 2-32 15,-2 2 0-15,-1 6 3 16,-8 2-3-16,-4 5 0 0,-5 4 0 15,-6 3 12 1,-2 5-11-16,-4 4-1 0,-4 3 0 16,-1 1-4-16,-4 5 4 15,2 1-6-15,-3 0-6 16,0 0-15-16,-1 0 24 16,1 0-24-16,0 0-21 15,3 0 26-15,7 0-40 16,2 0 31-16,7 4 7 15,0 2-6-15,0 1-52 16,1 0-18-16,-5-1-62 16</inkml:trace>
  <inkml:trace contextRef="#ctx0" brushRef="#br0" timeOffset="3970.2332">12923 9435 285 0,'0'0'71'15,"0"0"3"-15,0 0-68 16,0 0 1-16,0 0 31 16,0 0-33-16,0 0 10 15,0-4-15-15,0 4 2 16,0 0-6-16,0 0 4 15,0 0 0-15,0 0 46 16,0 0-45-16,0 0 28 16,0 0-29-16,0 0 15 15,0 0-2-15,0 0-12 16,0 0-1-16,0 0 3 0,3 0 4 16,6 12-7-16,0 6 0 15,3 5 16-15,3 5-7 16,2 4 0-16,-4 5-9 15,3-1 18-15,-1 1-9 16,-3-1 12-16,1-2-21 16,-2-3 0-16,-2-3 21 15,3-3-15-15,-2-3-6 16,-1-5 2-16,2-5 5 16,-4-3 2-16,-2-3-9 15,-4-5 0-15,2-1-5 16,-3 0 11-16,2 0-6 0,1 0 27 15,1 0-1 1,9-11 25-16,4-12-50 0,7-7-1 16,3-2 17-16,-4-1-17 15,1 3-7-15,-4 5 1 16,-1 2 12-16,-1 6-7 16,-3 0 1-16,0 2 0 15,-3 0 8-15,1 1-8 16,1 0-10-16,-1-1 9 15,-1 3-15-15,0 2 3 16,-1 2 8-16,-1 2 5 16,-4-1-22-16,-3 4 22 15,-2 3-17-15,1 0 17 0,-2 0-30 16,0 0 24 0,0 0-13-16,0 0-7 0,0 0 20 15,0 0-55-15,1 0 24 16,2 0-18-16,2 0-27 15,0 0-14-15</inkml:trace>
  <inkml:trace contextRef="#ctx0" brushRef="#br0" timeOffset="6156.6189">12043 11160 519 0,'0'0'3'15,"0"0"14"-15,0 0 2 16,0 0 8-16,0 0-3 16,0 0-1-16,0 0-2 15,0-9-18-15,0 9 30 16,0 0-32-16,0 0 3 16,0 0-5-16,0 0 1 0,0 0-1 15,6 5-7-15,5 12 8 16,-1 6 0-16,5 3 0 15,-2 4 0-15,0 0 12 16,1 1-11-16,0-6 26 16,1-2-27-16,-3-3 3 15,0-4-4-15,1-2 1 16,-2-3 0-16,-1-5 4 16,-4-3-2-16,-3-3 0 15,-3 0-2-15,3 0 4 16,3 0 80-16,9-17-55 15,8-7-19-15,7-8 1 16,1-5-9-16,1 2 5 16,-2-1-7-16,-2 4 0 0,2 3 1 15,1 0-1-15,-4 5 0 16,-1 6-1-16,-6 5 10 16,-7 6-9-16,-5 2 0 15,-5 5-39-15,-1 0 21 16,-2 0-31-16,0 0 11 15,0 0 23-15,0 0-10 16,0 0 16-16,7 0-31 16,5 0 10-16,6 0 27 15,6 0-75-15,3 0-34 16,-5 0-90-16</inkml:trace>
  <inkml:trace contextRef="#ctx0" brushRef="#br0" timeOffset="8921.754">12206 12749 226 0,'0'0'0'0,"0"0"-7"15,0 0-1-15,0 0 4 16,0 0 4-16,0 0 0 16,-3-83-6-16,8 68 19 15,-3 1-28-15,1 0 23 16,-3 1-8-16,2 4 30 15,-1 1 4-15,1 5-30 16,-2 1 4-16,0 1 5 0,3 1-26 16,0-1-4-1,0 1-43-15,3 0 59 0,1-3-15 16,-2 1 7-16,2-3 7 16,-1 2 2-16,0-3 1 15,3 1 0-15,-4 0-1 16,2 2 0-16,-4 0 2 15,-1 2 17-15,-2 1-19 16,0 0 3-16,0 0 74 16,0 0-1-16,0-2-23 15,0 1 31-15,0-1-76 16,0 0 16-16,0 2 6 16,0 0-26-16,0 0 4 0,0 0-8 15,0 0-1 1,1 0-3-16,7 5 4 0,6 11-5 15,2 7 5-15,3 3 0 16,1 6 24-16,1 3-17 16,0 3 4-16,0-1 7 15,0 2 7-15,-1-3-10 16,-1-4-15-16,-3-5 6 16,1-6-3-16,-4-9-3 15,-3-4 0-15,-4-7 0 16,2-1 4-16,1 0 5 15,9-6 6-15,6-11 24 16,4-11-9-16,2-2-30 16,0-2 0-16,0-2-4 0,0-2 13 15,-3 0-9-15,-1-2 0 16,-1 6 0-16,1 2 2 16,-1 2-2-16,-1 3 0 15,-3 4 0-15,-4 6-13 16,-2 4 11-16,-4 3-5 15,-3 2-23-15,-2 3 18 16,4 2-29-16,-1-2 12 16,2 1 19-16,5 2-36 15,-2-2 7-15,4 0-12 16,3-1-19-16,-1-2 17 16,2-2-129-16</inkml:trace>
  <inkml:trace contextRef="#ctx0" brushRef="#br0" timeOffset="10554.0035">12081 13926 125 0,'0'0'0'16,"0"0"-20"-16,0 0 20 15,0 0 8-15,0 0 16 16,0 0 94-16,34-21-87 16,-34 18 91-16,0 3-75 15,0 0-7-15,0 0 14 16,0 0-29-16,0 0-3 15,0 0-18-15,0 0 10 16,0 0 1-16,0 0-3 16,0 0-18-16,0 10 6 0,0 7 0 15,0 9 10-15,7 6-6 16,5 4 2-16,2 0 14 16,-1 1-17-16,4-1-3 15,1 2 19-15,-1 1-19 16,3-2 25-16,-2-3-20 15,-5-6-5-15,0-8 5 16,-3-6-5-16,-4-6 0 16,-1-4-3-16,0-3 8 15,-1 1-5-15,1-2 0 16,4 0 0-16,6-5 20 16,4-12-9-16,4-8 10 15,6-10 11-15,3-2-28 0,4-4-2 16,-1 1-2-1,-1 0 0-15,2-3-10 0,-1-1 18 16,2-4-10-16,-1 0 2 16,-1 6-14-16,0 4 5 15,-1 6-39-15,-1 8 3 16,0 2 29-16,1 3-55 16,0 3-32-16,-1 2-35 15</inkml:trace>
  <inkml:trace contextRef="#ctx0" brushRef="#br0" timeOffset="12040.8796">13147 15241 428 0,'0'0'38'16,"0"0"-23"-16,0 0 4 0,0 0 6 15,0 0 10-15,0 0-18 16,-18-15 19-16,18 15-14 16,0 0-14-16,0 0 6 15,0 0-13-15,0 0 19 16,0 0-19-16,0 0 10 16,0 0-14-16,0 7 18 15,0 8-15-15,0 6 25 16,9 4-19-16,4 3 10 15,1 1-8-15,2 3 2 0,1 2 28 16,1 0-35 0,-2-1 2-16,2-1 1 0,-3-5 2 15,0-1 9-15,-3-4-17 16,1-1 0-16,-1-3 9 16,0-2-7-16,-3-3-2 15,-2-4 0-15,-2-4 1 16,-3-4-1-16,1-1 0 15,-3 0 3-15,1 0 1 16,-1 0 11-16,0 0-4 16,4 0-2-16,2-11-2 15,2-6 4-15,2-3-11 16,4-2 5-16,-2 0-6 16,1-1 1-16,-3 3 0 15,3 0-7-15,0 1 13 0,0-1-9 16,4 1 3-16,-4 2-15 15,3 5 7-15,-2 0-31 16,-1 3 5-16,-2 3 6 16,1 1-34-16,3 2 13 15,1 0-14-15,3 3-31 16,1-2 16-16,-2 1-154 16</inkml:trace>
  <inkml:trace contextRef="#ctx0" brushRef="#br0" timeOffset="15863.4634">5400 15371 579 0,'0'0'21'16,"0"0"65"-16,0 0-78 16,0 0 9-16,0 0-10 0,0-80 17 15,18 65-3-15,5 1-17 16,0 3 1-16,4 5-5 15,-2 5 1-15,-1 1 1 16,3 1-2-16,-5 16 0 16,-1 7 2-16,-3 9 0 15,-6 5-3-15,-7 5 1 16,-5 1 0-16,0-1 14 16,-8-4-2-16,-6-6-10 15,1-6 13-15,1-6 2 16,-1-5-13-16,7-6-4 15,1-3-26-15,5-7-21 16,0 0-41-16,0-20-110 0</inkml:trace>
  <inkml:trace contextRef="#ctx0" brushRef="#br0" timeOffset="16127.2998">5691 15288 560 0,'0'0'129'16,"0"0"-97"-16,0 0-21 15,0 0 13-15,0 0 1 16,0 0 4-16,-27 34-23 16,16-5 2-16,0 3-2 15,8 4 6-15,-2-4-8 16,5 0-4-16,0-4-4 0,11-3-3 15,9-5 7-15,7-5-44 16,6-7-28-16,4-8-25 16,-2 0-105-16</inkml:trace>
  <inkml:trace contextRef="#ctx0" brushRef="#br0" timeOffset="16458.7571">5896 15524 453 0,'0'0'86'0,"0"0"-63"15,0 0-23-15,0 0 10 16,0 0-5-16,0 0 4 15,3 33-2-15,8-14 20 16,-2 3 24-16,0 3-41 16,-3 0 23-16,-3 3-25 15,-3 0 25-15,0-3-31 0,0 0 14 16,-3-4-20 0,-8-2 8-16,-2-3 7 15,2-3-11-15,-2-6-103 0,0-7 4 16,2-3-279-16</inkml:trace>
  <inkml:trace contextRef="#ctx0" brushRef="#br0" timeOffset="17312.1079">5808 15177 535 0,'0'0'10'16,"0"0"66"-16,0 0-40 15,0 0-36-15,0 0 0 16,0 0 46-16,-31-31-41 15,27 18 11-15,2-3-16 0,-2-1 1 16,1-4 50 0,1-4-44-16,2-1-6 0,0-2 6 15,0 4-3-15,5 3 1 16,7 5-5-16,-5 7 5 16,0 4-16-16,2 3 10 15,0 2 1-15,2 0 0 16,0 16-6-16,2 4 5 15,-4 4 1-15,-2 1 0 16,-1-5-5-16,-3-4 5 16,-1-3 0-16,-2-4 12 15,0-5-5-15,3-1-3 16,-2-3-4-16,1 0 0 0,1 0 0 16,1-10 0-1,3-8-4-15,1 0-3 0,-2 2 0 16,-3 10 2-16,0 5 5 15,-3 1-4-15,5 0-13 16,0 8 7-16,4 8 10 16,5 1-3-16,2-1 6 15,1 1 10-15,-2-2-13 16,4-1 1-16,-1-3-21 16,1 0-61-16,-1-7-51 15,-3-2-187-15</inkml:trace>
  <inkml:trace contextRef="#ctx0" brushRef="#br0" timeOffset="18436.8341">4332 15583 483 0,'0'0'6'15,"0"0"-6"-15,0 0 10 16,0 0 6-16,0 0 52 0,0 0-31 16,0 0 8-16,91-49-32 15,-61 26-4-15,-5-1 5 16,2 1-13-16,-5 0 11 16,-7 2-12-16,-2 3 0 15,-7 3 4-15,-4-1 8 16,-2 4-12-16,0 3 2 15,0 1 3-15,-12 3 2 16,-1 2-7-16,-2 3 5 16,0 0-10-16,-1 7 5 15,-3 11-5-15,0 6 5 16,1 6 2-16,2 4-1 0,4 2-1 16,6-3 0-16,6-1-9 15,0-4 9-15,0-5-1 16,13-2-5-16,1-4 12 15,7-2 1-15,-3-2 6 16,1-2-9-16,2-4 17 16,1-2-18-16,1 0-2 15,-1-3 9-15,0 1-9 16,2 0-2-16,-1 0-65 16,1-3-46-16,2 0-12 15,-8 0-260-15</inkml:trace>
  <inkml:trace contextRef="#ctx0" brushRef="#br0" timeOffset="18586.1424">4818 15698 500 0,'0'0'0'16,"0"0"-19"-16,0 0-192 15</inkml:trace>
  <inkml:trace contextRef="#ctx0" brushRef="#br0" timeOffset="19150.0352">4518 14977 470 0,'0'0'65'0,"0"0"-6"16,0 0-51-16,0 0-4 15,20-77 39-15,-10 63-12 16,5 0-24-16,-1 4 6 16,2 2-13-16,-3 6 0 15,2 2 0-15,-1 0-8 16,-1 12-5-16,-1 11 9 0,-1 6 4 16,-4 2 3-1,-4 5 0-15,-3-1-3 0,0-2 0 16,0-4 0-16,0-3 5 15,-3-7-1-15,-3-6 10 16,2-3-14-16,2-7-18 16,2-1-1-16,0-2-35 15,0 0-40-15,0-18 3 16</inkml:trace>
  <inkml:trace contextRef="#ctx0" brushRef="#br0" timeOffset="20059.2825">4782 14800 467 0,'0'0'114'0,"0"0"-58"16,0 0-16-16,0 0 19 16,0 0-6-16,0 0-29 15,-10 0 5-15,10 0-16 16,-3 0-16-16,0 11 3 16,-1 5-2-16,-4 9-4 15,5 3 6-15,1 1 0 16,2 1-4-16,0-3 4 15,0-3 0-15,2-5 0 0,6-3 6 16,6-7-22 0,-2-3 17-16,6-6-1 0,2 0 0 15,5 0-42-15,5-3 38 16,0 0-67-16,1 3-2 16,-6 0-48-16,-9 7-95 15</inkml:trace>
  <inkml:trace contextRef="#ctx0" brushRef="#br0" timeOffset="21744.8528">4500 15151 435 0,'0'0'139'15,"0"0"-128"-15,0 0 10 16,0 0 38-16,0 0-14 15,0 0-34-15,0 0 36 16,-11 0 10-16,11-5-37 16,-2-1 6-16,1-5-20 15,1-3-6-15,0-3 1 16,0-2 4-16,0-3 0 0,0-3-5 16,1-3 0-16,9 1 0 15,1 3 0-15,1 4 0 16,3 3-11-16,-3 3 11 15,-2 4 0-15,-3 5-8 16,1 2 18-16,3 3-21 16,2 0 8-16,-1 0-3 15,6 7 3-15,-3 7-5 16,-2 6 8-16,-1 2 0 16,-3 4 0-16,0-1 0 15,-8-3 0-15,1-5 0 16,-2-3 2-16,0-3-2 15,0-3 6-15,0-5-6 16,0-1 0-16,0-2-1 0,0 0 14 16,0 0-11-16,0-7-2 15,0-13-4-15,0-6 3 16,0-1-10-16,0 1 11 16,0 0-6-16,1 6 1 15,2 6-16-15,0 6 21 16,-1 6-1-16,0 2-9 15,5 0 10-15,0 0-22 16,7 9 13-16,-1 6 9 16,-1 4 0-16,3-2-1 15,-3-1 10-15,-2-1-9 0,2-4 0 16,0-3-8 0,0-2 4-16,1-6 4 0,4 0 0 15,4 0 5-15,7-4-2 16,5-7-3-16,1 2-6 15,-1 4-60-15,-6 5-19 16,0 0-42-16,-10 15-34 16</inkml:trace>
  <inkml:trace contextRef="#ctx0" brushRef="#br0" timeOffset="22382.1669">5167 15658 506 0,'0'0'111'0,"0"0"-71"0,0 0-13 15,0 0 35-15,0 0-47 16,0 0-8-16,-3-6-7 16,3 17 8-16,0 10-5 15,0 7 7-15,0 5 5 16,0-1 16-16,-7-1-22 15,-1 1 1-15,1-3-10 16,-1-1-2-16,-2 0-37 16,-1-6-72-16,-12-6-175 15</inkml:trace>
  <inkml:trace contextRef="#ctx0" brushRef="#br0" timeOffset="38124.9642">10710 7129 450 0,'0'0'16'0,"0"0"33"15,0 0-18-15,0 0-22 16,0 0 6-16,0 0 39 0,0 0-46 16,0-40 9-16,0 37 9 15,0 2-26 1,0 0 22-16,0-1-22 0,0 2 3 15,0 0 36-15,0 0-36 16,0 0-1-16,0 0 10 16,0 0-10-16,0 0 5 15,0 0-7-15,0 0 0 16,0 0-12-16,0 0 12 16,0 11 0-16,0 11-5 15,0 15 11-15,-5 3-5 16,-1 6-1-16,2 2 0 15,-2-1-3-15,-1-2 3 0,2-3 0 16,2-5 4 0,0-4 0-16,3-3 16 0,-3-5-20 15,3-5 0 1,0-3-3-16,0-6 3 0,0-5 0 16,0-2 0-16,0-1 7 15,0-3-3-15,0 0-4 16,0 0 0-16,0 0-11 15,0 1 5-15,0-1-33 16,0 0-26-16,0 0-68 16,0 0-145-16</inkml:trace>
  <inkml:trace contextRef="#ctx0" brushRef="#br0" timeOffset="38500.29">10542 7553 446 0,'0'0'10'0,"0"0"-3"16,0 0 8-16,0 0 9 16,0 0-5-16,0 0 0 15,-1-5-19-15,1 16 0 16,0 12-8-16,3 6 11 15,4 3-3-15,3-4 30 16,1 0-23-16,0-9 11 0,0-2-18 16,0-7 6-16,1-1 19 15,5-5 9-15,-1-2-34 16,5-2 33-16,4 0-11 16,4-8 1-16,-1-9-17 15,2 0 1-15,-6 1 1 16,-2 0-7-16,-3 4-1 15,-3 3 0-15,-2 1-43 16,-2 3-13-16,0 4-107 16,-6 1-45-16</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46:52.786"/>
    </inkml:context>
    <inkml:brush xml:id="br0">
      <inkml:brushProperty name="width" value="0.05292" units="cm"/>
      <inkml:brushProperty name="height" value="0.05292" units="cm"/>
    </inkml:brush>
  </inkml:definitions>
  <inkml:trace contextRef="#ctx0" brushRef="#br0">15953 2119 203 0,'0'0'40'16,"0"0"-40"-16,0 0 0 16,0 0 13-16,0 0 1 15,0 0 2-15,0 0-3 16,0 0-8-16,0-20 66 16,0 17-70-16,0 2 2 15,0 0 21-15,0 1 3 16,0 0-2-16,0-2-25 15,0 2 3-15,0 0 7 16,0 0-10-16,0 0 0 16,0 0-1-16,0 0 4 15,0 0 3-15,0 0-6 16,0 0 0-16,0 0-2 0,0 0 2 16,0 0-19-16,0 0 16 15,0 0-19-15,0 7 16 16,0 3 4-16,0 2 4 15,0 2-7-15,0 3 5 16,0-2 0-16,0 0-6 16,0-1 15-16,0-2-11 15,0-1 2-15,0 0 0 16,3-2 2-16,1-1-2 16,1 1 0-16,0-1-13 15,0-3 27-15,1-1-14 16,-1-3 0-16,1-1 0 15,2 0 10-15,5 0-4 0,12-10-6 16,3-7 22-16,5-3-20 16,0 1 1-16,-4-1-3 15,-2 2 6-15,-3 3-6 16,-1-2 0-16,5 5-31 16,3-2 13-16,4 3-18 15,1 2-69-15,-4-2-26 16</inkml:trace>
  <inkml:trace contextRef="#ctx0" brushRef="#br0" timeOffset="4959.95">2624 3705 339 0,'0'0'30'16,"0"0"-12"-16,0 0 5 0,0 0-4 15,0 0 14-15,0 0 24 16,0-73-38-16,0 65 24 16,-3-2-30-16,3 5-8 15,-2 1 39-15,2 4-16 16,0 0-13-16,0 0-15 16,-1 0 0-16,1 0 4 15,-2 0-4-15,2 7-21 16,0 10 16-16,0 9 5 15,0 6 0-15,2 5 0 16,1-1 0-16,3 1-1 16,-3 1 1-16,0-1 0 0,2 0 2 15,0 2 5 1,-2 0-2-16,2-5-5 0,-1-3 10 16,-1-2-11-16,2-7 1 15,-4-5 0-15,1-5 9 16,-2-3-9-16,0-4 1 15,0-2-5-15,0-3 18 16,1 0-26-16,-1 0 12 16,2 0-29-16,-2 0 9 15,0 0-7-15,-14-3-22 16,-17-9-205-16</inkml:trace>
  <inkml:trace contextRef="#ctx0" brushRef="#br0" timeOffset="5327.9118">2354 4003 319 0,'0'0'59'16,"0"0"-53"-16,0 0-5 16,0 0-1-16,0 0 0 15,-6 99 18-15,6-67-1 16,0 2 10-16,9-2-12 15,4-3-11-15,-1-6 38 16,2-7-42-16,2-2 0 16,-1-5 12-16,3-4 2 15,3-5 10-15,0 0-20 0,12 0 1 16,8-14 48-16,4-10-53 16,0-2 0-16,1-2 8 15,-6-2-8-15,-4 2 0 16,-8 2-1-16,-6 2 3 15,-4 6-3-15,-3 2 1 16,-4 4-19-16,-2 1 2 16,-4 4-35-16,5 5-5 15,-3 0-37-15,1-5-127 16</inkml:trace>
  <inkml:trace contextRef="#ctx0" brushRef="#br0" timeOffset="15791.0435">4467 3738 35 0,'0'0'248'0,"0"0"-192"16,0 0-6-16,0 0-10 15,0 0-7-15,0 0-23 16,0 0-10-16,0-30 29 15,-1 23 21-15,-1-1-49 16,0 2 46-16,-1-1-35 16,3 3-12-16,-2-2 21 15,1 3-9-15,-1 2 15 16,2 1-5-16,-1 0-20 16,1 0 11-16,-2 0-13 15,2 0 7-15,-1 0-14 16,1 0 15-16,0 0-27 0,0 0 19 15,0 0 0-15,0 0-2 16,-2 14 2-16,1 6 0 16,-1 5-5-16,1 6 15 15,-1 4-6-15,2 1-4 16,0 4 2-16,0 5 34 16,0 1-20-16,-1-1-14 15,-2-6 13-15,1-3-12 16,2-8 8-16,0-4-11 15,0-4 0-15,0-3 5 16,0-4-5-16,0-4 0 16,0-5-3-16,0-1 12 15,0-2-9-15,0-1 0 0,0 0 1 16,0 0-11-16,0 0 16 16,0 0-10-16,0 0 4 15,0 0-12-15,0 0 6 16,0 0-29-16,0-8-21 15,0-4-49-15,-12-2-27 16,-4 4-96-16</inkml:trace>
  <inkml:trace contextRef="#ctx0" brushRef="#br0" timeOffset="16210.2394">4267 4088 205 0,'0'0'129'0,"0"0"-26"15,0 0-94-15,0 0 91 16,0 0-33-16,0 0-42 16,-4-13 4-16,4 13-29 15,0 0 0-15,0 0-1 16,0 3-14-16,0 15 15 16,4 7 0-16,6 4-2 15,0 1 2-15,-1-1 6 16,2-3 5-16,0-1-3 15,0-3-4-15,-3-2-4 16,6-3 0-16,-3-3 0 16,-4-2 0-16,2-5 0 0,-6-4 12 15,3-2-16 1,0-1 13-16,3 0-9 0,7-3 52 16,4-14-31-16,6-6-2 15,-1-2-14-15,-3-3 5 16,-1 0-9-16,-5 0-1 15,-1 4-6-15,-6 4-6 16,-1 9 10-16,-5 2 2 16,-2 6-37-16,3 3-10 15,1 0-14-15,0 0-102 16,0 0-7-16</inkml:trace>
  <inkml:trace contextRef="#ctx0" brushRef="#br0" timeOffset="18325.0523">4330 5917 214 0,'0'0'117'16,"0"0"-92"-16,0 0 20 15,0 0-19-15,0 0-24 16,0 0 14-16,-6-9-12 0,6 9 2 16,0 0 63-1,0 0-69-15,0 0 34 0,0 0-26 16,0 0 9-16,0 0-12 16,0 0 8-16,0 0-7 15,0 0 3-15,0 0-9 16,0 0 1-16,0 0-4 15,0 0 3-15,6 3-1 16,11 6 1-16,2-4 0 16,5 1-11-16,3-1 32 15,1 1-21-15,2-2 16 16,6 1-7-16,1 0 16 16,6 0-25-16,-1 1 0 15,3 2 22-15,-4-2-22 0,-1 1 1 16,1 2-3-16,-4 1 8 15,-5 0-16-15,1-3 10 16,-5-3 0-16,-6-3 0 16,-4-1 0-16,-3 0 0 15,-4 0 28-15,1 0-23 16,-1-3 21-16,0-1 1 16,-5 2-19-16,0-1 6 15,-3-2-14-15,0 2 0 16,-1 1 0-16,2-1 16 15,-3 3-16-15,2-4 0 16,3-1-10-16,1-2-11 16,1-1-40-16,3 1-6 0,-8-3-48 15,-3 1-181-15</inkml:trace>
  <inkml:trace contextRef="#ctx0" brushRef="#br0" timeOffset="23873.0175">17398 883 407 0,'0'0'30'0,"0"0"16"16,0 0-16-16,0 0 20 15,0 0-34-15,0 0 36 16,0 0-3-16,-10-28-13 16,8 25-4-16,1 3-1 15,-1 0-5-15,2 0-26 0,0 0-4 16,-1 0-3-16,1 0-11 15,0 15-12-15,0 12 18 16,0 5 12-16,0 11 2 16,3-2-2-16,4 3 0 15,0 4 1-15,-1 1-1 16,1 6 0-16,-3 6 12 16,1 8-12-16,-2 7 12 15,-3 4-11-15,0 1 2 16,0 5 19-16,0 1-22 15,0 2 0-15,2 1 22 16,0-5-20-16,2 1 11 16,1-1-10-16,1-6-2 15,-2 4-1-15,1-3 9 0,1 2-9 16,-5-3 6-16,1-3 1 16,-2-3-5-16,0 2-2 15,0 0 0-15,0 0 4 16,0-2-4-16,0 0 0 15,0-2-3-15,0 0 13 16,0-7-10-16,0-4 0 16,0-5 1-16,0-4-6 15,1-2 5-15,2-6 0 16,0-2 2-16,2-12 0 16,-2-1-2-16,-1-4 0 15,2-4 0-15,-1 2-6 0,1 1 6 16,-4-2 0-16,4 0 3 15,1-2 3-15,-2-3-11 16,2 1 5-16,-1-3 0 16,-1-4 0-16,-1-3 0 15,0-5 0-15,-2-1 0 16,0-1 4-16,0 0-3 16,2 0-1-16,-2 0 0 15,4 0-1-15,4 0 1 16,7 0 0-16,10-5-2 15,12-6 7-15,8 2-8 16,9-1 3-16,7-1 0 16,5-2 0-16,5 2 0 15,13-4 0-15,5 1-10 16,8 1 18-16,2 1-8 0,3 0 0 16,0 3 0-16,2 1 2 15,-3-1-1-15,4 1-1 16,6 2 11-16,3 0-2 15,6-2-9-15,-3 3 0 16,-3-2 0-16,-8 0-3 16,-9-1 10-16,-9-1-7 15,-16 2 4-15,-10-1-1 16,-11 1 19-16,-13 0-22 16,-4 0 1-16,-8 1 25 0,-6 0-25 15,-5 1 0 1,-4 2 24-16,-6 1-16 0,-1 2 5 15,-2-1-14-15,-2 1 0 16,2-2-3-16,-2 1 3 16,0 1 0-16,0 0 2 15,1 0-2-15,2 0-2 16,3 0-37-16,-2 0-38 16,1 0 24-16,2 0-63 15,-2 0-50-15,-2-10-48 16</inkml:trace>
  <inkml:trace contextRef="#ctx0" brushRef="#br0" timeOffset="26941.1593">17553 3948 229 0,'0'0'142'0,"0"0"-71"16,0 0-52-16,0 0-10 15,0 0 48-15,0 0-26 16,0 2-26-16,0-2 21 16,0 0-25-16,0 0-1 15,0 0 0-15,0 0 3 16,0 0 5-16,0 0-1 16,0 0-5-16,0 0 32 15,2 0-18-15,-2 0 14 16,0 0-14-16,0 0-14 15,1 0 26-15,-1 0-27 16,0 0 3-16,2 0 5 16,-1 0-5-16,-1 0-3 15,2 0-1-15,-2 0 3 16,1-4 3-16,1-3-6 0,-1 1 0 16,1-2-3-16,-1 0 20 15,0 0-22-15,1 1 5 16,-2-3 0-16,3 0 3 15,-1-3-3-15,1 2 0 16,1-1-3-16,-1-3 8 16,0 1-5-16,1 2 0 15,0-2 2-15,2-1-7 16,1-1 5-16,-1 1 0 16,-3 0-3-16,3-2 10 15,-3 4 0-15,1-6-7 16,3 2-6-16,-2-2 6 0,3-1 0 15,-4 0 4 1,2 2-4-16,2-1 0 0,-1-1 0 16,0 2-6-16,1 0 6 15,0-1-1-15,2-1 1 16,-1 3 0-16,0-2 0 16,3 2 7-16,-2-2-7 15,5-1 0-15,-5 0 2 16,3-3-2-16,-1 1 0 15,2-2 0-15,1 3 14 0,-1-1-6 16,2 3-7 0,-2-1-2-16,3-2 9 15,0 2-2-15,2-3-6 0,5-1 7 16,1-1-7-16,3-4 1 16,4 0 5-16,-1 0-6 15,-1 0 4-15,1 0 10 16,-1 3-14-16,-2-1 0 15,0 0 10-15,-2 2 0 16,1-2-10-16,-1 2 0 16,2 0 3-16,0-1 8 15,0 1-11-15,2-2 4 16,2 1-12-16,-3-1 15 16,3 1-7-16,-2-2 0 15,-1-1 6-15,1 0-2 0,-1-2-4 16,-1 0 2-1,1 1 3-15,1 2-5 0,3-2 0 16,3 3-2-16,2 0 12 16,2 1-17-16,3 1 7 15,-6 0 0-15,-2 3 8 16,-4 0-8-16,-1 2 0 16,-2 2 0-16,2 0 2 15,-2 0-6-15,4-1 4 16,2-1 0-16,1 1 1 15,0 0 2-15,-1 2-2 16,-2 0-1-16,-4 0 0 16,-1 2 5-16,-3 3-5 15,3-2 2-15,0-1-10 16,-2 1 16-16,-1-2 4 0,1 3-12 16,-2-2 0-16,-1-2-3 15,5 3 3-15,1-6 0 16,2 1 1-16,3-5-1 15,-1 3 0-15,0 1-2 16,-4 0 9-16,-4 5-19 16,-6 1 12-16,-2 2 0 15,-4 4 10-15,-1 2-10 16,-4-2 0-16,2 0-5 16,-1 0 13-16,0 1-10 15,3-3 2-15,0 1 0 16,2-4 5-16,-1 4 1 0,-2 3-4 15,-2-1-2-15,-5 3 0 16,-3 3 3-16,3-1 0 16,-3 2 0-16,0 0-6 15,0 0 6-15,0 0-2 16,0 0-1-16,0 0 11 16,0 0-15-16,0 0 4 15,0 0-7-15,0 0 2 16,0 0 10-16,0 0-6 15,0 0 1-15,0 0-12 16,0 0 6-16,0 0-62 0,0 0-80 16,0 12-22-1,0 5 46-15</inkml:trace>
  <inkml:trace contextRef="#ctx0" brushRef="#br0" timeOffset="31120.1989">17573 3909 175 0,'0'0'10'0,"0"0"34"16,0 0-17-16,0 0-19 15,0 0 27-15,0 0 5 0,0 0-33 16,-8-6 5-16,8 6-8 15,0 0 11-15,0 0-4 16,0 0-7-16,0-1 6 16,0 1-10-16,0 0 0 15,0-2 18-15,0 2-15 16,0 0 20-16,0 0 0 16,0 0-14-16,0-1 53 15,0-1-57-15,0 1 10 16,0-3 5-16,0 1-18 15,0 1 34-15,0 0-32 16,0 0 8-16,0-1-12 16,0 3 10-16,0-2-10 0,0-1 0 15,0 3 1-15,0 0 4 16,0 0 3-16,0 0-2 16,0 0 15-16,0 0-21 15,0-2 5-15,0-1-8 16,0-1 10-16,2 1 0 15,-2 3-7-15,1-3 10 16,2-1 3-16,0 0-13 16,1 0 3-16,-1-1-9 15,2 0 12-15,-2 1-8 16,3 0 2-16,-2-2 0 16,1 3 7-16,-1-1-7 0,-1 3-3 15,-3 1-4-15,0 0 14 16,0 0-9-16,2-2 2 15,1-1 0-15,0 0 7 16,3 0-7-16,-3-2-2 16,1 3 0-16,1 0-3 15,-2 0 5-15,1-1 0 16,-2 0 0-16,1 3-3 16,0-4 13-16,-3 4-10 15,1-1 0-15,1-1-5 16,-2 1 4-16,1 0 0 15,1 1 2-15,-2-2-2 16,1 1 9-16,1-1-8 16,-1-1 0-16,2-1-7 15,2 1 6-15,-1-1 1 0,0 0 0 16,-1 2-2-16,2-3 2 16,-2 2 0-16,2 0-1 15,0-1 5-15,0-1-4 16,1 1 0-16,0-2 0 15,-3 0 3-15,3 4-3 16,-3-1 0-16,-1 0-3 16,0 3 14-16,0-2-11 15,-1 2 0-15,1-3 1 16,1 2-2-16,3-2 1 0,0-2 0 16,4 0-6-1,-2-1 14-15,2 1-7 0,-2-1-1 16,0 2 0-16,-2 0 5 15,0 1-5-15,0 0 0 16,3-2-9-16,-3 5 18 16,2-3-9-16,-2 0 0 15,2 0 0-15,0-1 0 16,-2 0 0-16,2 1 0 16,-1 3-9-16,0-3 20 15,1-1-11-15,-3 2 0 16,0 0 10-16,0-1-18 15,5 0 14-15,-4 1-6 16,2 1 0-16,-2 0-3 16,1-1-1-16,-3-1 4 0,4 3 0 15,-2-4-3 1,-1 4 13-16,3-3-10 0,-2 2 0 16,-1-1-5-16,-2 2 3 15,0-1 2-15,0-1 0 16,-2 2 12-16,3 0-12 15,1 0-3-15,0-1 1 16,4 1-5-16,2-3 7 16,0-1 0-16,1 1 14 15,3 0-15-15,-5 1 5 16,1 0-4-16,-2-1 0 16,1 3 10-16,-2-2-13 15,0 2 3-15,-4-2 0 16,0 2-5-16,-3-1 5 0,4-1 0 15,3 1-4-15,3 0 13 16,0-1-9-16,3 1 0 16,0-2 3-16,0 3-3 15,0-1 0-15,3-1 0 16,-1 0-4-16,2 0 13 16,-4-1-8-16,3-1-1 15,-2 4 0-15,0-3-8 16,-2 0 8-16,2 0 0 15,-4 3-6-15,-2-3 11 0,-4 3-5 16,2 0 0 0,-4 0 9-16,1 0-10 15,-1 0 1-15,3 0 0 0,-1-3-8 16,1 2 16-16,4 1-9 16,1-3 1-16,2 1 0 15,1-1 2-15,-1 1-2 16,2-1-6-16,-3 3 0 15,1-3 12-15,-2 3-10 16,-2-1 4-16,1 1 0 16,-2 0 7-16,-1 0-7 15,2 0 0-15,-3 0-6 16,0 0 10-16,0 0-4 16,1 0 0-16,2 0 1 15,-1 0-1-15,-1 0 0 0,-1 0 2 16,4 0-12-1,-1 0 13-15,2 0-3 0,1 0 0 16,1 0 9-16,0 0-18 16,-2 0 9-16,0 0 0 15,-3 0-7-15,-2 0 15 16,2 0-8-16,-3 0 0 16,5 0 3-16,-3 0-6 15,2-1 3-15,2-1 0 16,2-1 2-16,-1 2 6 15,1 1-6-15,1-1-2 16,1-2 0-16,1 1 10 0,-1 0-10 16,-3-1 0-16,0 3-6 15,0-3 19-15,-2 2-10 16,4-1-3-16,-2 1 0 16,2 0-1-16,-3-1 9 15,0 0-8-15,2 2 0 16,-4 0 1-16,2-2-3 15,-1 2 2-15,-4 0 0 16,1 0 10-16,-2-1-10 16,1 1-8-16,4 0-3 15,-1 0 22-15,-1 0-10 16,3 0-1-16,-2 0 0 16,1 0-4-16,-2 0 4 0,-1 0 0 15,0 0-8 1,-1 0 17-16,0 0-10 0,1 0 1 15,1 0 0-15,-2 0 0 16,3 0 0-16,-1 0 0 16,1 0 8-16,2 0-8 15,1 1 0-15,-1 2-5 16,-1 0 20-16,1-2-18 16,-2 2 3-16,1-2 0 15,4 0-9-15,-5 2 7 16,3 1 2-16,-3-2 0 15,-2 1 14-15,4-1-16 0,-2 3 2 16,-1-3 0-16,1 4-8 16,-1-3 15-16,0 1-7 15,-1 3 0-15,-1-4 3 16,5 5-6-16,-5-5 3 16,0 4-1-16,0-2-2 15,-1-1 6-15,1-1 0 16,-1 0-3-16,0 0 0 15,-1-1-1-15,-1 0 1 16,2-1 0-16,-1 1-2 16,3-1 5-16,-2 0-3 15,-1 2 0-15,1 1 7 16,-1-1-13-16,4 1 6 16,-2 1 0-16,-2-2-7 15,1-2 20-15,-1 3-14 0,-1-4 1 16,2 0 0-16,-1 3-7 15,0-1 7-15,1 0 0 16,0 0 0-16,-1-2 4 16,1 3 0-16,-2-3-4 15,1 3 0-15,-1-2 1 16,-1 2-1-16,0-3 0 16,1 1-9-16,-3-1 17 15,2 0-14-15,-1 2 6 16,1 1 0-16,-2-2-1 15,3-1 4-15,-2 0-3 16,1 0 0-16,-1 0 3 0,1 0-3 16,-2 0 0-16,3 0 6 15,1 0-27-15,-4 0 9 16,0 0-27-16,0 3-43 16,0 0-15-16,0-1-63 15,0 1-148-15</inkml:trace>
  <inkml:trace contextRef="#ctx0" brushRef="#br0" timeOffset="32753.5608">6985 4819 279 0,'0'0'51'15,"0"0"-23"-15,0 0 21 16,0 0-40-16,-22-82-2 16,17 66 30-16,1 2-27 15,1 0 35-15,2 1-45 16,-2 1 3-16,3 4 39 0,0 3-36 15,0 4-5 1,0 1 8-16,0 0-2 0,0 0-5 16,0 5-2-16,0 14-9 15,14 6-1-15,0 6 12 16,1 4-2-16,0-4 43 16,-2-3-41-16,-3-6-2 15,1-2 0-15,-2-8 7 16,-2 0 12-16,-1-6-19 15,-1 3 0-15,0-2-5 16,-1 2-1-16,-3 2 6 16,1 0 0-16,-2 1-34 15,0 2 27-15,0-3-6 16,0-3-27-16,0 0 7 16,0-3-36-16,0-2 60 15,-7-3-23-15,-7 0-70 16,-1 0-39-16</inkml:trace>
  <inkml:trace contextRef="#ctx0" brushRef="#br0" timeOffset="33076.5739">6915 4881 235 0,'0'0'19'0,"0"0"44"16,0 0 15-16,0 0-25 16,0 0-40-16,0 0-13 15,-22-6 0-15,22 27-3 16,0 6 5-16,1 1-2 15,8 4 21-15,3-2 0 16,0-1-11-16,3-4 38 0,-2-2-45 16,-1-4 13-16,-2-7-2 15,1 1-14-15,-2-6 18 16,1-3-15-16,4-3 20 16,1-1 9-16,3 0-26 15,6-17 65-15,6-8-71 16,4-6 0-16,2-2-9 15,-2 1 10-15,-3-1-2 16,-1 7-30-16,-1 0-24 16,-2 7 8-16,1 9-78 15,-5 5-15-15,-4 5-36 16</inkml:trace>
  <inkml:trace contextRef="#ctx0" brushRef="#br0" timeOffset="35532.8488">10050 4338 313 0,'0'0'18'0,"0"0"36"16,0 0 4-16,0 0-54 16,0 0 12-16,0 0 68 15,-13-75-37-15,10 64-34 16,-1 0-3-16,1 3 17 15,-2 2 4-15,3 3-22 16,-2 3-4-16,3 0 24 16,1 0-28-16,-2 0 10 15,2 0-11-15,0 0-11 16,0 6-1-16,0 14 2 16,9 9 10-16,5 5-1 15,0 5 7-15,-2-2-8 0,2 3 2 16,-4-3 0-16,-1-2 10 15,0 0-8-15,0 1-2 16,0-2 25-16,-1 0-20 16,-2-3 0-16,1-6-5 15,-3-5 0-15,-1-7-2 16,0-8 2-16,-3-4 0 16,2-1-3-16,-1 0 3 15,1 0-15-15,-2 0-1 16,0-3-15-16,-6-8-38 15,-16-5-126-15,-7 6-82 16</inkml:trace>
  <inkml:trace contextRef="#ctx0" brushRef="#br0" timeOffset="35859.1433">9885 4668 267 0,'0'0'143'16,"0"0"-95"-16,0 0-48 15,0 0 1-15,0 0-2 16,0 0 3-16,-3 20-1 16,9 5 19-16,7 3 8 15,2 3 16-15,6 2-30 16,-1-5-12-16,1-3 22 16,-1-5-7-16,-2-4-14 15,2-7 11-15,-1-3-9 16,1-6 42-16,0 0-44 0,4-1 9 15,6-21 20-15,4-6-18 16,7-9-10-16,2-4-4 16,-4-2-5-16,-1 5 5 15,-2 7 0-15,-4 8-42 16,-3 8 29-16,-6 8-71 16,-4 4-8-16,-7 3-44 15</inkml:trace>
  <inkml:trace contextRef="#ctx0" brushRef="#br0" timeOffset="51825.8654">10067 3998 325 0,'0'0'62'0,"0"0"-36"16,0 0-16-16,0 0 4 15,0 0 52-15,0 0-56 16,0 0 16-16,0 0 2 16,-2-10-10-16,2 10 11 15,0-1-16-15,0 1-9 16,0-3 29-16,-1 3-27 16,-1 0-6-16,2 0 1 15,-2 0 6-15,1 0-14 16,0 0 7-16,-2 3-2 0,1 9-22 15,1 7 24-15,-1 8 0 16,-2 4 0-16,3 6 4 16,-1 1 2-16,2 2-6 15,-1 1 0-15,-2-1 5 16,1 1 7-16,-1-1-12 16,2-4 13-16,-2 2-10 15,3-4 3-15,0 1-6 16,0-5 0-16,0 1-7 15,0-2 10-15,0 1-3 16,0 0 9-16,0 4-7 16,0 2-2-16,0-1-2 0,0-4 2 15,0-6-3-15,0-5 3 16,0-3 0-16,0-6-1 16,0-3 12-16,0-6-11 15,0 0 0-15,0-2 3 16,0 0-3-16,3 0 0 15,-2 0 0-15,-1 0-1 16,0-7 2-16,0-9-2 16,0-7-85-16,-4-2-22 15,-6 3 9-15,-7 6-155 16</inkml:trace>
  <inkml:trace contextRef="#ctx0" brushRef="#br0" timeOffset="52391.4522">9858 4693 432 0,'0'0'67'15,"0"0"-42"-15,0 0 13 16,0 0-6-16,0 0-20 15,0 0 28-15,0-8-26 16,0 8 0-16,0 0-14 0,0 0-14 16,2 6 5-16,4 11-10 15,4 12 19-15,1 0-1 16,1 4 5-16,1-1-4 16,-3-2 0-16,2 0 0 15,-1-2 6-15,-2-2-6 16,2-1 0-16,-3-4-3 15,0-7 7-15,-2-4-4 16,-1-5 0-16,-2-3 1 16,0-1-10-16,0-1 9 15,3 0 0-15,3 0 23 16,8-10-7-16,2-7-4 16,1-1-12-16,-2-1 10 15,-1-1-18-15,0 0 8 16,-4 0 0-16,0 2 12 0,0 1-8 15,-3 1-4-15,-6 4 0 16,-1 1 4-16,-1 5-18 16,-1 1 14-16,-1 4 0 15,0 1 1-15,0-2 7 16,0 1-9-16,3 0 1 16,0-2-21-16,0 1 11 15,3-3-40-15,5-1-42 16,-2 1 13-16,1-1-176 15</inkml:trace>
  <inkml:trace contextRef="#ctx0" brushRef="#br0" timeOffset="55318.8668">13719 4023 401 0,'0'0'77'0,"0"0"-23"0,0 0-52 16,0 0 45-16,0 0-15 15,0 0-16-15,0 0 37 16,0 0-48-16,0 11-6 16,0-10 1-16,0 2-7 15,0 6 6-15,-2 6-11 16,-1 10 12-16,3 5 9 15,0 6-9-15,-3 4 0 16,0 2-9-16,1 5 21 16,-1 1-9-16,2-3 1 15,-2 1-3-15,1-6 10 16,1-4-8-16,1-5-3 0,0-4 0 16,0-5 0-16,0-6 0 15,0-3 0-15,0-6 3 16,0-3-3-16,0-3 0 15,0-1-2-15,0 0-12 16,0 0 19-16,0 0-15 16,0-5-7-16,0-9-80 15,0-6-201-15</inkml:trace>
  <inkml:trace contextRef="#ctx0" brushRef="#br0" timeOffset="55824.9">13490 4389 442 0,'0'0'31'16,"0"0"9"-16,0 0-17 15,0 0-12-15,0 0-6 16,0 0 25-16,-3-6-30 16,3 6 11-16,0 0-17 15,0 15 6-15,2 4 0 0,7 9-5 16,1 0 12 0,2 3 5-16,-2 0-12 0,4 1 0 15,-2 0 20-15,0-1-20 16,1 1 0-16,-1-1 0 15,1-4 20-15,-2-5-20 16,-2-3 0-16,1-11 2 16,-2-2-13-16,-1-6 11 15,2 0 0-15,3-1 31 16,2-18-14-16,4-6 13 16,4-6-30-16,-4 0 0 15,1 3 9-15,-1-2-9 16,-2 4 0-16,2 2 0 15,-3 5 0-15,-3 3-5 0,0 6-21 16,-6 4-24-16,-3 4 46 16,2 2-61-16,2 0-37 15,0 0-46-15</inkml:trace>
  <inkml:trace contextRef="#ctx0" brushRef="#br0" timeOffset="59828.5839">11209 7106 465 0,'0'0'47'0,"0"0"-31"16,0 0-5-16,0 0-8 15,0 0 8-15,0 0 2 0,0 0-6 16,-50-42 33-16,48 40-24 16,2 2 3-16,0 0 5 15,0 0-19-15,0 0 3 16,0-1-8-16,0 1 2 15,0-2-1-15,0 0 4 16,0 2-5-16,0 0 0 16,0-4 2-16,0-2-9 15,9-1 7-15,3-2 0 16,3 1-10-16,4-1 10 16,4 1 0-16,2-3 9 15,4 0-2-15,4 1-14 0,2-3 4 16,1 2 3-1,-2 2 6-15,1 2-6 0,-4 0-4 16,0 1-8-16,0 1 19 16,1-2-11-16,-1 7 4 15,-1-3 0-15,-2 3-4 16,-1 0 4-16,0 0 0 16,0 0-3-16,-3 0 12 15,-2 0-9-15,1 0 0 16,0 1 0-16,0 4-4 15,-4 2 4-15,2-2 0 16,-3 0-1-16,1 2 6 16,-1-2-6-16,-3-1 1 15,1 1 0-15,-3 1-1 16,0-1 1-16,-1 1 0 0,-1 1 5 16,3-2-3-1,-3 0-2-15,-4-3-7 0,2-1 7 16,-5 1 11-16,-2-2-11 15,1 0-2-15,0 0 0 16,-1 0 4-16,-1 0-4 16,2 0-8-16,-2 0-60 15,-1 0 13-15,0-8-106 16</inkml:trace>
  <inkml:trace contextRef="#ctx0" brushRef="#br0" timeOffset="60337.9605">11896 6767 355 0,'0'0'90'15,"0"0"-10"-15,0 0-71 16,0 0 2-16,0 0 3 16,0 0-12-16,-5-4 34 15,5 4-36-15,2 0 0 16,11 0 2-16,5 0 0 16,3 1 19-16,4 9-19 0,0-2 8 15,0 1 1-15,-2 5-11 16,1 3 0-16,-3 2-3 15,-2 5 11-15,-1 3-3 16,-6 1-5-16,-1 2 4 16,-2 2-4-16,-6-3 4 15,-2 0-4-15,-1 2-5 16,0 1 5-16,-1 1 9 16,-11-1-9-16,-3 0 0 15,0 1 7-15,-3-3-7 0,3-2 3 16,-1-6-6-1,4-4 11-15,-2-4-1 0,2-6-7 16,2-1 0-16,1-3 17 16,4-1-17-16,1 0-18 15,-1-2-4-15,-1-1-70 16,-2 0-98-16</inkml:trace>
  <inkml:trace contextRef="#ctx0" brushRef="#br0" timeOffset="66409.8271">17314 6099 371 0,'0'0'61'0,"0"0"-26"0,0 0-35 16,0 0 0-16,0 0 35 16,0 0-35-16,0 0 47 15,29 11-4-15,-16-8-20 16,2 0 21-16,0-1-26 15,4 4 58-15,0 2-46 16,4 1-12-16,4 1-11 16,2 2-7-16,2-1 3 15,-1-2 4-15,-2-1-7 16,-1-8 2-16,0 0 0 16,-3 0 1-16,3 0-3 15,-5 0 0-15,3-8 3 16,-1-1-14-16,-4 0-29 15,-3-2-51-15,-5 2-13 0,-1-4-99 16</inkml:trace>
  <inkml:trace contextRef="#ctx0" brushRef="#br0" timeOffset="67805.8507">14931 7308 435 0,'0'0'99'16,"0"0"-54"-16,0 0-37 15,0 0 11-15,0 0 57 16,0 0-43-16,0 0-30 16,3-6 47-16,1-4-37 0,1 0-7 15,1-1 1 1,3-3-4-16,1 0 28 0,4-2-31 16,3-4 0-16,3 1-10 15,8-1 23-15,4-2-24 16,9 2 11-16,-1-3 0 15,1 2-2-15,1 1 2 16,-5 3 0-16,0 3-2 16,-1-6 6-16,4 1-7 15,1 1 3-15,4-3 0 16,4 4 3-16,0 1-3 16,-1 0 0-16,-1 4-6 15,-2 3 11-15,-2 1-5 16,-4 3 0-16,-2 3 3 15,-2 2-7-15,-4 0 4 0,1 0 0 16,-4 0-1-16,3 0 3 16,-1 0-3-16,3 1 1 15,0 3 0-15,1-2 0 16,-6 5 0-16,-2-1 4 16,-3 1-10-16,1 4 8 15,0-1-4-15,-3 2 0 16,0 1 2-16,-2 2-8 15,-2-1 8-15,0 0 0 16,-1 1-1-16,-2-3 7 16,-3 0-6-16,0-4 0 15,-1-1 7-15,-6 0-15 0,1-4 8 16,-5 0 0 0,3-1 8-16,-2-2-7 0,-1 0-1 15,0 0 0-15,0 0 3 16,0 0 3-16,0 0-6 15,0 0-9-15,0 0 9 16,0-5-48-16,0-10-13 16,-9-7-147-16</inkml:trace>
  <inkml:trace contextRef="#ctx0" brushRef="#br0" timeOffset="68338.6166">16105 6771 486 0,'0'0'65'0,"0"0"-48"16,0 0 5-16,0 0-11 15,0 0-6-15,0 0 33 16,-3-4-38-16,6 3 4 15,9 1-4-15,4 0 7 16,3 0-6-16,1 0-1 16,1 0 0-16,3 3 3 0,2 5 2 15,2 1-4 1,1 4 36-16,0 0-30 0,-1 0 16 16,-1 3-23-16,-3 1 2 15,-1 0 0-15,-6 3-2 16,-2 2 0-16,-6 2 5 15,-2 2 8-15,-1 1-9 16,-1 2-2-16,-5-2-1 16,0 0 31-16,0-4-32 15,0-1 2-15,0-1 24 16,-9-1-19-16,-3 2 20 16,-6 0-22-16,-6 3-5 0,-3-1 31 15,-3-2-31 1,2-1 0-16,4-5 0 15,3-3 7-15,8-5-5 0,2-2-2 16,1-6 7-16,1 0-17 16,1 0 10-16,0 0-36 15,2-10-48-15,0-3-71 16,0 0-146-16</inkml:trace>
  <inkml:trace contextRef="#ctx0" brushRef="#br0" timeOffset="72592.8245">19500 7246 409 0,'0'0'45'0,"0"0"16"16,0 0-31-16,0 0-1 16,0 0 17-16,0 0-27 15,0 0 21-15,0 0-5 16,-9-26-12-16,9 21 21 15,0-3-27-15,0-1-17 16,4-2 0-16,7-2 12 16,5 2-13-16,-1-3 1 15,4 4 0-15,1-2 0 16,7 0 10-16,4 0-16 0,2-3 9 16,7 1-5-16,0-3 4 15,2 2-4-15,1 1 13 16,-1-1-18-16,3-1 7 15,-3 3 0-15,0 1-1 16,4-1-2-16,3 3 2 16,0 0 1-16,2 2 1 15,-5 2 7-15,-1 1-8 16,-5 2-9-16,-2 3 4 16,-2 0 8-16,-3 0-3 15,-1 0 0-15,0 0 0 16,-2 4-5-16,0 3 7 15,-2 1-2-15,-2 1 0 0,-2 2-6 16,-2-2 6 0,-3 3 0-16,-2-2 15 0,-4 3-20 15,-1-2 5-15,-2-2 0 16,0-1-8-16,-3-3 21 16,1-1-16-16,-3-1 3 15,3-1-4-15,-5 1 4 16,0-3 0-16,0 3 2 15,0-1-6-15,-1-2 9 16,-1 0-5-16,-1 0 0 16,0 0-15-16,0 0 12 15,0 0-52-15,0 0-1 16,2 0-12-16,-1-13-47 16</inkml:trace>
  <inkml:trace contextRef="#ctx0" brushRef="#br0" timeOffset="73057.458">20638 6713 450 0,'0'0'151'16,"0"0"-139"-16,0 0 33 15,0 0-16-15,0 0 16 16,0 0 9-16,-20-34-36 0,20 34 26 16,0 0-44-16,0 0-8 15,0 0 2-15,2 3 6 16,14 17-10-16,7 2 10 16,5 3 0-16,3 0 1 15,2 1-1-15,0-1 0 16,-3-1 5-16,-5 2 1 15,-4-1-6-15,-3 2 0 16,-4 2 4-16,-4-1-14 16,-1-1 10-16,-6-1 0 15,-3 1 3-15,0 1-1 16,-12 3 8-16,-7 0-10 16,-7-2 2-16,-7 0 8 0,-1-3-10 15,-5 1 0-15,-3-4-1 16,-4 0 7-16,0 1-4 15,-2-3-2-15,9-3-11 16,5-2-24-16,1-6-94 16,1-7-95-16</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48:17.495"/>
    </inkml:context>
    <inkml:brush xml:id="br0">
      <inkml:brushProperty name="width" value="0.05292" units="cm"/>
      <inkml:brushProperty name="height" value="0.05292" units="cm"/>
    </inkml:brush>
  </inkml:definitions>
  <inkml:trace contextRef="#ctx0" brushRef="#br0">3744 16811 178 0,'0'0'13'0,"0"0"-11"16,0 0 40-16,0 0-19 0,0 0-13 16,0 0-8-16,0 0 21 15,0-6-10-15,0 6-4 16,0 0-4-16,0 0 8 15,0 0-13-15,0 0-6 16,0 0 5-16,0 0 2 16,0 0 10-16,0 0-11 15,-3 0 7-15,3 0 14 16,0 0-18-16,0 0-2 16,0 0-2-16,0 0 9 0,0 0-8 15,0 0 0-15,0 0-6 16,-3 0 6-16,-1 0 5 15,1 0-3-15,-3 3-4 16,1 2 4-16,0 0-4 16,1-1-3-16,0-2 5 15,0 1-3-15,1 2 11 16,3-5-8-16,-2 0 15 16,2 0 4-16,-3 0-7 15,3 0 12-15,-3 0-5 16,3 0-3-16,-3 0-16 15,-1 1 0-15,0 1-1 16,0 0 0-16,-2-1-5 16,-1 2 8-16,4-2-2 15,-3 2 5-15,-2 1-5 0,2-1 1 16,2-1-6-16,-2-1 9 16,3 1-4-16,0-2 23 15,1 0-21-15,1 0 18 16,1 0-11-16,-2 0-7 15,2 0 4-15,0 0-2 16,0 0 6-16,0 0-10 16,0 0-7-16,0 0 3 15,0 0 4-15,0 0 0 16,0 0-3-16,0 0 3 16,0 0-2-16,0 0 1 15,0 0-4-15,5 0 5 0,1 4 5 16,3-4-5-16,1 0 0 15,2 1-5-15,1 1 5 16,1-2 0-16,4 2 11 16,-2-2 3-16,5 0-14 15,-1 0 6-15,1 0 17 16,7 0-23-16,-1-2 12 16,1-7-2-16,2 1-9 15,-2-2 2-15,2-2 8 16,-5 2 0-16,-1-2-11 15,0 3 1-15,-3 0 11 16,-3 3-12-16,-2 4 4 16,-2-1-9-16,-1 3 5 0,-1 0 0 15,0 0-7-15,-2 0 10 16,-2 0-6-16,5 0-2 16,-4 0 5-16,2 0 8 15,-1 0-7-15,5 0 0 16,0-3 1-16,1-2 3 15,4 1-2-15,-2 0-3 16,3-1 0-16,-2 1-5 16,-2 3 7-16,5-2-2 15,-3-1 0-15,-1 1 0 16,0-2 0-16,-3 3 3 16,3 0-1-16,-3-3-1 15,-2 2-1-15,1-2 0 16,-5 5 4-16,1-4 2 0,0 1-6 15,2 1 0-15,-1-1 12 16,1-2-9-16,1 2 15 16,2-3-16-16,1-2 8 15,-2 1-7-15,5 0 6 16,-7 2-9-16,1 1 1 16,-5 3 9-16,0-1-10 15,-4 2 5-15,0 0-11 16,-1-2 6-16,-3 2 0 15,5 0-9-15,2 0 8 16,2 0 1-16,3 0 0 0,0 0-27 16,-2 0-15-1,4 0-38-15,-2 0-83 0,-3-3-125 16</inkml:trace>
  <inkml:trace contextRef="#ctx0" brushRef="#br0" timeOffset="3802.8407">20949 16489 194 0,'0'0'5'16,"0"0"15"-16,0 0-6 16,0 0 8-16,0 0-14 15,0 0 3-15,0 0 13 16,0-8-5-16,0 8 32 16,0 0-37-16,2 0 18 15,-1-1-23-15,1 0 29 16,-1-2 50-16,1 0-84 15,-1 2 12-15,-1-1 2 16,0 1 4-16,0 1 4 16,0 0-8-16,0 0 11 15,0 0-12-15,0 0-5 0,0 0-1 16,2 0-11-16,-2 0 0 16,1 0 0-16,-1 0 10 15,1 0-8-15,-1 0-2 16,0 0-12-16,0 0 12 15,0 0 7-15,0 0-5 16,0 0-2-16,6 0 0 16,0 0-2-16,5 1-4 15,1 5 4-15,1 0 4 16,1 3-3-16,2-3 1 16,-1 1-10-16,5 0 10 0,1 0 0 15,6 0-1 1,0 0-6-16,1 1 3 0,0-1 4 15,2 0 0-15,-3 1-3 16,3 0-5-16,-4-5 0 16,-1 2-13-16,-2-2 17 15,1-3-1-15,1 0 0 16,3 0 4-16,4 0-1 16,1 0 2-16,-2 0 0 15,-1 0 0-15,-3 0 5 16,-2 0-4-16,-4 0-1 15,-1-2 0-15,-4 1-5 16,-4 1 6-16,-2 0-3 0,-1 0 2 16,-4 0-6-1,-1 0 0-15,-2 0 6 0,-2 0-8 16,0 0 7-16,0 0-29 16,0 0 10-16,0 0-11 15,0 3-19-15,0-1-60 16,0-2-220-16</inkml:trace>
  <inkml:trace contextRef="#ctx0" brushRef="#br0" timeOffset="7504.3827">3307 16757 232 0,'0'0'54'0,"0"0"-32"16,0 0-12-16,0 0-7 15,0 0-3-15,0 0 0 16,0 0 17-16,-1 0-12 15,1 0 12-15,0 0 20 16,0 0-15-16,0 0-1 16,0 0-21-16,0 0 2 15,0 0-7-15,0 0 5 16,0 0 0-16,0 0 2 16,0 0 0-16,0 0 0 0,0 0 7 15,0 0-5 1,0 0 13-16,0 0-17 0,0 0-1 15,0 0-3-15,0 0 4 16,0 0-3-16,0 0 1 16,3 0 2-16,2 0-5 15,0 0 5-15,1 0 0 16,0 0-3-16,2 0 6 16,3-2-5-16,1-1 2 15,5-1 0-15,1-1 5 16,7-2-5-16,2-3 0 15,4 0 0-15,3-2 0 16,1-5 0-16,5 3-12 16,2-1 4-16,0 0 3 0,2 1-16 15,3 5-57-15,-3 1-1 16,-2 0-32 0</inkml:trace>
  <inkml:trace contextRef="#ctx0" brushRef="#br0" timeOffset="18154.3644">6129 4675 344 0,'0'0'3'16,"0"0"45"-16,0 0-8 0,0 0 12 15,0 0 1-15,0 0 3 16,0 0-28-16,81-16 10 16,-61-1-25-16,0 0-4 15,1-1 11-15,0-3-18 16,-3-2 10-16,-3 1-3 16,0-1 3-16,-8 1 2 15,-4 1-14-15,-3 4 0 16,0 1 4-16,-3 3 0 15,-9 1 2-15,0 6 8 16,-3 0-11-16,2 1 1 16,-2 5-3-16,0 0 1 15,2 0 37-15,-4 5-36 0,1 12-6 16,1 4 0 0,0 6 3-16,6 3-13 0,4-4 13 15,2 1 0-15,3-4-1 16,0-3 1-16,0-3-2 15,11 0 0-15,1-5 4 16,4-5 5-16,3 1-6 16,3-6-1-16,3-2 41 15,6 0-41-15,4 0 21 16,-4-14-21-16,0-1 0 16,-4-2 0-16,-6-3-85 15,-9 0-111-15</inkml:trace>
  <inkml:trace contextRef="#ctx0" brushRef="#br0" timeOffset="18702.2397">6360 4070 495 0,'0'0'37'0,"0"0"4"0,0 0-34 15,0 0-7 1,0 0 1-16,82-45 14 0,-62 43-14 15,1 2-1-15,-4 0-1 16,-1 2 0-16,-3 8 2 16,-4 7 14-16,-3 2 12 15,-6 2-19-15,0 1 32 16,0 2-29-16,-9-2 15 16,-6-2-7-16,3-3-9 15,3-4-8-15,2-6-4 16,5-3-5-16,2-4-8 15,0 0-72-15,0 0-28 16,12-12 7-16</inkml:trace>
  <inkml:trace contextRef="#ctx0" brushRef="#br0" timeOffset="18972.2645">6624 3975 433 0,'0'0'135'16,"0"0"-106"-16,0 0-18 16,0 0 26-16,0 0-24 15,0 0 9-15,-53 57-8 16,51-39-12-16,2-1 23 16,0 0-14-16,0-3-11 15,7-3 4-15,8-3 2 0,2-1-1 16,5-4-5-16,5-3 2 15,3 0 5-15,0 0-7 16,-2-7-78-16,-7-4-69 16,-6-2-233-16</inkml:trace>
  <inkml:trace contextRef="#ctx0" brushRef="#br0" timeOffset="19565.5363">5759 3938 437 0,'0'0'17'16,"0"0"-2"-16,0 0-3 15,0 0 29-15,0 0-15 16,93-13-20-16,-80 13 10 16,2 8-9-16,-7 5-4 15,-4 8 13-15,-4 1-9 0,0 3 20 16,-12-1 7-16,-3 0-23 16,2-8 0-16,4-6-11 15,4-2 4-15,5-5-17 16,0-3-42-16,5-1-94 15,10-19 97-15</inkml:trace>
  <inkml:trace contextRef="#ctx0" brushRef="#br0" timeOffset="19852.1247">6031 3745 566 0,'0'0'70'0,"0"0"-11"16,0 0-55-16,0 0 24 16,0 0 43-16,0 0-52 15,-33 5-16-15,28 11-6 16,-2 3 7-16,5 1 14 16,2-1-18-16,0-2 0 15,0-3 5-15,0-2-5 16,6-1 0-16,5-2-1 15,2-1-4-15,2-1 1 16,0-3-43-16,5-4-36 16,-4 0-44-16,-4 0-289 15</inkml:trace>
  <inkml:trace contextRef="#ctx0" brushRef="#br0" timeOffset="20414.1519">6017 3614 493 0,'0'0'92'0,"0"0"-67"15,0 0-3-15,0 0-15 16,0 0 56-16,0 0-56 16,-47-77-6-16,45 54 11 15,2 1-9-15,0 0-4 16,0-1 1-16,3 6 0 16,6 0-1-16,1 4 1 15,1 2 0-15,4 3-13 16,-2 2 12-16,-1 3 0 15,1 3 0-15,-3 0 1 16,4 0-19-16,-3 8 19 16,0 3 0-16,-1 1 1 0,-4 2 7 15,-2 0-8-15,-2 1 0 16,-1-2 2-16,0-2-5 16,-1-5 3-16,0-2 0 15,0-3-2-15,0-1 2 16,2 0 0-16,-2 0-4 15,5 0 16-15,5-5-17 16,3-4 5-16,5-2 0 16,-4 5 9-16,1 2-9 15,-3 3-7-15,5 1 5 16,6 0 4-16,8 0-14 16,6 8-16-16,2 3-7 15,-1 1-116-15,-7 1-160 0</inkml:trace>
  <inkml:trace contextRef="#ctx0" brushRef="#br0" timeOffset="23292.3448">6583 5733 488 0,'0'0'13'0,"0"0"5"16,0 0-11-16,0 0-7 15,0 0 0-15,0 0 29 16,0 0-29-16,-2 0 0 15,4 0 1-15,6 0 9 16,3 0 5-16,3-1-8 16,5-1 4-16,3-1 12 15,5 0-11-15,3-4-9 0,3 2-3 16,1 0 9-16,-1-3-11 16,0 1 2-16,1 2-24 15,-1-3-49-15,-10 0-179 16</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49:30.870"/>
    </inkml:context>
    <inkml:brush xml:id="br0">
      <inkml:brushProperty name="width" value="0.05292" units="cm"/>
      <inkml:brushProperty name="height" value="0.05292" units="cm"/>
    </inkml:brush>
  </inkml:definitions>
  <inkml:trace contextRef="#ctx0" brushRef="#br0">8107 6663 287 0,'0'0'20'0,"0"0"-16"16,0 0 41-16,0 0-3 16,0 0-12-16,0 0 8 0,-16-73-21 15,14 62 36-15,1 2-34 16,-5 3-12-16,6 2 17 15,0 2-10-15,0 2-10 16,0 0 9-16,0 0-13 16,0 0-4-16,0 0 4 15,0 0-5-15,0 0 1 16,0 0-3-16,7 0 7 16,16 0 0-16,7 0 4 15,5-4 2-15,2 1-6 16,1 1 0-16,0 0-8 15,1 1 8-15,2 1 0 16,5 0 0-16,5 0 2 16,5 0-2-16,5 0 0 15,8 0 0-15,4-1 7 0,6-2-7 16,0 2 0-16,-3 1-11 16,-6 0 11-16,-4 0 0 15,0 0 0-15,-4 0 3 16,-2 2-4-16,1 2 1 15,-1 0 0-15,-2 1-3 16,2-3 8-16,1-2-4 16,0 0-1-16,2 0 5 15,-4 0-13-15,-2-5 8 16,-4 1 0-16,-2 0-2 0,0 2 11 16,4 2-9-1,1 0 0-15,7 0-4 0,-1 0-1 16,-4 0 5-16,0 0 0 15,1 0-2-15,0 0 6 16,-3 0-4-16,-2 0 0 16,-1 0 0-16,0 0 1 15,-2 0-1-15,-2 0 0 16,-1 2-5-16,-2 0 10 16,2 0-5-16,-2 2 0 15,0-1 0-15,-2 0 0 16,2-2 0-16,-6 0 0 15,2 1 6-15,-1-1-3 16,0 0-6-16,3 1-6 16,3 1 9-16,6 0-1 15,2-1 1-15,-2 1 0 0,4-2-3 16,-1-1 11-16,5 0-8 16,6 0 0-16,4 0-2 15,-1 0 2-15,-5 0 0 16,-5 0 2-16,-2 2-4 15,-4-1 2-15,-2 2 0 16,-3-1 0-16,-1-1 7 16,-5-1-14-16,0 0 7 15,-5 0 0-15,-2 2-4 16,-2-2 4-16,3 0 0 16,2 0 1-16,0 0 11 15,-3 0-13-15,-1 0 1 16,0 2-6-16,-1 1 6 0,-5 1 0 15,-1 1-1-15,2-2-2 16,1 4 3-16,3-3 3 16,-1-1-3-16,0-3 6 15,2 3-12-15,3-3 6 16,2 0 0-16,5 2-4 16,-3-2 7-16,0 0-5 15,-2 2 2-15,-3 1 0 16,-1 0 0-16,-5-2 0 15,-2 0 0-15,-4 1 0 16,-3-2 4-16,-7 2-4 16,0-1 0-16,-4-1 0 15,-3 2 0-15,0 0 0 0,-1-2 0 16,-1 0-2-16,-1 0 4 16,-4 0-2-16,3 1 0 15,-1-1 0-15,2 0-2 16,0 0 2-16,-1 0 0 15,2 0-2-15,3 0 12 16,0 0-22-16,1 0 12 16,2 0-29-16,2 0-1 15,1 0-40-15,3 0-31 16,-2-6-88-16</inkml:trace>
  <inkml:trace contextRef="#ctx0" brushRef="#br0" timeOffset="366058.8079">15559 875 368 0,'0'0'30'0,"0"0"6"16,0 0-12-16,0 0 5 15,0 0-9-15,0 0 7 16,-6-20 13-16,6 18-7 16,-2 1-19-16,2 1 37 15,0 0-44-15,0 0-5 16,0 0 6-16,0 0-5 15,0 0-6-15,0 0-7 0,0 0 10 16,9 14-6 0,14 12 6-16,5 10 0 0,3 12-3 15,-1 8 6 1,-2 8-2-16,-8 7-1 0,-8 9 3 16,-6 6-2-16,-6 6-1 15,0-2 0-15,-6-2 21 16,-7-8-20-16,-6-5 2 15,0-3-3-15,-4-6 13 16,-4-3-4-16,1-5-8 16,-8-5-1-16,1-5 5 15,-1-6-4-15,-1-6 15 0,3-2-16 16,0-8 1 0,1-4-4-16,6-4 6 0,4-7-6 15,9-4-2 1,4-5-63-16,2-2-17 0,-6 0-79 15</inkml:trace>
  <inkml:trace contextRef="#ctx0" brushRef="#br0" timeOffset="371352.5508">13487 6646 75 0,'0'0'142'0,"0"0"-95"16,0 0-40-16,0 0-7 0,0 0 36 16,0 0 13-16,0 0 1 15,0-25-36-15,0 25 5 16,0 0 22-16,0 0-12 16,0 0-26-16,0 0 34 15,0 0-28-15,0 0-2 16,0 0 3-16,0 0-6 15,0 0 7-15,0 0-6 16,0 0 10-16,0 0-8 16,0 0-7-16,0 0 0 15,0 0-9-15,-2 0 15 16,2 0-6-16,0 0 0 0,0 0 11 16,0 0-25-1,0 0 23-15,0 0-9 0,0 0 0 16,0 0 2-16,0 0-9 15,0 0 2-15,0 0 5 16,0 0 8-16,0 0-8 16,0 0-9-16,0 0 4 15,0 0 5-15,0 0 0 16,8 0-3-16,6 0 11 16,6 0-8-16,6 0 2 15,4 0 5-15,4 0-7 16,2 0 14-16,1 0-25 15,7-2 11-15,6-2 0 16,7-2 14-16,7 1-14 16,6 0 0-16,3 1 14 0,3-3-14 15,3 1 2-15,6-1-2 16,0 2 5-16,-3 0-8 16,-6 3 3-16,-7-1 0 15,-4 3-10-15,-8-1 17 16,-3 1-7-16,-5 0 12 15,-7 0-1-15,-2 0 0 16,-8 0-8-16,-3 0 2 16,-5 0 11-16,-1 0-14 15,-7 0 22-15,-4 0-20 16,-6 0 0-16,0 0 19 16,-2 0-21-16,-4-1-1 0,0 1 3 15,0 0-3-15,0 0 12 16,0 0-13-16,0 0 5 15,0 0-21-15,0 0 16 16,0 0-41-16,2 0-23 16,4-2-71-16,3-5-125 15</inkml:trace>
  <inkml:trace contextRef="#ctx0" brushRef="#br0" timeOffset="374331.5866">20836 2411 305 0,'0'0'84'0,"0"0"-63"16,0 0-10-16,0 0 5 15,0 0-12-15,0 0 64 16,0 0-46-16,78-9-6 16,-60 7 30-16,5-1-43 15,1 0 19-15,-1 1-12 0,-1-1-7 16,2 3 17 0,0-2-20-16,-2 1-2 0,4-2 2 15,0 3 6-15,3 0-6 16,-2 0-2-16,-1 0-37 15,-6 0 2-15,-5 4-66 16,-6 5-82-16</inkml:trace>
  <inkml:trace contextRef="#ctx0" brushRef="#br0" timeOffset="374690.8573">20698 2842 271 0,'0'0'73'16,"0"0"-64"-16,0 0 39 15,0 0-7-15,0 0 9 16,91 0-7-16,-60 0-17 16,3 0 8-16,2 0-34 15,0 0 9-15,0 4-4 16,1-1-5-16,-4 0 0 0,4 1-2 16,-6-1 12-1,0 2-16-15,-2-1 6 0,-6-2-43 16,0 1 2-16,-5-2-62 15,-9-1-61-15</inkml:trace>
  <inkml:trace contextRef="#ctx0" brushRef="#br0" timeOffset="375040.4873">20781 3275 320 0,'0'0'179'15,"0"0"-131"-15,0 0-29 16,0 0-19-16,0 0 0 15,0 0 24-15,0 0-6 16,99-12-10-16,-71 7-8 16,5 1 0-16,4-1 18 15,6 2-18-15,9 3 0 0,2 0-11 16,0 0 4-16,-5 0 2 16,-9 0-48-16,-7 2-19 15,-8 5-32-15</inkml:trace>
  <inkml:trace contextRef="#ctx0" brushRef="#br0" timeOffset="375381.3868">20897 3855 309 0,'0'0'156'15,"0"0"-154"-15,0 0-2 16,94 0 9-16,-58 0-6 16,3 0-3-16,1 0 0 15,-1 0-6-15,-3 0 6 16,-2 0-50-16,-2-6-243 0</inkml:trace>
  <inkml:trace contextRef="#ctx0" brushRef="#br0" timeOffset="383384.2486">12767 8249 70 0,'0'0'232'0,"0"0"-227"15,0 0 46-15,0 0-19 16,0 0 7-16,0 0-15 16,83-9-7-16,-65 2 32 15,5 0-23-15,0 2 11 16,3-2-30-16,5-3 8 0,3 2 4 16,7-2-12-16,2 1-2 15,0 0 27-15,-1 4-32 16,-2-1 5-16,-3 3-7 15,-2 0 4-15,-4 1-1 16,-3-1-1-16,-2 0 0 16,-6 0 14-16,-4 2-14 15,-3-2-3-15,-6 2 1 16,-2 1 4-16,-2-2 1 16,-3 2 3-16,0 0-6 15,0 0 3-15,0 0-3 16,0 0-8-16,0 0 5 15,0 0 6-15,0 0 5 0,0 0-8 16,0 0-23-16,0 0 21 16,0 0-25-16,0 0-7 15,1 0-17-15,4 0-17 16,4 0-10-16,-3-1-105 16</inkml:trace>
  <inkml:trace contextRef="#ctx0" brushRef="#br0" timeOffset="399795.1859">19711 9070 363 0,'0'0'70'15,"0"0"-70"-15,0 0 8 0,0 0 16 16,0 0 7-16,0 0 18 16,0 0-13-16,0 0-23 15,-44-24-11-15,39 21 19 16,2 2-1-16,-1-2 6 15,1 0-24-15,1-1-2 16,1 1 16-16,1 2-15 16,0-1 7-16,0 2-8 15,0 0 5-15,0 0-4 16,0 0-1-16,0 0 0 16,0 0-10-16,0 0 10 0,0 0 0 15,6 0-1 1,12 0 10-16,6 0-8 0,9 0 1 15,2 0-2-15,2 0 15 16,4 0-13-16,2 0 1 16,2 0-3-16,3 0 14 15,4 0-14-15,8 0 0 16,4 0 0-16,4 0 5 16,2 6-5-16,-3 2 0 15,-4 3 0-15,0-2 3 16,-7 1-6-16,-5-1-4 15,-6-3 7-15,-5-1-3 16,-6-2 14-16,-4-2-11 16,-6-1 0-16,-4 0 1 15,-4 2-6-15,-4-2 6 0,-3 0-1 16,-2 0 14 0,-5 0-14-16,1 0 0 0,-3 0 0 15,0 1 4-15,1-1-8 16,-1 2-5-16,2-2 9 15,1 2-13-15,0-1 10 16,1 1-1-16,-1 1-4 16,0-3-19-16,0 2 15 15,-2-1 2-15,1 0-14 16,-2 1 0-16,1-1-2 16,0 0-10-16,1-1-23 15,0 2 21-15,1-2-2 0,0 0-109 16</inkml:trace>
  <inkml:trace contextRef="#ctx0" brushRef="#br0" timeOffset="402306.4429">8498 10218 333 0,'0'0'62'0,"0"0"-56"16,0 0 19-16,0 0-21 16,0 0 3-16,0 0 6 15,-27-23-10-15,24 21 0 0,3 2 30 16,0 0-27-16,0 0 14 16,0 0-20-16,0 0 3 15,0 0-23-15,0 0 16 16,0 0 4-16,0 0 0 15,6 0 7-15,4 0-16 16,8 5 9-16,2 2 0 16,2-2-6-16,8 0 8 15,7-2-2-15,6-2 0 16,7-1 6-16,9 0 0 16,4 0-6-16,0 0 0 15,1 0 9-15,-2-6-9 0,2-2 0 16,2-1-8-1,-2 1 22-15,0 2-14 0,-4 0 0 16,-3 1 0-16,-4 0-6 16,-3 1 6-16,-3 2 0 15,-3-1-1-15,-1-2 12 16,-4 2-11-16,-5 0 1 16,0-1 25-16,-4 1-4 15,-6-1-22-15,0 4 0 16,-8-3-5-16,1 3 19 15,-2 0-15-15,-2-2 1 16,-1 2 0-16,2-1 12 16,-1-1-12-16,3 1 0 0,-2-2-2 15,-2 2 8 1,1 1-8-16,-6-2 2 0,3 0 0 16,0 2-17-16,-1 0 10 15,4 0-46-15,1-3 8 16,2-3-65-16,0-5-172 15</inkml:trace>
  <inkml:trace contextRef="#ctx0" brushRef="#br0" timeOffset="439900.3731">11221 8009 266 0,'0'0'123'0,"0"0"-103"16,0 0-7-16,0 0 6 15,0 0 7-15,0 0-14 16,0 0-12-16,-1-13 0 16,1 12 17-16,0 0-15 0,0 1-2 15,0 0 4 1,0 0 12-16,0 0 0 0,0 0-16 15,0 0 0-15,0 0-6 16,0 0 2-16,0-2 4 16,0 2-5-16,0 0 10 15,0 0-10-15,0 0 5 16,0 0 0-16,0 0-8 16,0 0 8-16,3 0 0 15,9 0-2-15,1 2 6 16,6 0-3-16,8 2 12 15,8-1-8-15,10 2-1 0,8-1-4 16,10-1 0 0,4-3 2-16,7 5 2 0,7-5 0 15,10 0-8-15,7 0 8 16,5 0 6 0,4 0-10-16,3 0-1 0,-2 0-2 15,-1 2 5-15,0-2-2 16,-7 0 0-16,-3 0 9 15,-5 0-10-15,-8-2 1 16,-9-9 0-16,-4 1 5 16,-8 0-5-16,-8 2-5 15,-7 1-1-15,-5 0 12 16,-7 0 12-16,-5 3-13 16,-7 0-4-16,-8 1 20 15,-1 1-11-15,-7 0 5 0,-4 2-11 16,-2 0 1-1,-2 0 10-15,0 0-15 0,0 0-15 16,0 0 15-16,0 0 9 16,0 0-6-16,0 0-3 15,0 0-16-15,0 0 3 16,3 0-64-16,1 0 37 16,2 9-30-16,-3-6-143 15</inkml:trace>
</inkml:ink>
</file>

<file path=ppt/ink/ink4.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2:54:04.181"/>
    </inkml:context>
    <inkml:brush xml:id="br0">
      <inkml:brushProperty name="width" value="0.05292" units="cm"/>
      <inkml:brushProperty name="height" value="0.05292" units="cm"/>
      <inkml:brushProperty name="color" value="#FF0000"/>
    </inkml:brush>
  </inkml:definitions>
  <inkml:trace contextRef="#ctx0" brushRef="#br0">19571 9947 0,'25'0'47,"0"0"-32,0 0-15,-1 0 47,1 0-16,0 0-15,0 0 0,0 0-1,-25 24 110,49-24-125,-24 0 16,0 0-1,-25 25-15,25-25 79,0 0-79,-1 0 15,1 0-15,0 0 110,0 0-95</inkml:trace>
  <inkml:trace contextRef="#ctx0" brushRef="#br0" timeOffset="1007.5193">19819 9773 0,'25'0'47,"0"0"-47,25 25 16,-1-25-16,-24 25 16,0-25-1,0 0-15,24 24 16,-24 1-16,0-25 31,0 25 0,-25 0-15,24 24 0,1-49-1,-25 25 32,-25 0-16,1 25-15,-1-25 0,25-1-16,0 1 15,-25 0 1,0 0-16,0 24 15,1-49 1,24 25 0,-50 0-1,25 49-15,0-74 16,25 25-16,-24-25 16,-1 25-16,-25 0 15,25 0 1</inkml:trace>
  <inkml:trace contextRef="#ctx0" brushRef="#br0" timeOffset="9596.905">19001 12254 0,'49'0'0,"-24"0"15,0 0-15,0 0 16,24 0 15,-24 0-15,0 0 15,0 0-15,0-25-16,-1 25 15,1 0 1,0-25-16,0 25 16,0 0-1,-1 0-15,1 0 47</inkml:trace>
  <inkml:trace contextRef="#ctx0" brushRef="#br0" timeOffset="20527.6894">18083 15007 0</inkml:trace>
  <inkml:trace contextRef="#ctx0" brushRef="#br0" timeOffset="26496.4614">12998 15354 0,'25'0'47,"0"0"0,24 0-31,-24 0-1,0 25 1,0 0-1,-1 0 1,1-25-16,0 0 31,0 24-31,-25 1 32,25 0-1,-25 0-16,24 0 1,-24-1 0,0 1 31,0 25-32,0-25 1,25-25-1,-25 24-15,0 26 16,0-25 15,0 0-15,0-1 0,0 1-1,0 0 16,0 0-15,0 0 0,0-1 15,-25 26-15,25-25-1,0 0 1,0 24-1,0-24 17,-24-25-32,24 25 15,-25 0 1,25-1-16,0 1 16,0 0-1,0 0 1,-25-25-16,25 25 15,-25-1 17,25 1-32,0 0 15,-25 0 1,1 25 0,-1-26-1,0 26-15,0-25 16,0 0 15,1-1-31,24 1 16,0 0 15,-25-25-31,25 25 16,-25-25-1,25 25 1,-25-25 78,0 0-79,1 0 1,-1 0-1,0 0 1,0 0-16,0 0 16,1 0-16,-1 0 15,0 0 1,0 0-16,0 0 16,1 0 15,-26 0 16,25 0-32,0 0 17</inkml:trace>
  <inkml:trace contextRef="#ctx0" brushRef="#br0" timeOffset="29268.229">9203 15156 0,'-25'0'0,"0"0"62,0 0-46,1 0 0,-1 0-1,0 0 17,25 24-17,-25-24 16,0 25-31,25 0 47,-24 0-15,24 0-17,0-1-15,-25 1 16,25 0 31,0 0 31,0 25-31,-25-26-32,0-24 95,0 0-95,25 25 1,0 0 15,0 0-31,-24 0 16,24-1 31,0 1-47,-25-25 15,25 25-15,0 0 16,0 0 0,0 24-1,0-24 1,0 0 15,0 0 78,0-1-93,0 1-16,0 25 47,0-25 15,0-1-30,0 1-17,0 0 1,0 0 0,0 0-1,25-1-15,-25 1 16,0 0 15,0 0-15,0 0-1,0-1 1,24 1 0,1 0 15,-25 0-16,0 0 17,0-1-17,25 1 17,0-25 139</inkml:trace>
  <inkml:trace contextRef="#ctx0" brushRef="#br0" timeOffset="34772.6335">12254 16892 0,'0'25'140,"0"0"-93,25-1 78,-25 1-125,0 0 16,24-25-1,1 25 95,-25 0-95,25-25 220,-25-25-188,25 0-47,0 25 15,-25-25-15,24-24 31,1 24-15,-25 0 15,50 25-15,-50-25 0,0 0-16,25 25 15,0-24 1,-25-1 15,0 0-15</inkml:trace>
  <inkml:trace contextRef="#ctx0" brushRef="#br0" timeOffset="39044.1614">13990 16743 0,'0'25'32,"0"0"-17,0 24 1,0 1-1,0-25 17,0 0-1,0-1-15,0 1 15,0 0-16,25-25 157,-25-25-172,25 25 16,-25-49 0,25 24-1,-1 25 345,-24-25-345,25 25 16,-25-25 1,25 0 30,-25 1-62,25 24 31</inkml:trace>
  <inkml:trace contextRef="#ctx0" brushRef="#br0" timeOffset="42991.619">19026 16718 0,'0'25'15,"0"0"1,0 0 0,0 0-1,0-1 1,0 1-16,0 0 15,0 25 1,0-26 0,0 1-1,0 0-15,0 0 16,0 0 0,24-1 30,1-24 17,0 0-32,0-24-15,-25-1-16,25 25 15,24-25 1,-24 25 0,0 0-16,24-50 15,26 1-15,-26 24 16,1 25 0,-50-25-1,25 25-15,-25-25 16,0 1 31,25-1 375,-1 0-376,1 0-30,0 0 31,0 25-31</inkml:trace>
  <inkml:trace contextRef="#ctx0" brushRef="#br0" timeOffset="44854.5402">18381 17785 0,'24'0'31,"1"0"-15,0 0-16,25 0 16,24 0-16,-49 0 15,74 0-15,-49 0 16,-1 0-16,1 0 15,24 0-15,-49 0 16,0 0-16,25 0 16,-26 0-1</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56:31.807"/>
    </inkml:context>
    <inkml:brush xml:id="br0">
      <inkml:brushProperty name="width" value="0.05292" units="cm"/>
      <inkml:brushProperty name="height" value="0.05292" units="cm"/>
    </inkml:brush>
  </inkml:definitions>
  <inkml:trace contextRef="#ctx0" brushRef="#br0">17832 7550 440 0,'0'0'22'16,"0"0"-2"-16,0 0-7 0,0 0 6 16,0 0 30-16,0 0 2 15,0 0-31-15,0 0 1 16,0-19-17-16,0 19 7 15,0 0 4-15,2 0-8 16,-2 0 17-16,0 0-18 16,0 0-1-16,0 0 26 15,0 0-31-15,0 0 0 16,0 0 11-16,0 0-11 16,1 0-5-16,1 0-2 15,4 5 12-15,2 12-10 16,4 6 5-16,1 3 0 15,3 1-4-15,-1 1 4 16,0 1 3-16,-2-2 6 16,0-2-6-16,-1 1-2 0,3-2-1 15,-3-1 0 1,-1 2-1-16,0-5 5 0,0-4-4 16,-3-3 0-16,0-4 4 15,0-4-11-15,-4-2 10 16,-1-3-3-16,0 0 4 15,1 0 1-15,4 0 15 16,7-7 17-16,12-14-6 16,12-10 3-16,9-8-32 15,5 0 11-15,0-1-1 16,2 3-12-16,-5 1 6 16,-4 4-13-16,-1 4 17 0,-4 3-10 15,-7 7 0-15,-6 2 0 16,-5 4-11-1,-6 3 23-15,-5 3-12 0,-5 1 0 16,-3 1-7-16,-1 2 7 16,-1 2 0-16,-2 0-3 15,0 0 3-15,0 0 0 16,0 0-15-16,0 0-14 16,0 0-10-16,1 0-10 15,2 0-9-15,1 0-13 16,2 0 11-16,0 0-51 15,-1 0-104-15</inkml:trace>
  <inkml:trace contextRef="#ctx0" brushRef="#br0" timeOffset="27059.8018">20864 8516 428 0,'0'0'39'0,"0"0"-4"15,0 0 4-15,0 0-19 16,0 0-8-16,0 0 44 15,0 0-40-15,0 0 3 0,0-12 20 16,0 12-34-16,0 0 24 16,0 0-26-16,0 0-1 15,0 0-2-15,0 0-4 16,0 0-1-16,3 12 3 16,4 6 2-16,3 5-5 15,2 4 5-15,0 1 0 16,1-1 7-16,-2-2-4 15,1-1-3-15,1-1-7 16,-1-1 7-16,1-2 0 16,-1-3 2-16,-1-2 7 15,-1-6-11-15,-3-1 2 16,0-3 0-16,3-5 1 16,6 0 2-16,11-13 17 15,8-10-20-15,5-7 3 0,2 0 7 16,-4-3-10-16,3 1-2 15,-3 1-6-15,-3 6 16 16,-2 2-4-16,-3 1 0 16,2 1 7-16,4 3-11 15,-5 1 0-15,-1 5-16 16,-3 2 13-16,-3 2 6 16,-3 2 6-16,-1 2-9 15,0 2-25-15,-3 0 23 16,-4 2-10-16,0 0-26 15,-5 0 25-15,1 0-22 16,-3 0 5-16,-2 8-5 0,2 0-26 16,1 1 29-16,-1 0-28 15,2-1-67-15,0-5-45 16</inkml:trace>
  <inkml:trace contextRef="#ctx0" brushRef="#br0" timeOffset="44121.0269">11329 11153 263 0,'0'0'0'0,"0"0"26"15,0 0 19-15,0 0-23 0,0 0 9 16,0 0 8-16,0 0-39 15,0 0 32-15,-4 0-27 16,4 0 0-16,0 0 3 16,0 0-1-16,0 0-7 15,0 0 0-15,0 0 5 16,8 3-5-16,17 0 0 16,8 1 10-16,8-3 18 15,6-1-28-15,1 0 3 16,1 0-1-16,-2 0 13 15,-1-1-9-15,-1-5-6 16,-2 0 0-16,-7-2 13 0,-7 2-13 16,-5 3 0-1,-10 0-5-15,-8-1 11 0,3 3-6 16,-8 0 0-16,-1 1-8 16,1 0 2-16,3 0-48 15,2 0 10-15,-2 7 11 16,-1 4-109-16,-3-1 4 15</inkml:trace>
  <inkml:trace contextRef="#ctx0" brushRef="#br0" timeOffset="55804.7548">8911 15970 248 0,'0'0'3'0,"0"0"-6"16,0 0 5-16,0 0-2 16,0 0 5-16,0 0-5 15,0 0 0-15,-34-21 5 16,34 17 3-16,0 1 6 16,0 1-14-16,0 0 0 15,0 0-28-15,0 0 28 16,4 2-6-16,0 0-3 0,0 0 9 15,-3 0-7-15,1 0 17 16,-2 0-10-16,1 0 0 16,-1 0 0-16,3 0 8 15,-2 3-8-15,4 0 0 16,1-1 31-16,6 3-10 16,7-2-17-16,5-2 55 15,7-1-28-15,8 0-3 16,6 0-22-16,7-7 5 15,4-1 13-15,2 0-24 0,-2 0 0 16,-2 5 0 0,-8-1 2-16,-3 2-16 0,-5 2 21 15,-9 0-7-15,-5 0 5 16,-7 0-5-16,-6 0-13 16,-5 0 13-16,-4 0 0 15,-2 0 10-15,0 0-10 16,0 0 0-16,0 0 11 15,0 0-8-15,0 0-3 16,0 0 0-16,0 0-1 16,0 0-1-16,0 0-41 15,0 0-99-15,0 0-66 16</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57:47.867"/>
    </inkml:context>
    <inkml:brush xml:id="br0">
      <inkml:brushProperty name="width" value="0.05292" units="cm"/>
      <inkml:brushProperty name="height" value="0.05292" units="cm"/>
    </inkml:brush>
  </inkml:definitions>
  <inkml:trace contextRef="#ctx0" brushRef="#br0">14524 9626 252 0,'0'0'34'0,"0"0"-20"16,0 0-12-16,0 0-2 15,0 0 0-15,0 0 12 16,0 0-6-16,0 0 7 15,13-7 23-15,-11 7-29 16,-2-1 15-16,1 1-3 16,2-1-8-16,-2-1 14 15,2 1-25-15,-1-1 2 16,-2 2 10-16,2-2 13 0,-2 2-2 16,0 0-23-16,0 0 0 15,0 0 12-15,0 0-12 16,1 0 0-16,-1 0-2 15,2 0 6-15,-1 0-4 16,1 0 0-16,4 0 0 16,0 0-3-16,1 0 3 15,0 5 0-15,1 4-2 16,0 1 0-16,0 2 2 16,-2 7-1-16,2 1 7 15,-4 6-6-15,1 1 0 16,-1 2 0-16,-1 0 7 15,0-1 1-15,-1 0-1 0,2-2-7 16,-1-4 4-16,2 0 5 16,1-5-9-16,1-5 0 15,0 2-4-15,1-4 11 16,-3-3-7-16,-1-2 0 16,0-2 8-16,-1 1-6 15,-1-4 2-15,2 0-4 16,2 0 28-16,3 0-13 15,6 0 9-15,2-11-24 16,2 0 11-16,-1-1-9 16,2-1-2-16,3-2 0 15,-1 2-3-15,-2-1 10 0,1-1-7 16,-2 0 0-16,-1-1 0 16,0 1 1-16,0-1-1 15,-3 1 0-15,-2-2-6 16,4 3 18-16,-5 1-18 15,-1 4 6-15,1-2 0 16,-1 5-1-16,-2-2 1 16,0 2 0-16,-2 3-6 15,2-2 11-15,0 0-11 16,-1 3 1-16,-4 0 5 16,2 1-3-16,-3 0 3 15,0 1 0-15,0 0-5 16,-3 0 10-16,0 0-5 0,0 0 0 15,0 0 1 1,0 0 0-16,0 0 4 0,0 0-5 16,0 0 0-16,0 0-4 15,0 0 4-15,0 0 0 16,0 0 6-16,0 0 3 16,0 0-9-16,0 0 0 15,0 0-10-15,0 0 26 16,0 0-17-16,0 0 1 15,0 0-7-15,0 0-14 16,0 0 14-16,0 0-28 16,0 0 11-16,0 0-31 0,0 0-18 15,0 0-38-15,-9-1-192 16</inkml:trace>
  <inkml:trace contextRef="#ctx0" brushRef="#br0" timeOffset="2168.5507">9424 10822 339 0,'0'0'26'0,"0"0"7"15,0 0-11-15,0 0-8 16,0 0-13-16,0 0 7 15,0 0 43-15,36-78-43 16,-35 69 25-16,2 2-3 16,-3 5-27-16,2-1 3 15,-2 3-6-15,0 0 0 16,0 0-4-16,0 0 4 16,0 0 0-16,0 0 2 15,0 0-2-15,0 0 0 0,5 0-5 16,0 0 11-16,6 0-10 15,5 7 4-15,-1 7 0 16,3 0-10-16,0 4 3 16,1 2 7-16,3 3 0 15,-2 2 1-15,1 3 11 16,0 1-12-16,-2 0-5 16,2-1 3-16,-2 3-4 15,-2-3 6-15,1-2 0 16,-1 1 2-16,3-1 11 15,-3-3-13-15,0-2-5 16,0-2 5-16,-2-2 8 16,-3-4-5-16,1-4-3 15,-5-1 4-15,-2-5-7 16,-3-1 3-16,-1-2 0 16,-2 0 0-16,1 0 2 0,-1 0-2 15,5 0 18-15,9 0-13 16,7-13 53-16,7-5-58 15,3-3 0-15,-1-1 8 16,1 4 0-16,-2-1-1 16,-1 0-7-16,2 2 0 15,-3 0 5-15,-2 2-5 16,2 1 0-16,-5 1-1 16,1 2 1-16,-5 2 0 15,-3 1 0-15,-3 0 10 0,-2 3-26 16,-4 1 16-16,-2 1 0 15,-1 1-6-15,-3 2 13 16,0 0-11-16,2 0 4 16,-1 0-6-16,1 0-5 15,-1 0-20-15,3 0 1 16,3 0 25-16,-1 0-29 16,0 0-59-16,3 3 51 15,2 0-26-15,-1-3-71 16</inkml:trace>
  <inkml:trace contextRef="#ctx0" brushRef="#br0" timeOffset="4774.262">9441 12581 281 0,'0'0'0'0,"0"0"-7"16,0 0-5-16,0 0 24 15,0 0-3-15,0 0-6 16,0 0 11-16,76 6 23 15,-51-6 5-15,5 0-25 16,-1 0-9-16,4 1-4 16,1 2 31-16,4 2-35 15,2 2 0-15,-1-1 2 16,1 0 1-16,3 0-3 0,1-2 0 16,4 0 6-1,7-1-5-15,8-1 6 0,8 3-7 16,0-2 0-16,7-2-1 15,-3 1 1-15,7-2 0 16,0 0 14-16,0 0-13 16,-2 0 1-16,-5 0 5 15,1 0 6-15,-6-3-11 16,-3 0 3-16,-7 1-5 16,-9-1 4-16,-11 3 7 15,-5 0-11-15,-3-2 4 16,-2 0 4-16,2 2 8 15,-4-1-11-15,-3 1 2 0,-4 0 6 16,-4 0-16 0,-1 0 3-16,-3 0 0 0,-3 0 13 15,-2 0-2-15,-3 0-9 16,-2 0 10-16,-2 0-2 16,-1 0-8-16,0 0-2 15,0 0 4-15,0 0-3 16,0 0-1-16,4 0 0 15,-1 0 0-15,3 0 3 16,0 0-4-16,3 0 1 16,3 0 0-16,2 0-2 15,3 0 2-15,0 0-17 16,1 0 4-16,2 0-42 16,2 3 0-16,-3-1-80 0</inkml:trace>
  <inkml:trace contextRef="#ctx0" brushRef="#br0" timeOffset="7166.7499">9548 13151 283 0,'0'0'160'0,"0"0"-160"0,0 0 0 16,0 0-3-16,0 0-3 16,83 21 0-16,-66-14-1 15,1-2 14-15,-3-1-7 16,1 1 0-16,3 0 0 15,3 1 15-15,4-2-10 16,1-2-4-16,7-2-1 16,-1 0 0-16,5 0 7 15,2-2-7-15,0-10 2 16,4 3-8-16,3-2 6 16,4 2-13-16,-2 1-17 15,0 1-118-15,-8 0-83 16</inkml:trace>
  <inkml:trace contextRef="#ctx0" brushRef="#br0" timeOffset="8463.8809">12504 13909 144 0,'0'0'184'15,"0"0"-184"-15,0 0 18 16,0 0-28-16,0 0 20 16,0 0 19-16,0 0-4 15,0 66 15-15,0-54-33 16,0 5 6-16,6 0-8 15,-3 2 21-15,2 5-9 16,-1 1-12-16,1 1 17 16,-3 1-13-16,2-3-5 15,-1 3 6-15,1-5-1 16,0-2-11-16,1-4 2 16,-1-2 0-16,2-4 1 15,-1-3-1-15,1 0 0 0,1-5 0 16,-1 1 0-16,-1-1 1 15,2-2-1-15,5 0 0 16,3 0 19-16,7-7-12 16,4-7 10-16,3-3-17 15,2-5 6-15,3-2 7 16,-1-5-13-16,-1 0 7 16,4-5-6-16,-1 3 5 15,3-2-6-15,-1 3 0 16,-1 2 5-16,-4 5-5 15,-4 1 0-15,-4 7 0 16,-6 3 8-16,0 3-8 0,-5 4 2 16,2 1-7-1,-3 0 12-15,3 0-14 0,-5 1 7 16,4 2 0-16,-2 0-4 16,1 1 6-16,4 0-2 15,2 0 0-15,-1 0-9 16,3-1 2-16,-1 1-20 15,2 0-37-15,-2 0 1 16,-1 0-31-16,-7 0-85 16</inkml:trace>
  <inkml:trace contextRef="#ctx0" brushRef="#br0" timeOffset="12722.1191">11521 15458 408 0,'0'0'65'0,"0"0"-47"16,0 0-14-16,0 0 0 16,0 0 15-16,0 0 9 15,0 0 13-15,0 0-41 16,0 0 8-16,0 0-18 15,0 0 18-15,0 0-16 16,0 0 8-16,0 0 0 16,0 5 2-16,3 9-2 15,5 4 6-15,0 6-10 16,2 5 12-16,0 2-8 16,3 5 7-16,-1 3 7 0,3-2 6 15,0 3-12 1,1-2-8-16,-1-2 0 0,0-1 5 15,2-3-10-15,-2 0 5 16,-2-2 0-16,0-1 0 16,-2-3 0-16,0-5 0 15,-4-6-1-15,-1-8 19 16,-2-3-31-16,-4-4 20 16,2 0-7-16,-1 0 18 15,1 0-3-15,1 0-1 16,7-10 5-16,8-11-15 15,5-8-2-15,6-2-2 16,4 3 7-16,0-2-7 0,1 5 0 16,1 1 0-1,1-1-3-15,2 6 6 0,-2-2-3 16,0 2 0 0,0-3 4-16,-1 2-11 0,2-1 7 15,-1 3-1-15,0 1-2 16,0 1-1-16,-2 2 3 15,1 3-30-15,2 0-35 16,0 1 6-16,1 0-52 16,-3 2-99-16</inkml:trace>
  <inkml:trace contextRef="#ctx0" brushRef="#br0" timeOffset="14771.9535">14027 16235 455 0,'0'0'7'15,"0"0"4"-15,0 0-6 16,0 0-4-16,0 0 3 15,0 0 35-15,-4-6-2 16,4 4-8-16,0 2-23 16,0 0 1-16,0 0 3 15,0 0-5-15,0 0-1 16,0 0-4-16,0 0-7 16,0 0 7-16,0 6-2 15,0 11 7-15,1 4 4 0,5 5-7 16,-2 2 13-16,1 2-6 15,1 2-3-15,-1 0 12 16,0 4-14-16,1-2-2 16,0 0 24-16,0-3-22 15,2-2 11-15,4-4-15 16,-2-2 1-16,2 0-3 16,4-1 2-16,-2-1 0 15,2-2-1-15,-2-5 2 16,-3-1 1-16,-3-3-2 15,1-1 0-15,-3-3 0 16,0-2 0-16,-5-2 0 16,2-2 4-16,-3 0-4 0,2 0 0 15,-1 0 2-15,-1 0 4 16,0 0-12-16,2 0 12 16,3 0-6-16,8 0 6 15,6-12-2-15,10-9 8 16,7-4 5-16,7-4-14 15,2-4-3-15,2-4-1 16,7-1 1-16,1-4 9 16,6 0-2-16,3 5-9 15,2 1 2-15,-5 5 0 16,-4 7-1-16,-8 6 1 16,-8 5-1-16,-8 4-5 15,-6 4-20-15,-9 2 16 16,-4 1 8-16,-8 2-12 0,-4-1 11 15,0 1-2-15,0 0 5 16,1 0-9-16,0 0 4 16,1 0 1-16,2 0-12 15,0 0-26-15,5 0 22 16,5 0-47-16,1 0-38 16,-1 0-78-16</inkml:trace>
  <inkml:trace contextRef="#ctx0" brushRef="#br0" timeOffset="17047.5544">13615 17606 481 0,'0'0'107'0,"0"0"-103"16,0 0-1-16,0 0 23 15,0 0-5-15,0 0 1 16,0 0-5-16,0 0-14 15,0 0-2-15,0 3-1 16,0 5-1-16,0 6-4 16,2 3 10-16,1 5-3 15,0 2-2-15,3 5 0 16,1 0 24-16,1 2-23 0,-1 5 18 16,5 0 1-16,-1 0-8 15,2 4 4-15,3-2-11 16,-2-3-4-16,1-4 11 15,0-4-12-15,-2-5 7 16,-1-3-4-16,-3-2-3 16,0-6 16-16,0-1-14 15,-5-2 1-15,-1-4 1 16,-1-3-4-16,-2 1 0 16,0-2 6-16,0 0-3 15,0 0 3-15,2 0 12 16,-1 0-10-16,6 0 28 15,5-7-23-15,9-13-5 16,10-8 2-16,8-2-9 16,7-4-1-16,4-5-1 0,3-1 1 15,2-3 1-15,8 0-1 16,0 3 0-16,-1 8 0 16,-3 12 1-16,-10 4-6 15,-13 8 0-15,-7 1-17 16,-9 5 19-16,-4-1-20 15,-5 0 23-15,0-1-2 16,0 0-5-16,0 0 5 16,0-2-19-16,-3 3 21 15,-1-2-13-15,0 3 12 0,0-3-18 16,2 2-3 0,1-1-24-16,5 1-5 0,2-1-47 15,4-2-29-15,1-5-93 16</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3:58:23.239"/>
    </inkml:context>
    <inkml:brush xml:id="br0">
      <inkml:brushProperty name="width" value="0.05292" units="cm"/>
      <inkml:brushProperty name="height" value="0.05292" units="cm"/>
    </inkml:brush>
  </inkml:definitions>
  <inkml:trace contextRef="#ctx0" brushRef="#br0">8659 5051 320 0,'0'0'50'0,"0"0"23"15,0 0-10-15,0 0-44 16,0 0-3-16,0 0-9 15,0 0 28-15,0 0-11 16,-29-1-10-16,29 1-5 0,-1 0-9 16,1 0 0-16,-2 0-2 15,2 0 6-15,0 0-4 16,0 0 0-16,0 0 4 16,-1 0-15-16,1 0 11 15,-2 0 0-15,2 0-8 16,0 0 15-16,0 0-11 15,0 0 4-15,0 0 0 16,0 0-2-16,0 0 2 16,0 0-32-16,0 8 31 15,0 1 1-15,0 3-3 16,0 4-4-16,0-2 7 16,0 3 8-16,2 2-8 0,-2-1 0 15,1 1-1 1,1-2 1-16,-1 2 0 0,3-2 0 15,3-2 3-15,-1-1-7 16,0 1 4-16,0-3 0 16,-2-3 0-16,-1-2 2 15,2-1-3-15,-2-1 1 16,0 1 0-16,0-1-3 16,-3-2 3-16,5 1-4 15,-1 1 2-15,-1 0 2 16,1-1 6-16,-1 1-6 15,2-4 6-15,-5 1-25 0,3-1 23 16,-2-1-4 0,-1 0 0-16,0 0-7 0,2 0 7 15,-2 0-1-15,7 0 16 16,5-4-9-16,10-12-2 16,8-5 13-16,1-3 21 15,-1-3-31-15,2 2-3 16,-4-1-8-16,5-5 13 15,9-2-7-15,5-3-2 16,1 1-3-16,-2 7 3 16,-14 11 0-16,-12 6 0 15,-9 6-6-15,-7 2 18 16,1 3-20-16,-5-2 8 16,5 2 0-16,-4-2 7 15,1 2-5-15,0 0-4 0,0 0 2 16,-1 0 0-16,-1 0-2 15,2-1 2-15,-1-1-2 16,1 2-11-16,2-1-39 16,5 1 0-16,4-1-23 15,-1 1-3-15,-7-2-42 16</inkml:trace>
  <inkml:trace contextRef="#ctx0" brushRef="#br0" timeOffset="5160.4055">4301 7009 262 0,'0'0'55'16,"0"0"-55"-16,0 0 0 15,0 0 42-15,0 0-25 16,0 0 53-16,0 0-61 0,95 0 5 16,-73 2 43-16,2 1-54 15,4 1 0-15,4 1 31 16,2 0-31-16,-2-5 14 15,-2 3-17-15,-2-3 9 16,-6 0 4-16,-4 0-13 16,0-7 0-16,-6-3 19 15,-3-1-16-15,-2-1 8 16,-4-5-10-16,-3-1 12 16,0-2-10-16,-6 0-2 15,-14 3-1-15,-3 4 0 16,3 2 0-16,-2 4-4 15,1 0 7-15,8 2-3 0,3 2 6 16,7 0 1 0,3 3-4-16,0-1-3 0,0 1-28 15,0 0-2-15,14 0-19 16,9 0 49-16,9 0 3 16,3 0-3-16,-1 0 4 15,-1 0 5-15,-6 0 8 16,-6 1-17-16,-5 7 0 15,-5 2 1-15,-4 0-17 16,-4 4 16-16,-3 5 0 16,0 1-2-16,0-1 14 15,-6 3-12-15,-2-7 19 0,4-2-12 16,3-2-11-16,1-5 4 16,0 1-109-16,0-6-49 15</inkml:trace>
  <inkml:trace contextRef="#ctx0" brushRef="#br0" timeOffset="9900.213">16147 7031 293 0,'0'0'24'16,"0"0"-18"-16,0 0-6 16,0 0 27-16,0 0-11 15,0 0-16-15,0 0 13 16,-20-3-7-16,19 3 38 15,1 0-27-15,-2-3-1 0,2 1 10 16,0 2-8-16,-1-3 18 16,1 3-5-16,0 0-30 15,0 0 14-15,0 0-15 16,0 0 11-16,0 0-14 16,0 0 10-16,0 0-7 15,0 0 0-15,0 0 4 16,0 0 5-16,0-3-9 15,9 1 4-15,2 0 4 16,6 0-8-16,0 2 0 16,2-2 3-16,-1 1 4 15,-3-1-3-15,2 2-4 0,2-2 0 16,-2 2-1 0,4 0 1-16,-3 0 0 0,0 0-5 15,-3 0 9-15,-2 0-4 16,-2 0 0-16,-5 0 4 15,1 0-7-15,-3 0 3 16,-2 0 0-16,-2 0-5 16,0 0 12-16,0 0-7 15,0 0 0-15,0 0 4 16,0 0-8-16,0 0 8 16,0 0 7-16,0 0-8 15,0 0-1-15,0 0 3 0,0 0-5 16,0 0 0-1,0 0-2-15,0 0 2 0,0 0 0 16,0 0-2-16,0 0 10 16,0 0-16-16,0 0 1 15,0 0-26-15,2 0 11 16,4 0-61-16,0 4 9 16,3-4-44-16</inkml:trace>
  <inkml:trace contextRef="#ctx0" brushRef="#br0" timeOffset="12449.7304">4564 7925 194 0,'0'0'100'0,"0"0"-23"0,0 0-52 16,0 0 0-16,0 0-13 16,0 0-10-16,0 0 18 15,-3-11-17-15,0 4 5 16,-4 3 0-16,1 1-6 16,-1-2-2-16,2 2 0 15,-5-2-6-15,4 3-11 16,-3 0 14-16,3 0-10 15,1 2 12-15,1 0 2 16,1 0-1-16,3 0 0 16,0 0 2-16,0 0 11 15,0 0-5-15,0 0-3 16,0 0 9-16,0 0-5 0,0 0-15 16,0 0 6-16,0 0 0 15,3 0-4-15,9 0 4 16,3 2 0-16,9 4 10 15,0 0-3-15,6-1 13 16,4 0 13-16,-3-3-32 16,3-1 27-16,1 2-23 15,-2-3 3-15,-2 0-8 16,3 0 3-16,-4 0 12 16,-5 0-8-16,2-3 1 15,-5 0-10-15,-1 0 2 16,-7-2 0-16,-3 3-1 15,-3-1 2-15,-6-2 2 16,2 3-3-16,-4-6 8 0,0-2-1 16,0-4-7-16,-6 0 0 15,-7-1 3-15,-5 1 0 16,-5 3-5-16,0 0 2 16,-3 1-8-16,1 1-7 15,4 1 15-15,-1 4-10 16,5-1 3-16,4 5 7 15,4-3-2-15,4 3 2 16,4 0 0-16,1 0 7 16,0 0-7-16,0 0-4 15,0 0 3-15,6 0-14 16,9 0 14-16,9 3 1 16,4 3 0-16,2-3-1 0,0 5 1 15,-2 0 0-15,-3 3-11 16,-3 1 24-16,-3 5-13 15,-3-1 0-15,-3 4 1 16,-3-3-10-16,-3 3 9 16,-6 4 0-16,-1-3-7 15,0 0 14-15,0 0 2 16,-7 0-9-16,-2 1 0 16,1-2 11-16,-2-2-11 15,3 2 1-15,1-5-3 16,3-1 5-16,3 0-6 15,0-4-83-15,0-6-49 0</inkml:trace>
  <inkml:trace contextRef="#ctx0" brushRef="#br0" timeOffset="14812.9371">15246 8561 357 0,'0'0'41'0,"0"0"-41"16,0 0 0-16,0 0 10 15,0 0 3-15,0 0 26 16,0 20 55-16,0-19-66 15,0-1-27-15,1 2 30 16,12-1-28-16,5 0 2 16,6 1 17-16,0-1-17 15,3 0 2-15,5-1-7 16,0 2 0-16,8-2 2 16,2 0 9-16,4 0 14 15,-1 0-24-15,0 0 3 16,-6 0 15-16,-3 1-18 15,-2 0-1-15,-1 3 0 16,-5 1 14-16,-1-5-13 0,-5 3-1 16,-5 0 5-16,-3 0-6 15,-4-2 1 1,-4 1 0-16,-3 1-6 0,-3-3 10 16,0 0-8-16,0 0 4 15,0 0-39-15,1 2 5 16,3-2-71-16,-2 0-107 15</inkml:trace>
  <inkml:trace contextRef="#ctx0" brushRef="#br0" timeOffset="24659.8007">4759 9531 406 0,'0'0'88'0,"0"0"-64"15,0 0 12-15,0 0-8 16,0 0-1-16,0 0 22 15,0 0-49-15,0 0 0 16,-16 0 30-16,16 0-24 16,0 0 3-16,0 0-9 15,0 0 1-15,-1 0 20 16,1 0-21-16,0 0-4 16,0 0 1-16,0 0 3 15,0 0-4-15,0 0 4 16,0 0-21-16,0 4 13 15,7 7 3-15,7 2 5 0,4-2-8 16,4 2 17-16,6-3-9 16,4 2 0-16,5 0 5 15,5-2-11-15,4 0 7 16,2 1-1-16,-2-3 0 16,-4-1 4-16,-6-2 0 15,-6 0-4-15,-5-2 0 16,-3-2-4-16,-1-1 4 15,-6 0 0-15,-2 0-1 16,-4 0 12-16,-3 0-14 16,-3 0 3-16,-1 0-13 15,-2 0 13-15,0 0-20 16,0 0 3-16,0 0 7 0,0-9-101 16,-5-5-79-16,-8 0-48 15</inkml:trace>
  <inkml:trace contextRef="#ctx0" brushRef="#br0" timeOffset="25079.745">5106 9511 448 0,'0'0'59'16,"0"0"-59"-16,0 0-11 15,0 0 7-15,0 0 1 16,0 0 3-16,72 1 0 0,-40 5 3 16,1 2 41-16,2 1-40 15,-4 2-3-15,0 4 7 16,-2 0-8-16,-4 2 6 16,-1 5-6-16,-4-1 0 15,-6 3 11-15,-3-2-10 16,-4 0 6-16,-3-2 9 15,-1-1-12-15,-3-2 11 16,0-1-13-16,0-3 2 16,-1 2 25-16,-7-4-24 15,-2 1-4-15,1-3 12 16,1-1-13-16,-3-1 16 0,0-3-15 16,1 0 5-16,-2 1-12 15,1-5-7-15,-2 2 11 16,1-2-38-16,-3 0-33 15,0 0-42-15,2-5-199 16</inkml:trace>
  <inkml:trace contextRef="#ctx0" brushRef="#br0" timeOffset="29798.5692">10376 9346 422 0,'0'0'44'15,"0"0"-25"-15,0 0 16 16,0 0-24-16,0 0 33 16,0 0-24-16,0 0-18 15,-15-22 16-15,13 17-16 0,1 2-2 16,-1 1 27-16,-1-1-22 16,-1 2 5-16,-1-4-10 15,1 2 0-15,-2-2 14 16,0 1-14-16,-4-3 0 15,-2-1-2-15,-5-1 15 16,1 0-23-16,0-2 10 16,-3-1 0-16,0-1 7 15,-3 0-7-15,1 1 0 16,-3-2-7-16,-1-2 7 16,1-1 0-16,-1-1 0 15,0-1 8-15,2 1 6 16,-3 1-13-16,3-1 10 15,-1 4-11-15,1 2 0 16,1 2 10-16,-1 3-10 0,2 0 0 16,-1 3 6-16,1 0-6 15,-1 3 0-15,-2-2-1 16,0 3 10-16,-3-2-9 16,-1 2 0-16,3 0 7 15,-2 0-10-15,4 0 3 16,-2 0 0-16,1 0-3 15,0 0-4-15,2 2 7 16,0 1 0-16,1 0 6 16,3-1-12-16,-2 1 6 15,0 0 0-15,-3 2 3 16,2-2-3-16,-1 1 0 0,-4-1-2 16,3 0 1-16,2 1-3 15,-5-4 1-15,4 3 3 16,0-3-4-16,1 1 7 15,0 1-3-15,0 1 0 16,3-2 0-16,2 2-15 16,1-1 15-16,-2 0 0 15,4 1 0-15,-2-1-4 16,3-1 2-16,0 0 1 16,5 1 2-16,-2-1-4 15,-2 1 3-15,1-2 0 16,1 4-7-16,-2-3 14 15,3 1-16-15,-3-1 9 0,0 1 0 16,1 1-5 0,0-2 5-16,4 0 0 0,-3 1-3 15,3 1 7-15,3-3-4 16,-3 2 0-16,3 0-16 16,0-1 13-16,-3 2-44 15,0-2-73-15,-1-1-39 16</inkml:trace>
  <inkml:trace contextRef="#ctx0" brushRef="#br0" timeOffset="30361.8776">9045 8883 406 0,'0'0'43'15,"0"0"-37"-15,0 0 2 16,0 0-1-16,0 0 45 16,0 0-47-16,-16-2 10 15,10 2-15-15,-3 0-8 16,0 8 5-16,0 1 3 15,-3 3 0-15,2 1-9 16,-4 3 9-16,4-1 0 0,-5 3 22 16,0-1-18-16,0 0 0 15,-1-1-4-15,1 1 4 16,0 0 16-16,3 3-20 16,-1 0 0-16,5-3-1 15,2-2 13-15,1 1-11 16,4-3-1-16,-1 1 4 15,2-1-13-15,0-4 13 16,0-1-4-16,0 1 0 16,0-4 3-16,0 1-8 15,8-2 5-15,4 3 0 16,4-4 16-16,5 2-14 0,3-2 11 16,8-3 9-16,6 1-15 15,-1-1 4-15,2 0-11 16,-3 0 4-16,0 0-5 15,-7 0 1-15,1 0-16 16,-2 10-5-16,-2 0-48 16,1 2-28-16,-6 2-85 15</inkml:trace>
  <inkml:trace contextRef="#ctx0" brushRef="#br0" timeOffset="33158.3876">10180 10144 394 0,'0'0'25'0,"0"0"-21"15,0 0 21-15,0 0 6 16,0 0 29-16,0 0 0 16,0 0-42-16,0 0-6 15,0 0 16-15,0 0-13 0,0 0 14 16,0 0-29-1,0 0 6-15,0 0 2 0,0 0-8 16,0 0 0-16,0 0-3 16,0 0 8-16,0 0-5 15,0 0 0-15,0 0 1 16,0 0-11-16,0 0 10 16,0 0-1-16,0 0 0 15,5 0 2-15,4 0-1 16,4 2 0-16,0 1 0 15,2 0-1-15,-1 2 1 16,-3-2 0-16,3-1-3 16,1 1 7-16,2 0-5 15,0 0 1-15,3 2 0 0,-2-2-3 16,0 1 3 0,1 3 0-16,-1-4-2 0,0-1 7 15,1 1-5-15,1-2 0 16,5 2 1-16,2 0-2 15,1-2 1-15,4 0 0 16,-1 2-3-16,-1-3 7 16,0 2-5-16,-1-1 1 15,-2-1 0-15,-2 2 0 16,-2-1 0-16,-2 1 0 16,0-1-4-16,-1-1 11 15,0 2-7-15,-1-1 0 0,2-1 0 16,0 0-3-16,1 0 3 15,1 0 0-15,0 0-3 16,-1 0 7-16,-2 0-4 16,-3 0 4-16,-2 0 6 15,-5 0-13-15,-1 0 3 16,1 0 0-16,-2 0-1 16,2 0 1-16,-2 0 0 15,-4 0 0-15,1-1 4 16,-4-1-4-16,-1 1 0 15,2 1 0-15,-2 0 2 16,0 0 2-16,0 0-1 16,0 0-3-16,0 0 1 0,0 0-2 15,0 0 1-15,0 0-6 16,0-3-17-16,0-2-50 16,-6 1-127-16,-2-1-105 15</inkml:trace>
  <inkml:trace contextRef="#ctx0" brushRef="#br0" timeOffset="40768.6163">7030 11173 217 0,'0'0'107'15,"0"0"-27"-15,0 0-47 16,0 0-14-16,0 0 84 16,0 0-17-16,0 0-59 0,0-8-11 15,0 7-14-15,0 1 14 16,0 0 12-16,0 0-15 15,0 0 20-15,0 0-33 16,0 0 0-16,0 0-1 16,0-1 2-16,0 1-1 15,0 0 0-15,0 0 1 16,3-1-11-16,12 1 10 16,3-2 0-16,9 1-2 15,-2-1 4-15,0-1-2 16,1 2 0-16,-2-4 2 15,0 1-4-15,-2 0 2 16,0 0-22-16,-4 0 21 16,-5 1-22-16,-3 3 16 0,-6-2-18 15,-1 2-50-15,-1 0-19 16,-2 0-59-16,0 0-218 16</inkml:trace>
  <inkml:trace contextRef="#ctx0" brushRef="#br0" timeOffset="42433.6042">9169 11180 342 0,'0'0'68'16,"0"0"-39"-16,0 0-25 16,0 0 18-16,0 0 15 15,0 0-10-15,0 0-2 16,0 0-25-16,0 0 4 16,0 0 15-16,0 0-19 15,0 0 0-15,0 0 23 16,0 0-14-16,0 0 4 15,0 0 7-15,0-1-18 16,0-1 12-16,0 2-13 0,0 0-1 16,0 0 4-16,0 0 5 15,0 0-8-15,0 0-1 16,0 0 9-16,0 0-27 16,4-1 25-16,7-1-12 15,3 1 5-15,-1-1-4 16,0-1 4-16,4 3 0 15,-2-3 5-15,2 2-10 16,1 0 5-16,2 0 0 16,1-1-2-16,-1 2 7 15,1 0 3-15,5 0-8 16,-4 0-8-16,5 0 3 16,0 0 5-16,-3 0 0 0,0 0-3 15,-2 0 8 1,-1 0-5-16,-3 0 0 0,-1 0 11 15,-1 0-12-15,-2 0 1 16,0 0 0-16,1 0 0 16,-2 0 0-16,2 0-1 15,0 0-6-15,-2 0 7 16,1 0 8-16,-2 0-8 16,3 0 0-16,-5 0-2 15,2 0 5-15,-5 0-3 16,-2 0 0-16,-2 0 1 15,-1 0-4-15,-1 0 3 16,-1 0 0-16,0 0 10 0,0 0-5 16,0 0-3-16,0 0-2 15,0 0 6-15,0 0-3 16,0 0-3-16,0 0 2 16,0 0 1-16,0 0 3 15,0 0-8-15,0 0 2 16,0 0 0-16,0 0 1 15,0 0-1-15,0 0 0 16,0 0-5-16,0 0-3 16,0 0 6-16,0 0-13 15,0 0 0-15,0 0 11 16,0 0-15-16,0 0-10 0,0 0 7 16,0 0-46-1,1 3 17-15,3 2-3 0,-3-1-88 16,-1-2 0-16</inkml:trace>
  <inkml:trace contextRef="#ctx0" brushRef="#br0" timeOffset="45876.1116">8169 10378 173 0,'0'0'249'0,"0"0"-237"15,0 0-11-15,0 0 37 16,0 0-19-16,0 0 18 16,-7-42-10-16,6 37-21 15,1 2 18-15,-2 0-11 16,2 2-8-16,0-2 21 16,0 0-25-16,0-1 6 0,0 1 5 15,0-1-6-15,0-2 0 16,0-1-6-16,0 1 1 15,9-5-1-15,2 2 0 16,-1-2 0-16,4 0-4 16,0 2 8-16,4 1-5 15,-1 1 1-15,7-2 0 16,1 3 1-16,3 0-1 16,2 1 0-16,1 2-10 15,1 0 20-15,-1 1-4 16,0 2-6-16,-1 0-4 15,-3 0-1-15,0 0 8 16,-6 2-3-16,4 1 0 16,-5 3 1-16,5 1-1 0,-4-1 0 15,1 1 1-15,2-2-11 16,3 2 10-16,-2-3 0 16,2 0-2-16,2 1 2 15,0 2-2-15,1 0 2 16,2 3 0-16,-2-4-1 15,-2 1 1-15,2 0 0 16,-4-1-4-16,3-3 6 16,4-1-2-16,-1-2 0 15,7 0 3-15,-2 0-4 16,2 0 1-16,-1-2 0 16,0-3-1-16,-2 1 8 15,-3 1-10-15,-5 0 3 16,0 1 0-16,-2 0 0 15,-2 1 0-15,1 1 0 0,-1-2 5 16,1-1-3-16,3 1-2 16,1-3 0-16,1 0 3 15,1 2-3-15,-4 2 3 16,-3-1-3-16,-2 2 8 16,0 0-5-16,1 0-6 15,2-1 2-15,1-1 1 16,-1 2 0-16,-1-2 0 15,-2-1-1-15,-4 0 0 16,1 0 1-16,-2 0 2 0,1 1-2 16,-5 0 0-16,1 2-8 15,-1-1 8-15,2 0 0 16,-1-1 0-16,0 0 8 16,1 1-14-16,3 1 6 15,2-4 0-15,1 4-2 16,1-1 2-16,-4 1 0 15,0 0 0-15,-6 0 8 16,2 0-12-16,-6-2 4 16,0 2 0-16,-1-1 0 15,-4 1 2-15,0-2-2 16,-2 1 11-16,1 1-9 16,-2 0 14-16,0 0-16 15,0 0 0-15,0 0 9 16,1 0-9-16,-1 0 0 0,0 0 6 15,0 0-6-15,0 0-6 16,0 0 5-16,0-2-4 16,0-1 3-16,0-1-88 15,0-3-7-15,0 1-130 16</inkml:trace>
  <inkml:trace contextRef="#ctx0" brushRef="#br0" timeOffset="47465.6082">10807 8994 351 0,'0'0'55'0,"0"0"-20"0,0 0 24 16,0 0-1-16,0 0-6 16,0 0 0-16,0 0-29 15,-6-41-18-15,4 37 31 16,2 2-28-16,0-1 7 15,0 3 19-15,0 0-33 16,0 0-1-16,0 0 0 16,-1 0 0-16,1 0-16 15,0 0 10-15,0 17 6 16,0 3-6-16,0 1 10 16,0 1-4-16,0-1 0 0,0-3 2 15,0-2-4-15,0-2 2 16,0-3 0-16,0-1-3 15,0-1 8-15,0-3-5 16,0 0 0-16,0 3 1 16,0-2-6-16,0 2 5 15,0 3 0-15,0 1 2 16,-3 1 0-16,-3 0-4 16,0 1 2-16,-5 0-33 15,3-3 17-15,-6-1-30 16,-1-3-10-16,-1-4 10 15,-1-4-62-15,4 0 49 16,0-7-50-16,3-10-59 16</inkml:trace>
  <inkml:trace contextRef="#ctx0" brushRef="#br0" timeOffset="47871.2495">10634 9124 237 0,'0'0'91'16,"0"0"-35"-16,0 0-53 15,0 0 31-15,0 0-5 16,0 0-13-16,-2 0 26 16,2 0 5-16,0 0-21 15,0 0 8-15,0 0-32 16,0 0-1-16,0 0-2 0,0 8-1 16,0 9 2-1,3 8 6-15,4-1-3 0,0-2 5 16,-1 1-3-16,1-3-5 15,-1-4 8-15,2-1-4 16,-2-2-4-16,1-6-4 16,-1 1 4-16,0-3 6 15,0-2 1-15,-1 0-7 16,5-2 0-16,2-1 12 16,2 0-16-16,3 0 4 15,1 0 0-15,0 0 1 16,-2-5 6-16,-1-2-6 15,-2-2-1-15,0-1 0 16,-4 0 0-16,1 2-6 0,-4 1-7 16,1 2-39-16,-2 0-37 15,-5 1-51-15</inkml:trace>
  <inkml:trace contextRef="#ctx0" brushRef="#br0" timeOffset="49902.1383">7032 11269 427 0,'0'0'27'16,"0"0"-21"-16,0 0-12 16,0 0 4-16,0 0 2 0,0 0 8 15,43 36 11-15,-31-34 17 16,3-2 2-16,3 0-16 16,1 0-7-16,-1 0 12 15,1-9-2-15,-2 0-12 16,1-3-11-16,-5 3 20 15,2-4-19-15,-6 1-3 16,2 1 4-16,-1 1-1 16,-4 3-3-16,-3 2 0 15,0 4 7-15,-2 1-24 16,-1 0 10-16,0 0-57 16,0 0-64-16,0 0-304 15</inkml:trace>
  <inkml:trace contextRef="#ctx0" brushRef="#br0" timeOffset="51029.75">9443 11088 415 0,'0'0'63'16,"0"0"-58"-16,0 0-1 15,0 0 68-15,0 0-36 16,0 0-11-16,0-3-11 15,0 3-6-15,0 0 21 16,0 0-29-16,0 0 0 16,0 0 7-16,0-1-7 15,0 1-1-15,0 0-1 16,2 0-32-16,-1 0-20 16,1 0-65-16,-2-1-160 15</inkml:trace>
  <inkml:trace contextRef="#ctx0" brushRef="#br0" timeOffset="52371.1261">9256 11101 432 0,'0'0'33'0,"0"0"-18"16,0 0-26-16,0 0 11 15,0 0 0-15,0 0-2 16,14 2 10-16,-3 0-1 0,5 3 32 16,3-3-26-16,6 1 20 15,0 0-31-15,2 0 2 16,1-2 10-16,3 2-12 16,2-3 1-16,2 1-1 15,0-1-2-15,5 0 8 16,-4 0-8-16,1 0 0 15,0 0-1-15,-4 0 11 16,1-1-10-16,-4-6 0 16,-5 1-3-16,-3-1-6 15,-5 3 9-15,-4-4 0 16,-3 3-4-16,-1 0 2 16,0-2 2-16,0 2-4 15,-1 1 12-15,1 1-19 0,-5 3 11 16,-2-3 0-16,1 3 1 15,-3 0 0-15,0 0-1 16,0 0 0-16,0 0 0 16,-8 0-2-16,-7 0 2 15,-3 4-6-15,-4 2 5 16,0 3 1-16,-4-2-3 16,2-1-6-16,-4 4 9 15,3-6 28-15,-5 1-28 16,-2 0 0-16,-2-3-7 15,-4 0 28-15,0-1-21 16,-1-1 5-16,-1 0-3 0,0 0 6 16,3-1-5-16,4-6 5 15,1-3 7 1,7 2-1-16,5-1-13 0,6 0-1 16,3 2 7-16,1 1-14 15,5 2 7-15,4 2 0 16,1 2-6-16,0 0 0 15,0 0 2-15,0-2-4 16,0 2-17-16,3 0 25 16,5 0-14-16,5 0 14 15,2 4 0-15,1 3 7 16,4 1-7-16,2 0 0 16,2 1 2-16,1 1-2 15,6-3 0-15,2 2 0 0,2-2 0 16,0-4 4-1,4 0-8-15,-2-3 1 0,2 0 3 16,2 0 15-16,-1 0-15 16,0-1-5-16,0-5 5 15,-3 2 2-15,-6 0-1 16,-2-1-1-16,-6 3 0 16,-5-1 0-16,-2 3 0 15,-7 0-15-15,-5 0 12 16,-4 0-23-16,0 0-2 15,0 0 23-15,-3 0 0 16,-14 0-5-16,-2 0-26 0,-1 0 19 16,3 3 16-1,4 1-18-15,0-1-86 0</inkml:trace>
  <inkml:trace contextRef="#ctx0" brushRef="#br0" timeOffset="58347.576">12670 11944 252 0,'0'0'49'0,"0"0"7"15,0 0-11-15,0 0 7 16,0 0-31-16,0 0 31 15,0 0-38-15,-2 0-2 16,2 0 42-16,0 0-43 16,0 0 20-16,0 0-11 15,0-1-17-15,0 1 22 16,0 0-22-16,0 0-1 16,0 0 8-16,0-1-5 15,0 1-1-15,0 0-4 16,0 0 3-16,0 0-12 15,0 0 9-15,2-2 0 16,8 2-3-16,2 0 1 0,2 0 2 16,2 0 0-16,2 0 7 15,0 0-12-15,1 0 5 16,2 0 0-16,1 0 0 16,4 0 3-16,-2 0-3 15,3 2 0-15,1-1-1 16,2-1-6-16,0 0 11 15,-1 0-4-15,1 0 0 16,-3 0 1-16,-2 0-1 16,1 0 0-16,-1 0 2 15,-2 0-1-15,-1 0-1 16,2 0 0-16,-2 0-1 16,-1 0 4-16,-2 0-4 0,-1 0 1 15,-2 0 0-15,1 0 5 16,-2 0-5-16,1 0 0 15,-1 0-2-15,1 0 4 16,0 0-4-16,-6 0-2 16,0 0 4-16,-2 0 0 15,-5 0 2-15,-1 0-2 16,-1 0 0-16,1 0 6 16,-1 0-12-16,2 0 4 15,0 0-2-15,0 0 0 16,0 0-3-16,1 0-18 15,1 0 13-15,-1 0-41 16,0 1-2-16,1 2-60 0,-2-3-164 16</inkml:trace>
  <inkml:trace contextRef="#ctx0" brushRef="#br0" timeOffset="63432.1451">11397 12964 239 0,'0'0'11'0,"0"0"-10"16,0 0 21-16,0 0 33 15,0 0 41-15,0 0-86 16,14 0 21-16,-14 0-29 15,0 0 37-15,2 0 0 0,-2 0-23 16,0 0-9-16,0 0-1 16,0 0-1-16,0 0-5 15,0 0 0-15,0 0-2 16,0 0 0-16,0 0 2 16,0 0 0-16,0 0-9 15,4 1 18-15,0-1-17 16,5 0 8-16,3 1 0 15,3-1 10-15,0 0-1 16,7 2-9-16,1-1 0 16,5-1 11-16,5 2-12 15,3-1 1-15,4 2 0 16,6 0-10-16,2-1 18 16,9 1-8-16,2 0 0 0,3 1-20 15,-1 3-32-15,-6-2-49 16,-3-3-106-16</inkml:trace>
  <inkml:trace contextRef="#ctx0" brushRef="#br0" timeOffset="64384.7877">12653 13043 258 0,'0'0'91'15,"0"0"-74"-15,0 0 6 16,0 0 22-16,0 0-6 15,0 0 2-15,0 0-2 16,-13 0-38-16,11 0 21 16,-4 0-13-16,1-4 1 15,0 1 23-15,1 0-32 16,-2-1 13-16,-1 1-14 16,0-1 0-16,0 1 8 15,1-2-8-15,1 5-2 16,1-5-5-16,1 5 8 15,-4-2-1-15,2 1 0 16,-1-2 1-16,0 2-3 0,-3-1 2 16,-4 2-26-16,0 0 6 15,-2 0-34-15,1-3-29 16,-2-2-49-16</inkml:trace>
  <inkml:trace contextRef="#ctx0" brushRef="#br0" timeOffset="65301.3978">12583 12260 442 0,'0'0'56'0,"0"0"-33"15,0 0-17-15,0 0 21 16,0 0 16-16,0 0-4 15,-27-42 9-15,20 34-40 16,2-1-5-16,-3-2 8 16,1 0 14-16,0-1-14 15,-5 0-7-15,1 0-3 0,-2-1 19 16,-5 0-15-16,-1-2 4 16,-1 1-3-16,-2-1-1 15,-1 3 6-15,1-1-10 16,0 2 1-16,0 0 25 15,2 2-27-15,0 0 0 16,2 2 17-16,1 0-17 16,1 0 6-16,1 1-6 15,-3 1 1-15,1-1 5 16,-2 2-6-16,-3 0 0 16,1-1 0-16,-6 1 2 15,-4-2-5-15,-5 2 11 16,-1-2-8-16,-1 2 0 15,-2 1 0-15,0-2 3 16,4 1 8-16,2-1 3 0,8 0-10 16,8 0 5-16,7 3-7 15,5 1 21-15,4 1-23 16,0-2 0-16,2 2 1 16,0 0-1-16,-1-1-2 15,-1 1 2-15,-4 0-6 16,-1 0 2-16,-2 1 4 15,2 4-6-15,1 0 4 16,-1 0 4-16,0 0-4 16,1-1-7-16,3 1 9 15,-1-2-8-15,4-1-1 16,-3-1-21-16,1 2 0 0,-2 0-14 16,1 2-29-16,0 1-30 15,0-2-33-15,0-1-60 16</inkml:trace>
  <inkml:trace contextRef="#ctx0" brushRef="#br0" timeOffset="65759.0359">11744 11879 511 0,'0'0'44'0,"0"0"-19"0,0 0-15 16,0 0 7-16,0 0 0 15,0 0 12-15,-5 0-13 16,5 0-12-16,-4 0-2 16,-5 0-2-16,-2 7 0 15,-5 7-9-15,-4 2 9 16,1 1 0-16,-2 0 7 15,-1 0 5-15,0-1-8 16,5 2-4-16,-2-1 12 16,5-1 6-16,-1-2-16 15,6 0-2-15,5-1 5 0,4-3-5 16,0 3-4 0,0 1 4-16,8-4 0 0,7 2-12 15,7-5 12-15,3-1 0 16,5-3 14-16,4-2-14 15,5-1 7-15,-3 0-7 16,2 0 0-16,-2 0 0 16,-4 0 0-16,-6 0-35 15,-5 1-6-15,-6 7-92 16,-10-1-88-16</inkml:trace>
  <inkml:trace contextRef="#ctx0" brushRef="#br0" timeOffset="69690.8606">7989 12392 442 0,'0'0'14'0,"48"-76"11"15,-29 36 2-15,-5-6-3 0,-7 1 30 16,-7-3-22 0,0-2-13-16,0 2 41 0,-15-4-39 15,-1 1-2-15,-5 1 5 16,-1 0-17-16,-2 2 31 15,0 3-34-15,-3 3 0 16,-3 0 22-16,3 4-26 16,-6-3 3-16,-1 4-3 15,-4 3 4-15,-7 1-3 16,-4 4-1-16,-7 4 0 16,-5 3 0-16,-1 3 0 15,0 5-10-15,3-1 10 16,2 7 2-16,3 5 2 15,-1 3 5-15,3 0-7 16,1 3-2-16,5 8 0 16,1 6 1-16,5 3-4 0,1 3 6 15,2 10-6-15,0 5 1 16,5 5-2-16,7 4 1 16,2 3-5-16,7 0 8 15,9 3-1-15,7 3-1 16,0 0 2-16,13 4 0 15,17 3 1-15,12-5-5 16,6-4-5-16,8-4-12 16,4-6 19-16,4-8-8 15,6-7 10-15,3-12 0 16,0-7 1-16,1-10 1 0,0 0-2 16,-1-18 1-1,-1-10-4-15,-4-6 7 0,-5-8-8 16,-8-5-6-16,-15-4 10 15,-10-2-11-15,-15-3 11 16,-9-2-29-16,-6-3 27 16,-8 4-18-16,-18 4 7 15,-9 1 11-15,-2 6 2 16,-9 5-7-16,-4 2 7 16,-3 10 0-16,1 3 2 15,0 5 0-15,2 2-4 16,0 5 2-16,-4 2-2 15,1 3-4-15,-3 2 6 16,1 3 0-16,4 2-2 16,5 2 2-16,3 0 0 0,3 6 0 15,2 10 14 1,-1 9-21-16,2 3 8 0,0 11-1 16,2 4 0-16,4 6-5 15,3 4 3-15,7 1 2 16,9 1 0-16,12 1-11 15,0 4 11-15,22 3 0 16,17-4 0-16,9-3 3 16,16-8-6-16,10-7 3 15,10-10 0-15,10-9 3 16,3-12-3-16,3-6 0 16,3-4 7-16,-5-7 6 0,-4-14-13 15,-4-9 0-15,-10-6-7 16,-8-7 3-16,-11-9 7 15,-6-4-5-15,-16-6 2 16,-9-4-8-16,-17-7 8 16,-13-1 0-16,-7-9-23 15,-26 2 19-15,-15 0 8 16,-9 9-1-16,-10 12 0 16,-9 6 1-16,-4 8 4 15,-2 5-3-15,0 5 0 16,3 10 1-16,4 5-6 15,-1 5 0-15,0 8 11 16,0 5-6-16,0 3-10 0,1 0-4 16,0 15 3-16,-2 10-1 15,4 7 7-15,3 6-5 16,7 6 5-16,11 4 0 16,10 5-7-16,7 7 6 15,15 7 1-15,10 5-12 16,10 5 12-16,4-2-1 15,22-2-11-15,14-3 14 16,11-3-3-16,11-6 1 16,10-12 0-16,7-10-3 15,6-12 3-15,1-8 0 16,5-12 1-16,2-7 4 0,-1-3-5 16,-1-20 5-16,-1-10-3 15,-4-6-2-15,-5-9-33 16,-10-8 6-16,-11-3 2 15,-17-9 7-15,-11-3 4 16,-18-7-26-16,-14-1-36 16,-4-4 63-16,-32 3-4 15,-13 5 17-15,-11 6 14 16,-10 5-6-16,-7 9 26 16,-1 9 16-16,1 9-7 15,-4 10 50-15,3 7-93 16,-4 9 4-16,-1 7-4 15,2 4 11-15,-1 1-11 16,3 16-25-16,6 8 25 16,4 7-11-16,7 4 11 0,5 10 0 15,2 5-3-15,9 7 9 16,12 2-6-16,5 12 0 16,14 6 2-16,9 7-7 15,6 4 5-15,8-3 0 16,18-5-3-16,12-5 6 15,4-6-6-15,8-4-3 16,1-9 6-16,7-8-1 16,3-7 1-16,5-8 0 15,3-6 8-15,5-6-5 0,0-8-3 16,4-4 0 0,0-10 1-16,1 0-6 0,-6-4 5 15,-7-13-7-15,-7-3-4 16,-11 1 11-16,-3 1 0 15,-12 2 1-15,-6 2-1 16,-7 3 0-16,-6 2 3 16,-4 2-4-16,-4-1 1 15,-3 3 0-15,-1 1 0 16,-2 1 0-16,0 1 1 16,0-1 13-16,0 3-8 15,0 0-6-15,0 0 5 16,0 0-2-16,0 0-6 15,0 0-2-15,0 0-10 16,0 0 11-16,0 0-32 0,0 0 6 16,0 0 27-16,0 0 0 15,0 0 3-15,0 0-3 16,0 0 10-16,0 0-21 16,0 0 14-16,0 0-1 15,0 7-27-15,-2 0-34 16,2-4-12-16,0 0-78 15</inkml:trace>
  <inkml:trace contextRef="#ctx0" brushRef="#br0" timeOffset="71473.4724">9044 11064 250 0,'0'0'10'0,"0"0"28"0,0 0-37 15,0 0 13-15,0 0 47 16,0 0-33-16,0 3-4 15,0 0 5-15,12 3-11 16,6 6 34-16,10 3-35 16,9 1-17-16,6 4 17 15,8 0-15-15,5 0 14 16,0-2-11-16,2 0 1 16,-4-4-7-16,-1-3 3 15,-3-2-2-15,-2-5 14 16,-5-4-11-16,1 0 1 15,-3 0 14-15,-5-7-16 16,-1-3 7-16,-5-3-6 0,-7 2-3 16,-4 0 0-1,-2 0 4-15,-4 1 6 0,0-2-10 16,4 4-6-16,-5-1 6 16,2 0 0-16,2 1 6 15,-5-1-12-15,0 2 14 16,-5 3-10-16,-3 0 2 15,0 4 0-15,-3 0 2 16,0-3-2-16,0 3 0 16,0 0 5-16,0 0-3 15,0 0-3-15,-11 0 1 16,-4 0-9-16,-5 0 0 0,0 0 2 16,-1 7-1-1,-3-2 8-15,-3 2-4 0,-2 2 0 16,-3-4-2-16,1 3 6 15,0 0-7-15,-4 0 7 16,-6 1 0-16,0-2 0 16,-6 0 0-16,-1-2-3 15,-1-4 2-15,-1-1 1 16,3 0 2-16,-1 0-2 16,5-3-12-16,1-5 8 15,3 0-14-15,5-2 17 16,6 0-61-16,8-2 25 15,4-3-8-15,6 3 7 0,8 0-27 16,0-1-33 0,2 1 34-16</inkml:trace>
  <inkml:trace contextRef="#ctx0" brushRef="#br0" timeOffset="71974.1138">9175 11090 70 0,'0'0'109'16,"0"0"-80"-16,0 0-15 15,100 89 16-15,-64-67-19 16,1-1 37-16,6 0-47 16,-1-7 46-16,3-2-2 15,1-1-23-15,0-4 4 16,-2-1-25-16,-1-2 2 16,0-4 3-16,-1 0 6 0,2 0-12 15,-3 0 4-15,-5-1-4 16,-8-8 3-16,-6-1-3 15,-1-1 0-15,-6-3-2 16,1 0 8-16,-3-1-9 16,-2 2 3-16,-5 1 0 15,-1 4 1-15,-2 3-1 16,-2 2 0-16,-1 3-4 16,0 0 5-16,0 0-2 15,0 0-17-15,0 0 6 0,0 0 9 16,0 0-2-1,0 3 5-15,-6 2 7 16,-3 1-7-16,-2 0 2 0,-5 1 7 16,-3-1-3-1,-5 1-12-15,-4 0-5 0,-6 2 11 16,-4-1 0-16,-4-4-2 16,-1-1 2-16,3-3 2 15,1 0-1-15,-2 0 10 16,2-3-11-16,0-8 0 15,-3-2-4-15,5-1 4 16,-1 0-40-16,1-2-34 16,0 2-50-16</inkml:trace>
  <inkml:trace contextRef="#ctx0" brushRef="#br0" timeOffset="72214.1955">9409 11248 194 0,'0'0'13'0,"0"0"22"16,123 44-29-16,-77-36 25 16,4-3 2-16,0-2-18 15,-1-3 20-15,-1 0-14 16,-2 0-21-16,-4-5 20 15,-4-4-17-15,-6 0-3 0,-3-1-40 16,-9-3-85 0</inkml:trace>
  <inkml:trace contextRef="#ctx0" brushRef="#br0" timeOffset="75566.7327">6274 11174 327 0,'0'0'0'0,"0"0"-79"0,0 0-130 15</inkml:trace>
  <inkml:trace contextRef="#ctx0" brushRef="#br0" timeOffset="76420.8757">6548 11100 377 0,'0'0'56'16,"0"0"-54"-16,0 0 5 15,0 0 9-15,0 0 47 16,-83-7-56-16,69 7 33 16,1 0-21-16,-2 0-16 15,1 0 8-15,-3 0-11 16,-1 0 0-16,-1 4-4 16,-2 4 3-16,-3 2 1 15,-3 2 0-15,-1 1 1 0,-4 3-1 16,1 1 0-16,-3 0 0 15,-1 3 5-15,-1-1 2 16,-1 1-7-16,1 3 11 16,-2-1-9-16,2 2 7 15,3-3-9-15,9 1 0 16,0 5-6-16,3 3 11 16,2 7-5-16,1 5 5 15,0 4 5-15,2 1-14 16,5-2 4-16,2 1 0 15,5-1-5-15,1 2 11 16,0 1-6-16,3 0 0 16,0 4 2-16,0-4-12 0,0-2 10 15,0 3 0-15,0-3-4 16,0 1 8-16,0 0-4 16,0 0 0-16,0-2 5 15,0 0-14-15,0-3 9 16,9-4 0-16,3-1-1 15,1-6 8-15,2 1-7 16,0-5 0-16,-3-1 6 16,3 0-14-16,0-3 8 15,0 1 0-15,0 0-3 16,1-7 7-16,0 0-4 16,1-4 0-16,-4 0 6 15,-1-1-13-15,0 0 7 0,2 1 0 16,-1-2-4-16,-3 0 16 15,1 2-13-15,-2 0 2 16,-1 1-1-16,2 3 4 16,-3-3-4-16,-1 0 0 15,1-1-2-15,0-5 2 16,-4-3 0-16,1-1-12 16,-1-4-45-16,0 0 29 15,-3-2-59-15,0-18-110 16</inkml:trace>
  <inkml:trace contextRef="#ctx0" brushRef="#br0" timeOffset="77104.9238">5996 12439 390 0,'0'0'0'15,"0"0"-30"-15,0 0-19 16,0 0 23-16,0 0 26 16,0 0 89-16,-3-11-56 15,3 11-14-15,0 0 8 0,0 0-22 16,0 0 63-16,0 0-24 15,0 0-8-15,0 0 2 16,0-2-18-16,0 2-17 16,0 0-3-16,0 0 7 15,0 0-16-15,0 0 1 16,8 10 8-16,10 7-1 16,3 5 1-16,1 1 0 15,0 5-6-15,2 2 14 16,-3 1-11-16,2 4 3 15,-3-1 0-15,3 3 4 16,-5-1-4-16,1-5 0 0,-2 1-4 16,-3-2 14-1,0-2-11-15,-1-3 1 16,-4-6 0-16,-1-3-6 0,-4-4 6 16,-4-4 0-16,0-2 0 15,0-3 7-15,0-3 7 16,0 0 15-16,-6 3-18 15,-12 0 45-15,-9 2-46 16,-4-4 0-16,0-1-5 16,1 0 5-16,0 0-3 15,5-3-7-15,-2-4 11 16,0-3-10-16,-3-3-1 16,2 0 0-16,3 1-1 15,2 0 7-15,7 2-6 16,3 1 0-16,2 1-5 0,5 1-7 15,1 2-11-15,1 1-42 16,2 4-6-16,2 0-60 16,-3 0-98-16</inkml:trace>
  <inkml:trace contextRef="#ctx0" brushRef="#br0" timeOffset="79052.0928">8331 13958 269 0,'0'0'148'0,"0"0"-125"16,0 0-4-16,0 0-17 15,0 0 18-15,0 0 40 16,0 0-31-16,-5 0-22 16,5 0 16-16,0 0-22 15,0 0-1-15,0 0 0 16,0 0 1-16,0 0-2 15,0 0 0-15,0 2 0 0,0-2-6 16,0 2 7-16,0 4 0 16,9 1-6-16,7-1 22 15,4 2-15-15,8 1-1 16,5-3 0-16,3 2 29 16,4 1-29-16,1 0 0 15,-1 1 18-15,4 1-18 16,0 0-4-16,3 1 3 15,4 3 1-15,8-3 3 16,9 4 5-16,5-4-8 16,6 1 0-16,2-1 3 15,4-1-3-15,3-1 5 16,-2-2-5-16,-2-1-8 16,0 0 8-16,-3 1 2 0,0 2 3 15,-7 1 2-15,-3 2-14 16,-6 0 4-16,-7-2-9 15,-8-2 8-15,-3-1 2 16,-6-4 2-16,-4-1-8 16,-6-3 3-16,-4 0-6 15,-8 0 7-15,-3 2 4 16,-2-2 0-16,-5 2 0 16,1-1-37-16,-2 3 1 15,-2-1-50-15,0-2 13 16,-3-1-99-16</inkml:trace>
  <inkml:trace contextRef="#ctx0" brushRef="#br0" timeOffset="95542.233">17155 10120 160 0,'0'0'366'16,"0"0"-341"-16,0 0-20 15,0 0 5-15,0 0-4 16,0 0 29-16,0 0-4 16,0 0-19-16,-16-2 3 15,16 2-9-15,0 0 8 0,0 0-5 16,0 0-8-16,0 0 8 15,0 0-6-15,0 0-2 16,0 0-1-16,0 0 0 16,0 0 10-16,0 0-10 15,0 0-2-15,0 0-3 16,0 0 4-16,4 0 1 16,11 0-2-16,6 2 4 15,3 4 7-15,0 0-4 16,2-3 3-16,1 1 20 15,1-3-16-15,4-1 2 16,-4 0-12-16,0 0 6 0,-3 0-8 16,-6 0 10-16,-1 0-8 15,-5 0 8-15,-2 0-10 16,-4 0 0-16,2 0 9 16,-6 0-8-16,-1 0 0 15,-1 0-1-15,-1 0 2 16,0 0-5-16,0 0 3 15,0 0 0-15,0 0 1 16,0 0 0-16,0 0-2 16,0 0-4-16,0 0-11 15,0 0 16-15,0 0-24 16,0 2 3-16,0 0 2 16,3 3-18-16,2-2-14 0,-2 2-47 15,-3-5-89-15</inkml:trace>
  <inkml:trace contextRef="#ctx0" brushRef="#br0" timeOffset="101231.5536">11969 11080 195 0,'0'0'36'0,"0"0"-35"16,0 0-1-16,0 0 0 15,0 0 3-15,0 0 19 16,0 0 4-16,0 0 6 16,-29-10 32-16,23 7-45 15,1 0 11-15,-1 0-25 16,-2 1-1-16,2-3 15 15,1 2-15-15,2 2 2 16,1-1 39-16,-1 1-34 16,3 1-6-16,0 0-1 0,0 0 0 15,0 0 14-15,0 0-18 16,0 0 0-16,0 0 12 16,0 0-11-16,0 0 20 15,0 0-21-15,0 0 0 16,0 0-8-16,0 0 16 15,0 0-8-15,0 0 13 16,0 0-4-16,0 0-15 16,0 0 6-16,0 0 0 15,5 0-13-15,9 0 13 16,7 0 0-16,0 0 7 16,9 4 7-16,0 1-12 15,4-2-2-15,3 2 2 16,0-2 4-16,-1 1-6 15,0 1 0-15,-3-1 0 0,0-1 4 16,-3 1-4-16,-1-1 0 16,-3 0 6-16,-3 0-8 15,-3-2 10-15,-10 2-7 16,-4 0-1-16,-3-3-9 16,-3 1 9-16,0 0 0 15,0-1 1-15,0 0 0 16,0 2-1-16,0-2 0 15,0 0-3-15,0 0 3 16,2 0-17-16,5 0-45 0,5 3-6 16,2-3-4-1</inkml:trace>
  <inkml:trace contextRef="#ctx0" brushRef="#br0" timeOffset="103736.4714">18162 11097 263 0,'0'0'77'16,"0"0"6"-16,0 0-60 15,0 0 11-15,0 0 20 16,0 0-23-16,0-4 13 16,0 4-14-16,0 0-19 15,0 0 26-15,0 0-21 16,0 0 10-16,0 0-19 15,0 0-1-15,0 0-2 16,0 0-4-16,0 0 0 0,0 0-6 16,0 0 13-1,4 0-15-15,10 11 7 0,5 3 1 16,3 0-7-16,4 0 9 16,-2 2-2-16,6-1 1 15,-2 0 3-15,0-3-4 16,-1-2 0-16,0-1 0 15,-3-2 1-15,-5-1-1 16,1-2 0-16,-4-1 11 16,-3-3-11-16,-4 3 0 15,-1-3-2-15,-5 0 2 16,0 0 20-16,0 0 15 16,0 0-24-16,0 0 18 15,1 0-24-15,-1 0-5 16,-1 0-5-16,3-3 4 0,1-1 1 15,4 3-37-15,2-1-7 16,4 2-8-16,4 0-40 16,2 0-24-16,0 0-110 15</inkml:trace>
  <inkml:trace contextRef="#ctx0" brushRef="#br0" timeOffset="104456.4466">19659 11226 416 0,'0'0'80'0,"0"0"-34"16,0 0 12-16,0 0-13 15,0 0 19-15,0 0-62 16,-2 0 4-16,2 0 2 15,4 0-8-15,12 0 0 16,8 0-3-16,10 0 8 16,2 0-5-16,6 0 0 15,3 0 0-15,1 0 5 16,-6 0 1-16,-7 0 0 16,-10 0-6-16,-7 0 6 15,-6 0-12-15,-2 0 6 16,-3 0-15-16,-5 0-8 0,0 0-65 15,0 0-51-15,0 0-241 16</inkml:trace>
  <inkml:trace contextRef="#ctx0" brushRef="#br0" timeOffset="105343.1465">20328 11194 541 0,'0'0'14'0,"0"0"-9"15,0 0-2-15,0 0 21 16,0 0-1-16,0 0 18 16,-2 0-41-16,2 0 0 15,8 0-9-15,8 0 20 16,2 2-18-16,4 3 7 16,2 1 0-16,2-1 19 15,3 1-13-15,1-2-4 16,1 0 21-16,2-1-19 0,0-2 13 15,0-1-17-15,-2 0 1 16,0 0 8-16,-1 0-7 16,-1 0-2-16,-7 0 0 15,-3 0 2-15,-2-1 6 16,-7-2-8-16,1-1 0 16,-5 1 6-16,-2 1-2 15,-1-1-3-15,-3 0 3 16,2 2 2-16,-2 0-12 15,0-1 0-15,0 1-35 16,0-3-9-16,0 0-144 16</inkml:trace>
  <inkml:trace contextRef="#ctx0" brushRef="#br0" timeOffset="115960.308">17678 11788 256 0,'0'0'131'0,"0"0"-59"16,0 0-35-16,0 0 19 15,0 0 0-15,0 0-37 16,0 0 17-16,0 0-6 15,-13-10 10-15,13 7 21 16,-1 1-39-16,1 0 6 16,-2-1 5-16,2 3-32 15,0 0 21-15,0 0-22 0,0 0 1 16,0 0-10 0,0 0 9-16,0 0-4 0,0 0 0 15,0 0-7-15,0 0 4 16,0 6-3-16,0 5 10 15,0 4 1-15,5-3-1 16,3-1 0-16,-2-1-1 16,2-2 4-16,3 0-3 15,-1-2 0-15,-1 0 0 16,7 0 2-16,-4-1-2 16,4-2 0-16,-1-2 5 15,2-1 3-15,-2 0 1 16,1 0-9-16,1 0 0 0,0-4 11 15,-1-4-6 1,0-1 1-16,-6 1 6 0,-2 0-12 16,2-1 18-16,-5 4-18 15,0 1 8-15,-3 1-8 16,1 1 0-16,-3 2 0 16,0 0-6-16,0 0-11 15,3 0-2-15,3 0-54 16,0 0-10-16,1 3 50 15,3 7-55-15,-2 1-36 16,-2-2-5-16</inkml:trace>
  <inkml:trace contextRef="#ctx0" brushRef="#br0" timeOffset="118802.2406">9939 12883 358 0,'0'0'75'15,"0"0"-35"-15,0 0-38 16,0 0 52-16,0 0-38 16,0 0-5-16,0-5-5 15,0 5-5-15,0 0 6 16,0 0 8-16,0 0-6 16,0 0-9-16,0 0 0 15,0 0-5-15,0 0 5 16,0 0 1-16,0 0 3 15,0 0-4-15,0 0 1 0,0 0-7 16,0 0 6-16,0 0 0 16,0 0-7-16,0 0 6 15,0 0-1-15,0 0 2 16,4 0 0-16,-1 0 1 16,2 0-1-16,-1 2-6 15,3 1 6-15,0 3 3 16,3-2-3-16,1 1-9 15,3 5 9-15,4-4 9 16,3 2-9-16,8 1-7 16,6-1 7-16,10-3 5 15,7-1-5-15,4-1-7 0,7-3 7 16,-2 0 1 0,4 0-1-16,-6 0 0 0,-1 0 1 15,-7 0 8-15,-6-6-9 16,-8 2 0-16,-10 2 2 15,-11-1-6-15,-7 1 4 16,-7 2 0-16,-2 0 4 16,0 0-3-16,0 0 17 15,3 0-18-15,0 0 6 16,5 0-12-16,5 0 6 16,6 0 0-16,7 0-10 15,7 0-14-15,5 0-53 0,5 0-62 16</inkml:trace>
  <inkml:trace contextRef="#ctx0" brushRef="#br0" timeOffset="121150.308">14133 12894 122 0,'0'0'269'0,"0"0"-221"16,0 0-37-16,0 0 24 0,0 0 26 16,0 0-21-16,0 0-17 15,-5 0-11-15,5 0-4 16,0 0 29-16,0 0-16 15,0 0-18-15,0 0 14 16,0 0-16-16,0 0-1 16,0 0-9-16,0 0 6 15,0 0-1-15,2 4-1 16,9 3 5-16,2 2 5 16,2-1-5-16,4-2-4 15,3-1 1-15,3-1 6 16,1-2 1-16,6-2-3 0,-2 2-1 15,-1-2 4-15,-2 0-1 16,-2 0 4-16,-2 0-7 16,-5 0 1-16,1 0-1 15,-5 0 0-15,-1 0 0 16,-4 0-5-16,-3 0 10 16,-3 0-4-16,0 0-1 15,-2 0-2-15,-1 0 1 16,0 0 2-16,0 0 4 15,0 0 0-15,0 0-1 16,0 0-4-16,0 0 0 16,0 0 0-16,0 0-2 15,0 1 2-15,0 1 0 0,-10-2-2 16,-4 1 2-16,-6 1-7 16,-3 1 3-16,-2 0-6 15,-8-2 8-15,0 6-6 16,-4-3-3-16,-2-1 10 15,-1 0 2-15,-3-2 1 16,3-1-2-16,-2 0 0 16,1 0-2-16,2 0 2 15,2 0 0-15,2 0 4 16,6-6 9-16,5 1-26 16,6 2 12-16,8 1 1 15,4 0 7-15,2 2-7 16,2 0-10-16,2 0 9 15,0 0-22-15,0 0 15 0,0 0-14 16,3 0-7-16,10 2 27 16,7 7 2-16,10-1 0 15,5-1-2-15,7-3-3 16,1 1-16-16,4-4-52 16,-7-1-124-16</inkml:trace>
  <inkml:trace contextRef="#ctx0" brushRef="#br0" timeOffset="134209.4075">11672 10112 293 0,'0'0'25'16,"0"0"-7"-16,0 0 36 16,0 0-24-16,0 0-21 0,0 0 31 15,0 0 26-15,0 0-46 16,-33-52 33-16,30 48-48 16,3 2 37-16,0 2-41 15,0 0 8-15,0 0-9 16,0 0 0-16,0 0 0 15,0 0-2-15,0 0-3 16,0 0-2-16,6 0 7 16,12 11 0-16,3 3-10 15,6 0 15-15,6 2-5 16,1 0 0-16,6-2 5 16,3 1-12-16,2-1 7 0,-1-1 0 15,-1-4-13 1,-3-1 25-16,-4-4-12 0,-4-4 0 15,-3 0-1-15,-5 0 0 16,-5 0 1-16,-3-6 0 16,-2 0 16-16,-4 1-16 15,-2-1 0-15,-2 3-2 16,-3 1 12-16,0 1-12 16,-3 1 2-16,1 0 0 15,-1 0 1-15,0 0-1 16,0 0-8-16,6 0-16 15,2 0-67-15,2 0 25 16,3 0-81-16</inkml:trace>
  <inkml:trace contextRef="#ctx0" brushRef="#br0" timeOffset="136400.1333">10006 9381 312 0,'0'0'19'16,"0"0"-13"-16,0 0 61 0,0 0-63 15,0 0 27-15,0 0-1 16,-30-13-27-16,28 13 50 16,-1-1-53-16,1 1 2 15,2 0 2-15,-1 0 1 16,0 0-5-16,-7 0 0 15,-3 6 3-15,-3 11-15 16,-2 4 12-16,-3 6 0 16,2 2-14-16,-5 3 27 15,-1 4-13-15,4 0 0 16,-1 3 9-16,5 4-24 16,2 5 15-16,6 4 0 0,4 5-1 15,3 1 6 1,0-1-5-16,6 0 0 0,10-5 3 15,4-4-6-15,2-3 10 16,2-7-7-16,2-2 1 16,6-2 5-16,1-4-6 15,9-3 0-15,10-5 7 16,12-8-32-16,10-11 1 16,5-3-82-16</inkml:trace>
  <inkml:trace contextRef="#ctx0" brushRef="#br0" timeOffset="137246.046">11174 9201 314 0,'0'0'32'16,"0"0"-32"-16,0 0 0 15,0 0-12-15,0 0 28 16,0 0-7-16,52 70-5 16,-31-47 9-16,3 7 35 15,0 4-48-15,1 2 0 16,-1 6 18-16,0-2-12 16,-2 2 5-16,-7 1 8 0,3-3-14 15,-8-1 32 1,-4 0-37-16,1-3 0 0,-7-1 25 15,0 0-21-15,0-5 14 16,-2-1-18-16,-7 1 6 16,3-4 17-16,-3 1-23 15,-1-3 0-15,0 3 8 16,0-2-2-16,-2-2-6 16,-1 1 0-16,-5-3 10 15,-4-3 2-15,-3-1-12 16,-3-1 0-16,-3-3 3 15,1 1 5-15,2-6-3 16,2-3-5-16,4-1-17 16,-3-1-3-16,-1-1-37 15,-9-2-58-15,-1 0-70 16</inkml:trace>
  <inkml:trace contextRef="#ctx0" brushRef="#br0" timeOffset="139984.0125">11512 9450 371 0,'0'0'50'0,"0"0"-26"15,0 0-22-15,0 0-2 16,0 0 53-16,0 0-46 15,0 0 52-15,58-86-52 0,-46 65-4 16,1-3 20-16,0-2-1 16,-4-6 22-1,-1-2-36-15,-2-7-6 0,-6-5 38 16,0 2-40-16,-3-3 0 16,-16 4 9-16,-8 3-7 15,-5 2 10-15,-4 1-12 16,-6 1 0-16,-3 0 1 15,-1 2-1-15,0 2 0 16,-2 0 9-16,3 1-8 16,1 2 8-16,-1 3-9 15,-3 0 7-15,-1 3 3 16,-5 2-10-16,-3 3 0 16,-5 2 0-16,-10 2 5 15,-10 5-5-15,-10 5 0 0,-10 4 1 16,-7 0-5-1,-4 7 4-15,0 8 0 0,13-1-14 16,9 3 28-16,10 0-14 16,14-2 0-16,8 0 3 15,6 1-4-15,9-4 1 16,5 3-2-16,3 1-6 16,1 2 12-16,-3 4-4 15,1 5 0-15,-2 3 3 16,1 1-16-16,7 0 13 15,6-5 0-15,4 0-1 16,7-5 3-16,4-2-4 0,3-5 2 16,2-2 0-16,2-2-1 15,0-3 1 1,1 0-3-16,1-4 1 0,1 0 2 16,0-1 0-16,0-1-3 15,0 0-14-15,0-1 15 16,0 0-17-16,0 0 12 15,0 0 0-15,0 0-17 16,0 0-10-16,0 0-28 16,0 0-76-16,0-2-62 15</inkml:trace>
  <inkml:trace contextRef="#ctx0" brushRef="#br0" timeOffset="140462.0245">9794 8724 432 0,'0'0'11'16,"0"0"19"-16,0 0-1 15,0 0-29-15,0 0 36 0,0 0-36 16,-88 3-7-16,66 10 7 16,-1 4 0-1,-2 3 9-15,-5 2-8 0,2 4 6 16,-5 1 6-16,0 1-13 16,-1 0 7-16,2-4 20 15,5-3-27-15,8-7 0 16,6-3-5-16,8-3 9 15,3-1-4-15,0-3 0 16,2 2 10-16,0 1-13 16,0 0 3-16,7 4 0 15,8 0 3-15,11-4 6 16,5 0-7-16,8-4-2 16,3-3-7-16,-2 0 7 15,0 0 0-15,-7 0 5 0,0 0-5 16,-1 0 0-16,-2 0-26 15,-1 0-46-15,-8 0-23 16,-12 0-134-16</inkml:trace>
  <inkml:trace contextRef="#ctx0" brushRef="#br0" timeOffset="141251.5479">9239 8540 390 0,'0'0'34'15,"0"0"-34"-15,0 0-7 0,0 0 7 16,0 0 0-16,0 0 6 16,-3 7-16-16,3 8 10 15,0 7 0-15,0 3 3 16,0 6 3-16,0 5 33 15,0 3-17-15,0 0 8 16,0 1 15-16,0 2-43 16,0 0 0-16,0-3-2 15,0-4 12-15,0-6-6 16,0-8-6-16,3-4 0 16,4-7 1-16,3-3 5 15,0-3-6-15,-1-1 0 0,5-1 12 16,8-2 12-16,9 0 15 15,14-11-38-15,11-6 21 16,8-3-18-16,2 4-8 16,-2 2-4-16,-4 4-84 15,-5 2-4-15,-13-1-151 16</inkml:trace>
  <inkml:trace contextRef="#ctx0" brushRef="#br0" timeOffset="169280.2018">2988 11193 307 0,'0'0'43'16,"0"0"9"-16,0 0-33 16,0 0-11-16,0 0 13 15,0 0-11-15,0 0 28 16,-15-57-16-16,12 55-18 15,2-1 23-15,-2 1-19 16,-1 0 3-16,3 2 11 16,-2 0-20-16,-3 0 4 15,3 0-6-15,-6 0 14 16,0 0-22-16,-1 2 8 16,-8 6-2-16,6 1 2 15,-4 1 0-15,-1 2 2 0,2 2-7 16,-1 1 18-16,-2 0-23 15,2 2 10-15,1 2 0 16,-2 1 0-16,4 1 10 16,1 0-10-16,-3 1 0 15,4 4 2-15,-2 4-11 16,3 7 9-16,-4 3 0 16,2 6 7-16,0 1 0 15,1 0-7-15,0-2 0 16,5-2 0-16,1 1 4 15,4 2-4-15,1 0 0 16,0 4 11-16,0-1-8 16,0-1 0-16,9-5-3 0,0 0 0 15,7-5-4-15,-1-1 4 16,6-1 0-16,1-2 8 16,7 0-3-16,-1 1 7 15,3-1-12-15,2 0 0 16,3 0 7-16,3-3-4 15,1 1-3-15,2-5 0 16,0 0 1-16,1-1 12 16,2-2-13-16,3-2 1 15,1 1-15-15,4-5 14 16,4-5-39-16,6-11-21 16,1-2-60-16,-3-15-116 0</inkml:trace>
  <inkml:trace contextRef="#ctx0" brushRef="#br0" timeOffset="170164.5312">3877 10930 356 0,'0'0'64'16,"0"0"-54"-16,0 0-6 15,0 0-4-15,0 0-12 16,0 0-2-16,16 18 28 15,5-5-9-15,6 3-2 16,3 2 4-16,4 5 12 16,0 1-19-16,4 4 0 0,1 0 35 15,-2 3-15-15,3 2 1 16,-6-1-7-16,1 3-12 16,-4-1 29-16,2 3-28 15,-3 4 0-15,-2-1 23 16,3 7-24-16,-2 3 17 15,-3 2-14-15,0-2-5 16,-5 2 26-16,-2-5-24 16,-2 0 0-16,-2 1 17 15,0 3-19-15,-4 0 17 16,-3 1-13-16,-4 0 1 16,-4 2 2-16,0-1-2 0,0 1-2 15,-9-1 14 1,-5 0-11-16,-1-3 7 0,0-3-12 15,0-3 3-15,0-6 30 16,0-6-34-16,4-5 2 16,0-4-2-16,-2-3 6 15,0-3-3-15,0 0-3 16,-8 0-10-16,3 2 7 16,-9 5-78-16,-6 3-50 15,-11 0-86-15</inkml:trace>
  <inkml:trace contextRef="#ctx0" brushRef="#br0" timeOffset="182839.8302">3393 9247 397 0,'0'0'3'0,"-120"-29"-3"16,63 15 29-16,2 1-19 15,-3 1 6-15,-2 1 14 16,-3 0-12-16,1 5 8 15,-1 2-24-15,3 1 16 16,4 3-15-16,2 0 3 16,2 0 9-16,-3 16-15 15,5 5 0-15,1 4-3 16,0 9 3-16,1 5 0 16,-5 6-1-16,3 9 8 15,-5 7-10-15,0 6 3 0,0 10 0 16,-2 1-11-16,5 1 24 15,3 0-13-15,8 2 0 16,7 4-9-16,10 2 5 16,3 9 4-16,2 11 0 15,4 7 13-15,-3 2-8 16,0 2 5-16,-1-6-10 16,-2-5 0-16,2-6 13 15,7-8-13-15,3-3 3 16,6-5 0-16,3 1-1 15,0 3-2-15,13 5 0 16,7 2 18-16,0 1-26 0,5-2 8 16,3-3 0-16,7-5 11 15,9-2-7-15,8-5 2 16,9 1 10-16,14 2-14 16,7-1 15-16,4 1-17 15,-1 4 1-15,6-3 8 16,3 4-9-16,-3-4 0 15,0-1-5-15,-6-3 18 16,-3-3-13-16,0-2 0 16,-5-5 0-16,3-5-1 15,-5-4 1-15,-7-6 0 16,-1-6-17-16,-7-5 28 16,-2-8-13-16,-4-4 4 0,-2-6-2 15,-1-5 7-15,-4-4-7 16,3-5 0-16,9-3-2 15,3-5-53-15,3-1-14 16,-8-3-86-16</inkml:trace>
  <inkml:trace contextRef="#ctx0" brushRef="#br0" timeOffset="187816.0896">8963 16617 198 0,'0'0'122'16,"0"0"-105"-16,0 0-10 15,0 0-7-15,0 0-5 16,0 0 5-16,0 0 11 16,0-9 28-16,-3 8-28 15,-2 1 3-15,5-1-4 16,0-1 20-16,0 2-14 15,0 0 10-15,0 0 16 16,-1 0-21-16,1 0 0 16,0 0 7-16,0 0-26 0,0 0 11 15,0 0-13-15,0 0 0 16,0 0 0-16,0 0 0 16,0 0 0-16,0 0-13 15,1 0 12-15,12 3 1 16,-1 5 0-16,-1-2 6 15,-2 2-6-15,2-5 3 16,-1 3 1-16,2-1-8 16,3-3 3-16,-1 2 1 15,-1-2 1-15,0 1-1 16,0-1 6-16,0-2-6 16,-4 2-1-16,0 1 1 15,1-2-26-15,2 3-5 16,0 0-44-16,1-4-48 15,-4 0-167-15</inkml:trace>
  <inkml:trace contextRef="#ctx0" brushRef="#br0" timeOffset="188784.2633">9460 16648 313 0,'0'0'59'0,"0"0"-40"16,0 0-19-16,0 0 48 0,0 0-32 15,0 0 40-15,0 0-8 16,0 0-37-16,0 0 6 16,0 0-7-16,0 0-7 15,0 5 12-15,3 0-15 16,12 3 0-16,1 2 16 15,5 1-12-15,2-2 5 16,5 1 5-16,3-3-10 16,8-1 8-16,6 1-8 15,7-4-4-15,4-2 10 16,3 0-8-16,-1-1 3 16,-5 0-5-16,-3 0 2 15,-7 0-11-15,-7 0 16 0,-5 0-14 16,-4-4 14-1,-6 1-5-15,-3 0-2 0,-3-2-8 16,-2 5 8-16,-2-6 8 16,-5 3-8-16,5 0 0 15,-2-2 4-15,1 2 2 16,1-1-12-16,-2 2 6 16,1-1 0-16,3-1 7 15,-6 3-7-15,-1-1 0 16,-3 1-2-16,1 1 3 15,-2 0-2-15,-1 0-9 16,-1 0 6-16,0 0-4 16,0 0-3-16,2 0-12 15,-1 0 5-15,1 0-4 16,4 0 4-16,0 0-25 0,1 0-43 16,4 0 7-16,1 0-113 15</inkml:trace>
  <inkml:trace contextRef="#ctx0" brushRef="#br0" timeOffset="191965.817">12787 16662 238 0,'0'0'24'0,"0"0"8"0,0 0-11 16,0 0 22-16,0 0 7 16,0 0-2-16,0 0-16 15,-32 3-7-15,28-3 7 16,1 0-14-16,1 0 9 16,0 0 1-16,2 0-16 15,0 0 18-15,0 0-26 16,0 0-3-16,0 0 3 15,0 0 2-15,0 0-2 16,0 0-4-16,0 1 3 16,0 3-8-16,7-1 5 0,6 4 0 15,3 0-3-15,1 2 7 16,0 1-4-16,1 0 0 16,5-3 0-16,2 0 2 15,3-1-2-15,1-1 0 16,0-1 5-16,1-1-5 15,2 0-7-15,0-3 4 16,0 0 3-16,1 0 0 16,-2 0 0-16,-1 0-11 15,-2 0 4-15,-1-2-1 16,-4-2 1-16,-1 0 7 16,-3-1-4-16,-4 0 3 15,0 0-6-15,-3 2 1 0,0-1 6 16,-5 1 0-1,-2 3 0-15,-2 0 0 0,-3-3 0 16,1 2-1-16,-1 1 1 16,0 0 0-16,0 0 2 15,0 0 14-15,0 0-14 16,0 0 6-16,0 0-8 16,0 0 7-16,0 0-7 15,0 0 7-15,0 0-21 16,0 0 16-16,0 0-4 15,0 0-52-15,2 0-73 16,3 0-32-16,3 0-133 16</inkml:trace>
  <inkml:trace contextRef="#ctx0" brushRef="#br0" timeOffset="198339.9953">19019 16531 120 0,'0'0'40'0,"0"0"20"15,0 0-48-15,0 0-9 16,0 0-3-16,-86 3 0 0,68-3 9 16,2 0 1-1,2 0 29-15,-1 0-13 0,2 0 12 16,-2 0 5-16,1 0-28 16,-3 0-6-16,0 0-6 15,1 0-3-15,1 0 3 16,-2 0-3-16,1 6-4 15,0 5-8-15,-5-1-32 16,2-1-140-16</inkml:trace>
  <inkml:trace contextRef="#ctx0" brushRef="#br0" timeOffset="199618.0223">18505 16665 442 0,'0'0'104'0,"0"0"-64"16,0 0-8-16,0 0-7 15,0 0 6-15,0 0 6 16,0-17-31-16,0 6 15 15,10-2-19-15,4-1 2 16,1-1-8-16,4 3 3 16,1-1 1-16,8 0-3 0,1 0-3 15,4-1 2 1,5 1 2-16,1 2-1 0,5 2 3 16,9 1 0-16,12 3 0 15,10 3 1-15,6 2-1 16,2 0-13-16,0 15 3 15,1 8-45-15,-6 4 22 16,-7 4-8-16,-9 1-8 16,-8-1 41-16,-10 1 4 15,-10-1 4-15,-6-5 3 16,-7-1-3-16,-7-3 1 16,-3-5 12-16,-5-3-4 0,-4 0 28 15,-1-4-20 1,-1 0 5-16,0 0-2 0,0-5-5 15,0 0-10-15,0-1-5 16,0-1 5-16,0 0-6 16,-3-1 1-16,-4-2 0 15,-6 0 12-15,-3 0-10 16,-7-8-2-16,-4-6-12 16,-3 0 0-16,-6-4 5 15,-4-1 4-15,-3-1-28 16,-2 1 30-16,-1 0 1 15,1 2 0-15,-1 0-2 16,4 4 4-16,-3-4 5 16,2 3-2-16,-3 0-2 15,1 3 9-15,-3 2-5 0,5 4 16 16,3 2 6-16,2 3-26 16,7 0 7-16,0 0-10 15,6 3-1-15,2 9-3 16,3 4-3-16,4 3 7 15,4 1 0-15,3 6 0 16,2 0-1-16,4 3 1 16,2-4 0-16,1-2 0 15,0-8 3-15,0-5-6 16,0-5 3-16,0-3 0 16,0-2 8-16,0 0-5 15,0 0-3-15,0-9 11 0,0-12-11 16,0-9 0-16,0-2-3 15,10 1-1-15,2 2-1 16,6 0 5-16,6 5 0 16,7 2 0-16,9 3 1 15,10 6 3-15,6 4-4 16,12 4 0-16,7 5-9 16,7 0 1-16,5 2 7 15,0 15-21-15,3 4-29 16,-9 2-26-16,-9 1 13 15,-16-2-10-15,-16-2-24 16,-19-1 22-16,-12-5 75 16,-9-5 1-16,0-1 63 15,-15-5 87-15,-10 0-92 16,-8-1 4-16,-3-2 5 0,-1 0-58 16,1 0 34-16,-2-3-25 15,3-4-10-15,1-2-2 16,1 1-6-16,-4 0 2 15,-3-4-4-15,-4 1 2 16,-6-3 0-16,-7-3-3 16,-10 1 0-16,-10 1 1 15,-9 3 3-15,-2 2-1 16,8 2 10-16,9 7-9 16,18 1 10-16,19 0 23 15,10 0-23-15,15 7-11 16,9 6 0-16,0 6-11 0,16 5 7 15,18 6 2-15,11 4 2 16,12 1 0-16,7-3 0 16,9-2-19-16,0-7-35 15,-3-12-91-15</inkml:trace>
  <inkml:trace contextRef="#ctx0" brushRef="#br0" timeOffset="268723.9674">10069 9254 415 0,'0'0'21'0,"0"0"-21"0,0 0 11 15,0 0 8-15,0 0-16 16,0 0 20-16,-84-82 7 16,77 67-25-16,-2 2 15 15,2 0-14-15,0-1 6 16,0-1 27-16,-2 5-37 15,1-2 0-15,-1 2 6 16,2 0-6-16,-2 3 10 16,-1-1-12-16,1 2 5 15,-1-2-5-15,-1 1 7 16,3 0 9-16,-2 0-16 16,-1 0 11-16,-2-2-5 0,1 1 1 15,-2-4-5-15,1 2 11 16,-2-2-9-16,0 0-4 15,-2 3 0-15,1 0 2 16,0 1-3-16,1 2 1 16,-3 1 0-16,2-1-1 15,-5 2 8-15,0-3-7 16,1 1 0-16,-2 0 2 16,-3 1-3-16,0 2 1 15,-2-2 0-15,-3 2 5 0,-3 2-5 16,0-4 3-1,0 0-12-15,3 0 23 0,-1 1-14 16,1-1 0-16,2 0 0 16,1 5-11-16,4 0 22 15,-2 0-12-15,0 0 1 16,-3 0-7-16,-1 8 3 16,0 3 4-16,-3 2 0 15,2-1-9-15,4-1 18 16,0-1-18-16,3-2 2 15,3 2 7-15,0-2 7 16,6 1-7-16,-2-1-8 16,6 0-6-16,3-2 28 15,-2 0-18-15,3 2 4 16,0-2 0-16,1 2-5 0,1-5 5 16,1 0-5-16,3-1 5 15,-3-1 0-15,3-1 3 16,0 0-3-16,0 0 2 15,0 0-4-15,0 0 2 16,0 0 0-16,0 0 14 16,0 0-13-16,0 0-1 15,0-1 0-15,3-7 4 16,3-1-13-16,3 1 9 16,3-4-3-16,6 0 2 15,6 0 2-15,5 0 2 16,6 0-3-16,-1 4 8 0,2-2-29 15,0 2 21-15,1 2 0 16,0 1-7-16,1 4 21 16,1-1-28-16,-1 2 13 15,-2 0 1-15,-3 0-6 16,-8 3 6-16,2 7 0 16,-8-4-12-16,2 4 16 15,0 0-5-15,0 0 1 16,-2-2 0-16,-1-3-3 15,-6 0 3-15,-6-2 0 16,-4-2-2-16,-2 0 8 16,0 1 0-16,0-2 1 15,0 0 1-15,0 0 8 16,-2-2-16-16,-8-8-2 16,-5-2-4-16,1-1 12 0,-2-1 4 15,-1 4-10-15,1-1-8 16,-3 5 4-16,-8-3 1 15,-3 7-4-15,-4-1 4 16,-9 3-12-16,-2 0 12 16,-6 0-8-16,-1 5 11 15,-2 5-11-15,-1 1 11 16,-3 0 0-16,7-1 19 16,8-2-19-16,10 0-1 15,12-1-5-15,9-3 6 0,6-1 0 16,5 5 0-16,-3 3-10 15,3 2-2-15,1 2 22 16,0 1-13-16,0-1 3 16,0 1 0-16,1-2-7 15,6-2 7-15,-3-3 0 16,-1-2-2-16,-1-5 4 16,-2-1-2-16,0 0 0 15,1-1 1-15,-1 0 3 16,2 0-4-16,-2 0 0 15,2 0-5-15,3 0-18 16,6-1-37-16,0-13-22 16,0-9-182-16</inkml:trace>
  <inkml:trace contextRef="#ctx0" brushRef="#br0" timeOffset="271974.8468">3519 10447 245 0,'0'0'22'0,"0"0"-14"16,0 0 93-16,0 0-62 16,-12-73 1-16,9 59 3 15,0-2-12-15,-2 2 22 16,0 3-32-16,0 3-14 15,-1 1 25-15,3 2-23 16,0 3-2-16,0 2 20 16,3 0-18-16,-1 0-2 15,1 0-7-15,-2 0-5 16,-2 0-5-16,1 2 3 0,-5 20-30 16,-1 7 36-16,-3 7 1 15,-1 3-2-15,7 3 2 16,-3-2 0-16,2 1-1 15,2 0 1-15,2-4-2 16,2 1-7-16,1-6 14 16,0-4-7-16,0-5 2 15,0-3 0-15,0-7-3 16,1 0 3-16,1-7 0 16,-2-2-4-16,0 0 9 15,1-1-10-15,-1-1-19 16,0-1-17-16,0-1-4 0,0 1-3 15,0-1 19-15,0 0 1 16,0-2-6-16,0-16-184 16</inkml:trace>
  <inkml:trace contextRef="#ctx0" brushRef="#br0" timeOffset="272407.8134">3322 10639 223 0,'0'0'21'16,"0"0"40"-16,0 0-30 15,0 0 11-15,0 0 1 16,0 0-2-16,-24-42-31 16,24 41 13-16,0 1-17 15,0 0-7-15,0 0 1 0,0 0-5 16,0 5-10 0,0 12 18-16,0 4-19 0,0 5 16 15,5 3 0-15,5 3 20 16,-1-1-20-16,0 1 0 15,1-4 8-15,-1-3-8 16,-1-4 0-16,1-6-7 16,-2-4 18-16,4-3-8 15,-4-8-3-15,3 0 1 16,1 0 73-16,10-15-26 16,1-9-34-16,4-5-4 15,-4-3 4-15,-5 4-13 0,-4 3-1 16,-6 7 0-1,-2 3 16-15,-2 8-16 0,0 4-2 16,-3 1-1-16,0 2 1 16,0 0 1-16,0 0-12 15,0 0-22-15,3 0-53 16,6 2-18-16,0 11 61 16,2 0-64-16,-1-3-53 15</inkml:trace>
  <inkml:trace contextRef="#ctx0" brushRef="#br0" timeOffset="274132.7498">8073 11330 369 0,'0'0'18'0,"0"0"4"15,0 0-17-15,0 0 3 16,0 0-11-16,0 0 6 15,-18-78 7-15,13 72 0 16,-2-1 9-16,3 3-17 16,-1 2-2-16,2 1-4 15,0 1-14-15,-3 0-39 16,4 0-111-16</inkml:trace>
  <inkml:trace contextRef="#ctx0" brushRef="#br0" timeOffset="275828.5623">18523 11364 402 0,'0'0'44'0,"0"0"22"16,0 0-20-16,0 0-15 0,0 0 31 16,0 0-35-16,0-8-18 15,0 8 4-15,0 0-4 16,0 0-10-16,0 0 1 15,0 0 0-15,-6 11 1 16,-9 3-1-16,-5 6 0 16,-1 4 15-16,-2-1-9 15,-1 0-6-15,0-1 15 16,-4-1-4-16,-2-1 12 16,-4-1-14-16,-4-3-4 15,-1-3 28-15,-4-2-28 16,-4 0 17-16,-1-5-10 0,0 2 2 15,2-4-3 1,11-3 5-16,9-1-5 0,6 0 11 16,8 0-20-1,3 0 9-15,5 0-11 0,1 0 0 16,3 0 12-16,0 0-12 16,0 0 5-16,0 0-17 15,0 0 12-15,0 0-8 16,0 0-36-16,0-8-66 15,0-3-20-15,0-4-57 16</inkml:trace>
  <inkml:trace contextRef="#ctx0" brushRef="#br0" timeOffset="276526.2268">17986 11358 428 0,'0'0'27'0,"0"0"0"16,0 0 42-16,0 0-10 15,0 0-18-15,0 0 33 16,1-31-55-16,-1 31 15 16,0 0 1-16,0 0-28 15,0 0 6-15,0 0-13 0,-3 3-9 16,-11 11 3-1,0 10 6-15,-7 4 0 0,0 3 24 16,2-2-23-16,-2 1 26 16,1-5-20-16,1 0-5 15,1-3 37-15,5-2-33 16,1 0-2-16,3-3 5 16,1-3-8-16,3 0-2 15,3-5-5-15,2-1 6 16,0-3 7-16,0-1-7 15,0 3 0-15,1 1 7 16,13 1-7-16,5 3 0 16,7-1-6-16,0 0 15 15,3 1-9-15,2 0 0 16,2 0 0-16,1-1 19 0,2 0-18 16,-2-4 10-1,-2-2-11-15,-4 0 2 0,-6-2 10 16,-5-1-4-16,-4-1-1 15,-7 1 7-15,-4-2-14 16,-2 0 6-16,0 0-6 16,0 1 6-16,0 0-6 15,0 1 0-15,0-2 0 16,0 0-3-16,0 0 3 16,0 0 0-16,0 0-1 15,0 0 5-15,0 0-12 16,0 0 8-16,0 0-7 0,0 0 1 15,0 0-26-15,0 0 5 16,0 0 12-16,0 0-38 16,0 0 36-16,0 0-33 15,0 0-8-15,0 0 8 16,0 0-26-16,0 0-25 16,-5 0-129-16</inkml:trace>
  <inkml:trace contextRef="#ctx0" brushRef="#br0" timeOffset="281316.5922">7406 8954 365 0,'0'0'0'16,"0"0"0"-16,0 0 0 16,0 0 0-16,0 0 31 15,0 0-31-15,-4-32 0 16,4 27 32-16,0 1-28 0,0-3 0 15,0 4 8-15,0 1 9 16,-3-1 21-16,3 2-40 16,-2-1 10-16,2 2 33 15,-1 0-43-15,1-1 6 16,0 1-8-16,0-1 3 16,0-1 8-16,0 1-11 15,0 1 0-15,0 0-2 16,0 0 4-16,0 0-2 15,-2 0 0-15,2 0 1 16,0 0-7-16,0 0 6 16,0 0-6-16,0 0-4 15,0 7 13-15,0 6-6 0,0 2 3 16,0 4 0 0,2-2-10-16,-1 3 10 0,1-6 0 15,1-1-2-15,0-2 14 16,1-2-12-16,-3-1 0 15,1-2 2-15,-1 1-7 16,-1-3 5-16,2 1 0 16,-2-4-10-16,0-1 17 15,1 0-8-15,-1 0 1 16,0 0 0-16,0 0 6 16,2 0-6-16,-1 0 0 15,-1-1-10-15,5-1 10 0,0-1-35 16,-1 1-52-1,-4-6-80-15</inkml:trace>
  <inkml:trace contextRef="#ctx0" brushRef="#br0" timeOffset="281724.2885">7294 9039 368 0,'0'0'49'16,"0"0"-42"-16,0 0-14 16,0 0 18-16,0 0 3 15,0 0-14-15,0 0 0 16,-2 14-9-16,2 2 9 0,2 5 0 16,7 2 9-16,-3 4-5 15,3-2-4-15,-2-1 16 16,-1-3-13-16,0-4 15 15,2-3-18-15,-1-4 5 16,-1-3 23-16,2-2-25 16,-1-4 6-16,3-1 12 15,4 0-15-15,7-10 45 16,3-12-32-16,1-6-9 16,-3 0 4-16,-2 3-5 15,-10 8-9-15,-2 6 0 16,-5 5-10-16,-3 3 3 0,0 3-2 15,0 0-77 1,0 12-43-16,0 14-3 0,0 6 60 16</inkml:trace>
  <inkml:trace contextRef="#ctx0" brushRef="#br0" timeOffset="285990.7464">8781 12157 203 0,'0'0'0'16,"0"0"0"-16,0 0 1 15,0 0 20-15,0 0 65 16,0 0-12-16,53-59-57 16,-53 57 48-16,4 0-6 15,-4 2-19-15,0 0 7 16,0 0-40-16,0 0 14 0,0 0-14 15,0 0-5-15,0 0 26 16,-4-1-28-16,-4 1 0 16,0-3 4-16,-2 1 1 15,-3 1 9-15,1 1-14 16,-7 0 3-16,0 0 10 16,-3 0-13-16,-2 0 0 15,-4 7-1-15,-3 4 6 16,-5 4-10-16,0 2 4 15,-6 0 1-15,2 0-11 16,4-3 6-16,6-5 5 16,8-2-4-16,5 1 5 15,3-4-1-15,0 1 0 0,-1 4 12 16,-3 2-19 0,-7 3 7-16,-2 3 0 0,-3-1 8 15,0 1 0-15,2 0-14 16,3-3 6-16,1 0 0 15,7-2-1-15,4-2 1 16,6-3-6-16,2 2 4 16,-2-1 1-16,5 2-4 15,-1 3 1-15,-1 2 4 16,2 2 9-16,1 2-9 16,1 3-6-16,0 1 3 15,0 1 3-15,1 0 0 16,8 2 0-16,0-2 2 15,3 3-7-15,3-1 5 0,1 1 0 16,4-3-8-16,2 0 20 16,3 0-10-16,4-3-2 15,-1-1 5-15,6-2-15 16,1-1 10-16,-1-1 0 16,6-4 0-16,2 0 5 15,1-4-5-15,1 0 4 16,2 1 6-16,-1-1-10 15,2 1 0-15,-2-1-1 16,6 3 1-16,-1-2 2 16,-2 2-2-16,1-1-4 15,-7 1 4-15,0-1 3 16,0 0-3-16,-2-4 0 16,6 0-2-16,3-2 4 0,7-1 4 15,4 0-6-15,6-2 0 16,3 2-1-16,-3 4 1 15,-1 0 0-15,-2 3-5 16,-5-3 7-16,-3-1-2 16,-1 3 0-16,-3-3 0 15,-5 0 3-15,6-1-3 16,-2 1-8-16,6-3 8 16,4-2 0-16,-1 1 2 15,3-2-3-15,-4 0 2 16,0 0 6-16,2 0-7 0,-3 0 0 15,3 0-6-15,1 0 13 16,-1 0-8-16,0 0 1 16,1 0 0-16,2 0-8 15,-4-2 8-15,1 1-1 16,1 1-2-16,-1-2 6 16,-2 1-2-16,-1-2-1 15,3-2 0-15,1-1 7 16,7 0-7-16,1 1 0 15,-4 0 8-15,0 2-6 16,-4 0-4-16,-2 1 2 16,4-4 0-16,-3 1 10 15,2 2-10-15,0 1 1 16,-1 1 12-16,-2 1-9 16,1-1 2-16,0 1-6 0,-1 0 0 15,1 0-1-15,-5 0 1 16,2 0-8-16,-5 0 6 15,-3 0 4-15,2 0 9 16,2 1-11-16,-3-1-2 16,-3 1 2-16,-6-1 0 15,-4 0 0-15,-1 0 1 16,-2 0-1-16,0 0-5 16,2 0 1-16,2-4 8 15,-2 0 9-15,5 0-13 16,-4 1 0-16,2 1 2 15,0 1 0-15,0 1-2 0,-3 0 0 16,-4 0 2-16,0 0 4 16,-4 0-6-16,3-1 0 15,-1-2 0-15,0 0 1 16,1-1 2-16,-1 1 4 16,-1 0-2-16,2 0 2 15,0 0-7-15,-1 0 0 16,1-2 6-16,-2 2-4 15,-4-2 2-15,0 4 1 16,-3-2-5-16,-2-4 0 16,1 3 3-16,-3-4-3 15,1 1 23-15,-1-2-22 0,-1 0 8 16,0 1 1-16,-4-2-5 16,-3 2 5-16,-1-2 0 15,-3-1-7-15,-2-2 9 16,1-2 2-16,1-2-14 15,-3-2 0-15,-3-1-7 16,0-1 7-16,0-1 0 16,0 1 8-16,-8-1-11 15,1 1 3-15,-2 2 0 16,-1-4-3-16,-1 1 10 16,0-3-7-16,1 2 0 15,0 1 0-15,1 0 7 16,-3-2-7-16,-2 3-1 0,1-1-6 15,1-2 7-15,1 3-3 16,-3 2 3-16,3-1 0 16,-2 1-3-16,1 1 9 15,0 0-8-15,-1 2 2 16,1 1 0-16,-2 3-3 16,-1 1 3-16,1 2 0 15,-3 0 3-15,-1 2-3 16,1 0-1-16,0 0-3 15,0-1 4-15,-2 3 0 16,1 1 0-16,2-1 0 16,-2 0 0-16,3 0 5 15,-3 0-10-15,1-3 5 16,-2 3 0-16,-2-1 8 16,2-1-8-16,-5 2 0 0,0-2-1 15,0 1 1-15,2 1 0 16,-2 0-2-16,-1 0 4 15,-4 1-10-15,1-1 8 16,-2-1 0-16,-1 3 8 16,-1-4-8-16,-2 3 0 15,0 0-12-15,2 0 16 16,0 1-8-16,0 1-2 16,-3 1-2-16,5 1 8 15,-3-2-8-15,0 2 5 16,-1-1 1-16,0-2 1 15,-2 1 1-15,1-2 0 0,-2-1 0 16,0 3-6-16,-2 0 6 16,2 2 0-16,-2 0-3 15,3 0-2-15,0 0 4 16,2 0 0-16,-2-1 1 16,0 1-3-16,1-2 3 15,-1 1 0-15,2 0 0 16,-4 1 6-16,1-2-8 15,-2 2 2-15,2-1 0 16,-2 1 9-16,0-2-9 16,-2 1-7-16,-3 0 5 15,-5-2-10-15,-5 3 4 16,2 0 2-16,-3 0 6 0,0-2 0 16,-2 2 2-16,-1 0-3 15,-3 0 2-15,3 0 0 16,2 0-1-16,4 0 0 15,2 0 6-15,2-2-21 16,-3-1 23-16,-2 0-13 16,-1 0 5-16,-2 3 0 15,-1 0 0-15,-3 0 0 16,-5 0 0-16,-1 0 4 16,4 4-4-16,3 1-8 15,5-4 5-15,6 2 6 16,5-3-13-16,4 0 10 0,3 0 0 15,2 0 1-15,0 0-1 16,-4 0 0-16,-3 0 6 16,-4 0-5-16,-4 0-2 15,2 3-15-15,3-1 14 16,6 3-14-16,6-3 11 16,2 1 5-16,6 1-4 15,0 1 8-15,0 0-6 16,0 0 2-16,0 3 0 15,-2-1-13-15,-3 2 13 16,0-3 0-16,-1 0-8 16,-3-1 14-16,-3 2-6 15,0-3 0-15,0-1 2 0,2-2-7 16,5-1 13 0,3 0-8-16,0 0 2 0,3 0-2 15,-1 0 0-15,0 0-1 16,0-1 5-16,-3 1-6 15,-1 0 2-15,-2 0 0 16,-3 0-2-16,0 0 2 16,0 0 0-16,5 0 0 15,4-2 11-15,4 1 6 16,3-2-4-16,2-1-7 16,2 3 7-16,3-2-8 15,0 1-7-15,1-1 2 0,-1 2 0 16,-2 1 3-1,-5-2-3-15,6 2 0 0,-3 0-3 16,1 0 16-16,-2 0-15 16,2-1 2-16,-2-1 0 15,-2 0-11-15,4 2 11 16,0-1 0-16,-1-2 0 16,-1 3 6-16,-2-3-12 15,-2 2 6-15,1-1-3 16,-4 2-9-16,0 0-4 15,3 0 0-15,0 0 2 16,0 0-27-16,2 0-7 16,0 0-39-16,-2 3-48 15,-6 4-53-15</inkml:trace>
  <inkml:trace contextRef="#ctx0" brushRef="#br0" timeOffset="320529.9744">17819 6676 441 0,'0'0'53'15,"0"0"-39"-15,0 0 38 16,0 0 6-16,0 0-21 15,0 0-7-15,0 0-30 16,15-36 11-16,-14 36 9 16,-1 0-20-16,0 0 26 15,0 0 13-15,0 0-31 16,0 0 25-16,0 0-33 16,0 0 14-16,0 0-22 0,0 0 8 15,0 0-4-15,0 1 0 16,0 14-8-16,0 6 6 15,0 9 6-15,3 6 0 16,3 3-5-16,1 3 8 16,-1-1-3-16,0 1 0 15,-3 4-2-15,0 3 2 16,-2 3 0-16,2 4 3 16,-3 4 4-16,1-6-7 15,-1 1 0-15,0-6-4 16,0-7 10-16,0-4-10 15,0-10 4-15,0-6 0 16,0-6-3-16,0-6 3 16,0-4 0-16,0-4 5 15,0 1-3-15,0-3 5 0,0 0 5 16,0 0-11-16,0-3 30 16,0-16-31-16,0-9 2 15,-4-6-5-15,-3-3 6 16,1-6-1-16,-4-3-2 15,0 1 3-15,2 0-9 16,-2 2 6-16,10 0-22 16,0 4 18-16,0 2-18 15,0 3 16-15,10 2-5 16,1 1 7-16,2 4-18 16,-1 3 15-16,-1 2 7 15,-3 3-6-15,1 3 6 0,0 2-1 16,-1 3-3-16,2 2 4 15,-2 1-3-15,-2 5 3 16,0 2 0-16,-1-1-10 16,1 2 7-16,2 0 2 15,1 0-4-15,4 0 5 16,1 0-4-16,8 0 4 16,5 6 0-16,7 4 0 15,12-3 2-15,8 5-2 16,12 0 0-16,10 0 0 15,4 4 3-15,0 2-3 16,0 1-11-16,-5 0 9 16,-1 1-21-16,-1-2 21 0,3 0-15 15,4 1-1 1,3-1 17-16,1-1-32 0,8 0-2 16,3 2 24-16,9-4-10 15,6 2 8-15,1-2-6 16,-6 1 13-16,-8 1-5 15,-10 0 11-15,-12-1 0 16,-9-1 9-16,-6-2-6 16,-1-1-2-16,3-1-2 15,0 0-1-15,4-3 2 16,-3 2 10-16,2 0-4 16,5 0 18-16,2 2-22 0,3 0-2 15,0 0 0-15,-4 0 6 16,-3-2 6-16,2 1-12 15,5 0 2-15,7 0 12 16,7 2-7-16,2-1 11 16,1-3-18-16,-5 2 15 15,-3-3-4-15,-14 0-11 16,-10 1 3-16,-10-3 7 16,-5 3-10-16,-9-2-4 15,-9 1-3-15,-5-3 14 16,-4 0-2-16,0-1-5 15,3 2 0-15,3 0-5 16,14-3 8-16,6 2-3 16,5 1 0-16,3-3 1 15,-1 1-1-15,-7 0 0 0,-6 0 0 16,-7-3 5-16,-2 1-3 16,-6-2-2-16,-5 0 0 15,-1 0 11-15,-5 0-8 16,-6 0 4-16,1 0-7 15,-6 0 10-15,-1 0-8 16,0 0-4-16,2 1 2 16,-2 7-5-16,5 6-2 15,-5 6 7-15,0 0 0 16,0 6 3-16,0 2-3 16,-8 2 0-16,-4 3-8 15,-1 3 10-15,-7 6-2 0,-3 8 0 16,-9 6 3-16,-6 14-4 15,-5 5 1-15,-4 1 0 16,5-4 0-16,8-8-3 16,5-5 2-16,7-6 1 15,4 0 0-15,3-2-1 16,-1-1 1-16,2 1 0 16,0-5 7-16,2-3-7 15,1-10 0-15,2-5-5 16,4-8 5-16,1-8 11 15,3-7-11-15,-2-1 0 16,-3-4-6-16,-14 0 20 16,-20-8-3-16,-23-16-1 0,-21-10-8 15,-8-5-2-15,-6-6 2 16,1-5 3-16,5-1-5 16,4-1 3-16,2 2-6 15,2 2-2-15,-2 2 5 16,2 5-7-16,-4 4 7 15,-2 2 0-15,-5 4 3 16,-2 2 0-16,-6-1-3 16,-8 0 0-16,-2-3 0 15,-2-7-16-15,0-2 16 16,2-4 0-16,2 2 0 16,1-5 0-16,3 4 0 15,4-2 2-15,7 3 5 16,10 1 23-16,10 4-13 0,10 6 16 15,10 3-13-15,4 4-13 16,8 6 0-16,5 3-7 16,6 3 9-16,5 3-16 15,4 1 7-15,1 2 0 16,3 1 1-16,0-2 2 16,-1 1 0-16,-2 2-3 15,-3-1 2-15,0 0-4 16,-4-2 2-16,1 4 0 15,3-1-4-15,-1 0 3 16,-1 2 1-16,-1-4 0 16,1 3 4-16,-1 0-4 15,3 1 0-15,-1-2-2 0,-2 5-4 16,1-4 10-16,0 2-6 16,1 2 2-16,0-1 0 15,3 0-3-15,5-1 3 16,1 3 0-16,3-2-1 15,2 1 8-15,0 0-12 16,-4-1 5-16,-1-1 0 16,-4-1 11-16,-5 1-11 15,-3 0-6-15,1 0-2 16,3 2 13-16,5-5-5 16,4 2 0-16,4 1 3 15,1 1 4-15,3 0-7 0,2-1 0 16,-1 3 4-16,5-2 1 15,-1-1 7-15,1 1-12 16,1 0 5-16,2 2 9 16,0 0-14-16,0 0-6 15,0 0-1-15,0 0-20 16,0 0-62-16,15 4-97 16,18 7 45-16,15-3-16 15</inkml:trace>
  <inkml:trace contextRef="#ctx0" brushRef="#br0" timeOffset="322208.6349">18409 6774 281 0,'0'0'122'0,"0"0"-96"16,0 0-23-16,0 0 31 16,0 0 22-16,0 0-8 15,0 0 7-15,8-14-23 16,-8 13 1-16,0 1-9 15,0 0-14-15,0 0 23 16,0 0-30-16,0 0-2 16,0 0 0-16,0 0 1 15,0 0-4-15,0 5-3 16,0 17 5-16,0 5-1 0,0 6 14 16,-2 4-13-1,-5 1 2-15,-2 2 28 0,-3 1-11 16,0-3 4-16,2 1-18 15,-1-1 22-15,4-2-21 16,-1-2-1-16,3-5 9 16,1-5-8-16,3-4-1 15,-1-6-5-15,2-6 5 16,0-2-2-16,0-2-2 16,0-2 5-16,0-1 8 15,0 0-3-15,0-1 11 16,0 0-18-16,0-2-4 15,0-14-65-15,-1-4-66 0,-10 0-89 16</inkml:trace>
  <inkml:trace contextRef="#ctx0" brushRef="#br0" timeOffset="323409.3992">17415 6060 400 0,'0'0'70'0,"0"0"2"16,0 0-55-16,0 0 45 15,0 0-16-15,0 0-21 16,0-12 9-16,0 12-11 15,0-2-20-15,3-1 31 16,0 1-34-16,2 0 5 16,4-1-5-16,3 0 0 15,8 1-3-15,5-1 3 16,5 1 0-16,3 2 0 16,1 0 0-16,3 0 0 0,2 7-1 15,3 6 1-15,-2 6-9 16,-4 2 9-16,0 2 0 15,-6 1 1-15,-2 2-1 16,-3 0 6-16,-1-1-13 16,-3-1 17-16,-4-1-22 15,0-2 19-15,0 3-14 16,1 0 7-16,-1 0 0 16,1 0-1-16,0-1 1 15,-3 2 0-15,1-5-3 16,-2 4 3-16,-1-4 0 15,-1 2 0-15,-4-5 14 16,1 0-14-16,-3-8 0 0,-3-1-3 16,-2-4 3-16,1-3 1 15,-2-1-1-15,0 0-5 16,0 0-45-16,0 0 7 16,-15-11-18-16,-7-14-344 15</inkml:trace>
  <inkml:trace contextRef="#ctx0" brushRef="#br0" timeOffset="323812.6405">18041 6216 566 0,'0'0'47'0,"0"0"-3"16,0 0-31-16,0 0 6 15,0 0 4-15,0 0-23 16,-3-6-16-16,15 16 9 16,9 10 6-16,5 3 1 15,-2 5 9-15,0 2-4 16,-4 2-8-16,-4 2 3 16,-2 2 0-16,-5 2-4 15,0 1 9-15,-2-2-5 16,-5 0 15-16,-2-7-14 15,0-5 8-15,0-5-9 0,-4-7 1 16,-4-5 3-16,-3-5-4 16,-5-2 2-16,-2-1 35 15,-8 0-20-15,-5-7-11 16,-2-6-6-16,-1-3-1 16,-1 2-14-16,7-1 0 15,1 4-28-15,-1 3-37 16,-3 6-50-16,-7 1-12 15</inkml:trace>
  <inkml:trace contextRef="#ctx0" brushRef="#br0" timeOffset="325825.993">7946 9110 540 0,'0'0'71'16,"0"0"-45"-16,0 0-18 16,0 0 2-16,0 0-2 15,0 0 26-15,0 0-14 16,2-8 5-16,-2 7-9 0,1-1-1 16,-1 2-15-16,2 0 0 15,-2 0-13-15,0 0 8 16,5 0-63-16,1 0-50 15,5 0-130-15</inkml:trace>
  <inkml:trace contextRef="#ctx0" brushRef="#br0" timeOffset="327485.7142">18915 7115 299 0,'0'0'12'16,"0"0"17"-16,-52 112 9 0,36-71 13 15,3-1-24 1,0-3 30-16,4-2-9 0,1-5-44 16,6-7 33-16,0-3-36 15,1-6 3-15,1-3-1 16,0-6-3-16,0-1 0 15,0-2 0-15,0-1 5 16,0-1-11-16,0 0-4 16,0 0-41-16,0-9-56 15</inkml:trace>
  <inkml:trace contextRef="#ctx0" brushRef="#br0" timeOffset="327910.556">19291 7021 448 0,'0'0'92'16,"0"0"-60"-16,0 0-3 16,0 0 29-16,0 0-16 15,0 0-10-15,3-18-32 0,-3 18 8 16,0 6-19-16,0 9 21 16,0 11-10-16,0 5 23 15,-5 3-19-15,-2 7 21 16,-2 2-23-16,1 4 20 15,3-2 1-15,0-3-23 16,2-5 11-16,1-7-5 16,2-5-5-16,0-6-2 15,-1-9-1-15,1 0-14 16,0-7-2-16,0-1-48 16,12-2-18-16,16-8 8 15,8-24-239-15</inkml:trace>
  <inkml:trace contextRef="#ctx0" brushRef="#br0" timeOffset="328258.1408">19948 7096 558 0,'0'0'64'16,"0"0"-38"-16,0 0-21 16,0 0 7-16,0 0-5 0,0 0-4 15,0 31 33-15,-4-4 15 16,-3 6-29-16,-2 4 15 16,0 4-31-16,-3 2 14 15,-2 5-14-15,-1-1-3 16,1-3 24-16,-3-1-19 15,4-4-6-15,0-3-4 16,2-5 3-16,6-4-7 16,4-5 4-16,1-5-73 15,0-5-28-15,12-12-50 16,9 0-376-16</inkml:trace>
  <inkml:trace contextRef="#ctx0" brushRef="#br0" timeOffset="328541.8253">20410 7449 506 0,'0'0'55'15,"0"0"-54"-15,0 0-2 16,0 0 2-16,0 78 5 15,-4-47 63-15,-6 7-44 16,3 4 10-16,-2 6-8 16,1 3-3-16,-2-2-15 15,1 1-3-15,3-5 6 0,1-1-19 16,3-2 7-16,2-6-26 16,0-3-15-16,0-11-46 15,10-15-73-15</inkml:trace>
  <inkml:trace contextRef="#ctx0" brushRef="#br0" timeOffset="328790.4452">21002 7846 522 0,'0'0'116'0,"0"0"-116"15,0 0-1-15,-18 86 1 16,6-51 11-16,2 1 56 16,2 6-36-16,-1-3-22 15,5-1 15-15,-1-4-18 16,4-5-3-16,1-6-3 16,-3-5-73-16,3-6-13 15,-2-10-119-15</inkml:trace>
  <inkml:trace contextRef="#ctx0" brushRef="#br0" timeOffset="331046.8498">18720 7003 391 0,'0'0'69'15,"0"0"-15"-15,0 0-29 16,0 0 1-16,0 0 19 15,0 0-9-15,0 0-10 16,0 0 8-16,0 0-16 0,0 0 8 16,0 0 0-1,0 0-5-15,0 0 51 0,0 0-53 16,9-12 6-16,7-7-25 16,5-4 15-16,0-5-15 15,0-5 0-15,-2-6 1 16,-4-7 1-16,-3 0-2 15,-8 2 0-15,-2-1 10 16,-2 3-10-16,-3 3 9 16,-13-1 1-16,-5 2-9 15,-3 3 18-15,-3-2-19 16,-2 3 0-16,-2 3-1 16,0 3 2-16,-2 3 0 15,0-1-1-15,-1 2 4 0,0 1 1 16,-1-3-5-16,0 1 0 15,0-2-3-15,2 2 8 16,5 6-4-16,7 5-1 16,9 5 0-16,8 4 1 15,2 5-1-15,2 0 0 16,0 0-28-16,0 0-73 16,0 0-26-16,0 8-42 15,11 6 29-15,8 1-40 16</inkml:trace>
  <inkml:trace contextRef="#ctx0" brushRef="#br0" timeOffset="331574.3809">18685 6300 448 0,'0'0'25'15,"0"0"-19"-15,0 0-6 16,0 0 0-16,0 0 46 15,0 0 14-15,2 9-16 16,-2-9-11-16,0 0-17 16,0 0 20-16,0-7-33 15,0-6 5-15,0-4-8 16,0-1 2-16,-4-1-2 16,-5 4 0-16,1 0 0 0,-5 5-20 15,2-2 8-15,-5 0-12 16,-4 2 13-16,1-3-3 15,-3-2-3-15,-4-2 13 16,-2 2-5-16,-2 0 3 16,-1-1 10-16,-1-1-4 15,3 2 2-15,-1 1 0 16,5-1 2-16,5 4 41 16,4 0-38-16,5 4 45 15,5 2-51-15,1 3 20 16,3 0 3-16,2 2-23 15,0 0 1-15,0 0-2 16,0 0-4-16,0 0-14 16,0 19 12-16,0 12 6 15,0 10-15-15,0 4 24 16,5 2-9-16,11 1 0 0,7-4 3 16,6-7 1-16,4-6-4 15,7-4-1-15,10-5-6 16,9-6-32-16,5-4-55 15,0-12-89-15</inkml:trace>
  <inkml:trace contextRef="#ctx0" brushRef="#br0" timeOffset="332060.0583">19058 7136 270 0,'0'0'11'16,"0"0"29"-16,0 0 15 0,0 0-55 15,0 0-23-15,0 0-63 16,69 30-31-16</inkml:trace>
  <inkml:trace contextRef="#ctx0" brushRef="#br0" timeOffset="332328.577">19526 7213 281 0,'0'0'0'0,"0"0"-11"15,0 0-39-15,0 0-56 16</inkml:trace>
  <inkml:trace contextRef="#ctx0" brushRef="#br0" timeOffset="332885.135">19175 7187 556 0,'0'0'93'16,"0"0"-62"-16,0 0-29 16,0 0 6-16,0 0 54 0,0 0-28 15,37-67-9-15,-28 50 9 16,0-2-31-16,-2-6 2 16,1-3 28-16,-1-8-14 15,-1-9-6-15,-3-2-11 16,-1-6 5-16,-2-1 22 15,0 3-23-15,0 1 2 16,-3 5 7-16,-12 2 3 16,3 4-1-16,-3 2-8 15,-6 2-5-15,-1 3 5 16,-5 4-9-16,0 3 0 16,4 5-5-16,3 6 14 0,2 4-10 15,6 6 1 1,6 1 0-16,3 3-2 0,3 0-2 15,0 0-9-15,0 0 12 16,0 0-82-16,0 12-13 16,0 5 41-16,12 5-46 15,8-1 8-15,9-4-12 16,1-7-68-16</inkml:trace>
  <inkml:trace contextRef="#ctx0" brushRef="#br0" timeOffset="333378.7039">19367 6375 376 0,'0'0'149'0,"0"0"-111"15,0 0-26-15,0 0-8 16,0 0 17-16,0 0 38 15,6-17-1-15,-6 12-41 16,-3 0 3-16,-13-2-9 16,-10-4 13-16,-7 0-34 15,-9-1 10-15,-4 4 0 16,0-2 1-16,0-1 2 16,4 4 2-16,1-3-1 15,5 3 10-15,6-1-10 0,6 4 5 16,10 2-9-16,5 2 24 15,8-2-23-15,-2 2-1 16,3 0 0-16,0 0-9 16,0 0 3-16,-6 8-3 15,0 9 3-15,0 7-2 16,2 2 8-16,1 2 0 16,3 1-5-16,0 0 5 15,3 0 4-15,10 2-4 16,8-1 1-16,4 1 6 15,7-5-7-15,5 1 0 16,5-2-1-16,7-2-9 16,1 1 9-16,2-1-74 0,4 2-9 15,-1-5-13 1,-1 4-160-16</inkml:trace>
  <inkml:trace contextRef="#ctx0" brushRef="#br0" timeOffset="333977.5558">19565 7227 26 0,'0'0'215'0,"0"0"-169"15,0 0 65-15,0 0-68 16,0 0 27-16,0 0 1 0,18 13-17 16,-15-13 29-1,2 0-2-15,1-5-28 0,6-11-29 16,1-5 25-16,-1-4 12 16,3-7-47-16,-2-5-6 15,2-5 35-15,-3-6-38 16,-4-8-4-16,3-5 7 15,-5 2-3-15,-6 1 0 16,0 8-3-16,0 6 2 16,-6 6 8-16,-7 5-12 15,0 5 0-15,-2 6 0 16,0 6 3-16,0 1-3 16,3 7 0-16,4 2 2 15,4 3-10-15,1 1 8 0,3 2-7 16,0 0-24-16,0 0-49 15,0 0-28-15,3 0-39 16,11 14-16-16,6 3 116 16,7 1-135-16</inkml:trace>
  <inkml:trace contextRef="#ctx0" brushRef="#br0" timeOffset="334368.0485">19871 6693 473 0,'0'0'106'16,"0"0"-102"-16,0 0 38 16,0 0-1-16,0 0 18 0,0 0-9 15,0 0-3-15,6-20-15 16,-6 12-15-16,-3-1 1 16,-10-7 14-16,-8 0-32 15,-6-6 0-15,-4-2 4 16,-8 0-1-16,-7 1-3 15,-1-3-7-15,-3 4 7 16,2 0 6-16,6 6-6 16,11 1 4-16,10 8-3 15,12 3 2-15,6 1 3 16,3 3-6-16,0-2-6 16,0 2-3-16,0 0-6 0,0 0-24 15,-1 14 22-15,-1 7 10 16,2 4 7-16,0 4 0 15,0 0-13-15,13 7 8 16,11 5-47-16,8 2 0 16,5 4-24-16,6 0-12 15,-2 3-53-15</inkml:trace>
  <inkml:trace contextRef="#ctx0" brushRef="#br0" timeOffset="335134.203">20185 7417 479 0,'0'0'104'0,"0"0"-65"16,0 0 24-16,0 0-11 16,0 0 42-16,0 0-19 0,0-11-64 15,7-2 13-15,3-5-5 16,2 1-1-16,3-5 22 16,0-6-36-16,3-3 5 15,0-8 4-15,3-3-12 16,-3-2 9-16,1-5-10 15,-1-9 1-15,-5-1 1 16,4-2-2-16,-5 4 0 16,-2 6 8-16,-4 4-1 15,-4 4-7-15,-2 3 0 16,0 1 6-16,0 5-2 16,-6 4-1-16,-1 5-3 15,-1 5 1-15,2 4 9 0,1 5-9 16,1 2-1-16,1 6 0 15,3 1-9-15,0 2 9 16,0 0-22-16,0 0-56 16,0 0-80-16,0 8-16 15,9 12 85-15,13 3-6 16,5-1-32-16</inkml:trace>
  <inkml:trace contextRef="#ctx0" brushRef="#br0" timeOffset="335621.0767">20684 6575 167 0,'0'0'265'0,"0"0"-150"16,0 0-65-16,0 0-27 16,0 0 23-16,-5-72-15 15,-3 64 16-15,2 2-15 16,-2 1-20-16,-4-4 19 15,-7 1-20-15,-8-3-4 16,-7-3 2-16,-7 0-2 16,-3-3-4-16,3 2 5 15,0-3 8-15,2 1 15 16,3 0-7-16,5 1-7 0,4 4-16 16,3 0 12-1,6 4-9-15,3 4-4 0,8 3 0 16,4 1 4-16,3 0-4 15,0 0-8-15,0 0 6 16,-2 0-11-16,-2 11-14 16,-3 11 15-16,1 2 12 15,4 6-10-15,0 0 10 16,2-2-4-16,0 2 0 16,2 2 4-16,14 2 0 15,0 2 2-15,6 0 5 16,-6 1-14-16,2-2 7 15,-3-4 0-15,-2-3-6 16,-2 0 5-16,2-1-6 16,-1 1-61-16,1 4-61 0,-2-2 20 15,-1-3-134-15</inkml:trace>
  <inkml:trace contextRef="#ctx0" brushRef="#br0" timeOffset="336289.1276">20578 7427 243 0,'0'0'178'0,"0"0"-123"16,0 0-10-16,0 0-17 0,0 0 27 16,0 0-18-1,-6 2-15-15,6-2 24 0,0 0-46 16,0 0 1-16,2 0 31 16,8 0-22-16,2 0 25 15,6 0-13-15,1 0 7 16,5-9 8-16,4-5-15 15,1-9 6-15,2-2-14 16,0-5-5-16,-1-4 16 16,-4-6-13-16,0-4-7 15,-6 0 13-15,-2 0-4 16,-8-4 4-16,-4 2-16 16,-3-5 0-16,-3 1-2 15,0 1 6-15,0 5-6 0,-7 9 5 16,-1 6-5-16,2 11 0 15,2 9-1-15,1 6 9 16,0 1-10-16,3 2 2 16,0 0-17-16,0 0 15 15,0 0-25-15,0 0-44 16,-1 4-29-16,1 11 15 16,-2 5-7-16,1-1-83 15,-1-7-118-15</inkml:trace>
  <inkml:trace contextRef="#ctx0" brushRef="#br0" timeOffset="336820.4629">20941 6738 449 0,'0'0'16'16,"0"0"20"-16,0 0 10 15,0 0-45-15,0 0 51 16,0 0 17-16,-29-65-29 16,25 63 16-16,-2 2-56 15,3 0 0-15,-8 0 6 16,-3 0 16-16,-3 0-37 16,-2 0 16-16,1 11-1 0,-2 6 0 15,-2 7 0-15,-2 2 0 16,-1 4-3-16,4 1 3 15,0-3 0-15,5-5 0 16,6-6 2-16,5-7-12 16,3-8 10-16,2-2 0 15,0 0 21-15,0 0 27 16,0-7 22-16,14-17-2 16,11-10-66-16,8-7 1 15,1 4-3-15,-1 3 0 16,-3 0-10-16,-3 8 4 15,-3 5 5-15,-6 6-6 16,-5 5 2-16,-4 7-7 16,-1 3 1-16,2 0-10 15,9 14 16-15,-1 9-1 0,3 10 2 16,-1 8-6-16,-3 3 10 16,-4 5-3-16,-5 4-12 15,-4 0-28-15,-2 0-1 16,-1 0-31-16,1-8-16 15,3-7-130-15</inkml:trace>
  <inkml:trace contextRef="#ctx0" brushRef="#br0" timeOffset="337419.5074">21218 7631 542 0,'0'0'54'0,"0"0"-33"0,0 0-9 16,0 0-2-16,0 0 61 15,0 0-44-15,22 0-4 16,-17 0 5-16,4-3 6 15,0-7 34-15,4-4-32 16,5-8-13-16,4-4 5 16,1-5-7-16,5-5 3 15,-1-7-14-15,0-3-4 16,3-9 2-16,0-5-8 16,-2-1 0-16,-4-2-1 15,-9 2 10-15,-5 6 1 16,-6-1-9-16,-2 6 1 0,-2 8 16 15,0 8-14-15,0 10-3 16,0 9 2-16,0 8 4 16,0 5-10-16,0 2 3 15,0 0-22-15,0 0-16 16,0 6-93-16,-2 14 1 16,2 12 86-16,0 4-66 15,0-3-13-15,0-8-37 16</inkml:trace>
  <inkml:trace contextRef="#ctx0" brushRef="#br0" timeOffset="337946.4161">21624 6786 311 0,'0'0'102'0,"0"0"-82"15,0 0 22-15,0 0 10 16,0 0 23-16,0 0-19 16,0 0-12-16,-9-41-39 15,0 41-3-15,-8 2-2 16,-10 14 0-16,-2 1 43 16,-4 6-39-16,1-1 3 15,6 3 9-15,2 3-12 0,5-3-3 16,2-3 0-16,4-6 10 15,7-8-11-15,3-4 5 16,1-4-4-16,2 0 0 16,0 0 13-16,0 0 76 15,0-6-16-15,0-17-31 16,2-9-26-16,7-4-17 16,6 1 3-16,1 2-3 15,2 5-18-15,1 8 11 16,-2 5 7-16,0 5-1 15,-6 6-9-15,1 1 5 16,-2 3-9-16,4 0 7 16,5 0-8-16,5 5 11 15,0 11-1-15,-2 5 5 0,1 8-5 16,-6 2-3-16,-3 4 8 16,-6 5-7-16,-4 0 14 15,0 2-16-15,-4 4 9 16,2-5-79-16,1 0-7 15,-2-14-122-15</inkml:trace>
  <inkml:trace contextRef="#ctx0" brushRef="#br0" timeOffset="365507.3744">12014 10287 401 0,'0'0'7'15,"0"0"-12"-15,0 0 10 16,0 0 17-16,-47-72-3 16,37 62 12-16,4-2 0 15,-2 4-21-15,1 1 10 16,-3 2-3-16,-1-2-16 15,0 5 14-15,-2 2-14 16,-3 0 12-16,-2 0-16 16,-6 0 3-16,-1 2 0 15,-1 6 3-15,-2 1-3 16,-1 4 0-16,0 1-1 16,-1-2 1-16,6 2 0 0,0-1 10 15,6-2-10-15,2 3 0 16,2 3-8-16,1 3 7 15,2 4 1-15,0 1 0 16,3 4-1-16,-2 2 10 16,1 2-18-16,-4 1 17 15,5 1-15-15,0-2 14 16,3 5-8-16,2 3 17 16,3 2-24-16,0 3 8 15,1-2-5-15,15-4-5 16,5-3 20-16,2-4-11 0,5-4 1 15,7-2 0-15,3-5 12 16,4-2-12-16,5-3 0 16,1-4 1-16,1-4 8 15,-4-5-9-15,-2-4 0 16,-7 0 16-16,-4 0-20 16,-4-6 4-16,-4-5 0 15,-4-5 13-15,0-2-12 16,-6-2 10-16,-3-2-11 15,-6-4 0-15,-5-2-9 16,0-7 9-16,-2-2-8 16,-14-1 2-16,-2-2-8 15,-4 0 13-15,0 2-6 16,-1 6 7-16,-1 6-10 16,-1 2 10-16,0 5 0 0,1 2-1 15,1 4 2-15,-4 6 10 16,-3 2-11-16,-5 5-7 15,-10 0-2-15,-5 0-17 16,-2 10-18-16,-1 2 10 16,1 0-2-16,5 5 11 15,4 0-35-15,7 4-52 16,8 0 21-16</inkml:trace>
  <inkml:trace contextRef="#ctx0" brushRef="#br0" timeOffset="366917.5093">16138 11393 554 0,'0'0'5'15,"0"0"-5"-15,0 0 3 16,0 0 5-16,0 0-8 16,0 0 36-16,-49-66-19 0,38 61-1 15,-6 4-9 1,-3-2-4-16,-9 3-1 0,-2 0-2 16,0 0 0-16,-4 0 0 15,2 12 0-15,-1 0-9 16,-3 5 9-16,3 0 0 15,2 1-5-15,6 1 10 16,4 1-8-16,6 1 3 16,4 5 0-16,4 4 6 15,5 3-6-15,3 4 0 16,0 1 6-16,1 3-4 16,14-1 3-16,2-3-5 15,8-2 0-15,1-9 4 16,4-7-4-16,3-4 0 0,1-6 16 15,-1-5-10-15,3-4 10 16,-3 0-7-16,-2 0-6 16,0-3 26-16,1-7-29 15,-4 1-5-15,3-1 5 16,-4 0 2-16,-6 0 7 16,-5 3-9-16,-5-4 5 15,-5 0-16-15,-3-5 11 16,-3 1 0-16,0-7 3 15,-3 1-2-15,-14-1-2 16,-3-5-9-16,-6-3 5 16,0 0 1-16,0 4 4 15,-1 2 0-15,2 8-4 0,3 8-20 16,1 8-8-16,-1 0-52 16,-1 20-52-16,-2 12 22 15,-5 3-149-15</inkml:trace>
  <inkml:trace contextRef="#ctx0" brushRef="#br0" timeOffset="368298.9369">12930 11107 199 0,'0'0'0'15,"0"0"0"-15,120-4 0 16,-60-1 20-16,8 0-17 16,8 2 5-16,11 3-8 15,10 0 9-15,7 10-15 16,7 8 6-16,14 7 0 16,6 8-8-16,7 3-10 15,6 2 12-15,-1-1-91 16</inkml:trace>
  <inkml:trace contextRef="#ctx0" brushRef="#br0" timeOffset="368612.9989">15507 11679 206 0,'0'0'22'0,"0"0"-12"16,0 0 7-16,0 0-1 15,0 0 28-15,0 0-20 16,49 6 15-16,-49-6 7 16,0 0-21-16,0 0 7 15,0 0-4-15,0 0-12 0,0 0 7 16,0 0-18-1,0 0 1-15,0 0-6 0,0 0 0 16,0 0-5-16,0 0-44 16,0 0-42-16,0-3-99 15</inkml:trace>
  <inkml:trace contextRef="#ctx0" brushRef="#br0" timeOffset="371507.809">11711 11067 414 0,'0'0'15'0,"0"0"10"16,0 0-16-16,0 0 3 15,0 0 5-15,0 0 12 16,0 0 37-16,-15-11-58 16,15 11-7-16,0 0-1 15,0 0 0-15,13 0-1 16,14 4-2-16,13 7 3 15,10 2 3-15,8-4-1 16,5 1 9-16,7-6 16 16,4-4-23-16,-4 0 12 15,-7 0-16-15,-11 0 11 0,-12-2-8 16,-13-2-3-16,-12 1 6 16,-11 2-1-16,-4 1 0 15,0 0 19-15,0 0 6 16,0 0-12-16,-1 0 16 15,-9 0-34-15,-1 0-2 16,4 0-1-16,2 0-19 16,3 0-31-16,2 0-24 15,0 1-124-15,16 6 95 16,11-5-35-16</inkml:trace>
  <inkml:trace contextRef="#ctx0" brushRef="#br0" timeOffset="372242.0061">15459 12078 531 0,'0'0'44'16,"0"0"26"-16,0 0-38 15,0 0-32-15,0 0 34 16,0 0 13-16,-16 7-9 16,16-5-29-16,0-1-8 15,0-1 4-15,0 0-5 16,3 0-1-16,24 0-1 15,21 0 4-15,20 0 13 16,14 0-4-16,-1-1-8 16,-7-3 8-16,-10 3-11 15,-15-1 0-15,-12 2 3 0,-8 0 3 16,-9 0 0 0,-6 0-6-16,-2 0 1 0,-6 0 2 15,-2 0-3-15,-2 0 0 16,-2 0 4-16,0 0-4 15,4 0-5-15,1 2-25 16,1 6-27-16,-1 2 14 16,-5 5-40-16,0 1-81 15,-22 0 0-15</inkml:trace>
  <inkml:trace contextRef="#ctx0" brushRef="#br0" timeOffset="372946.0317">13993 13187 601 0,'0'0'79'0,"0"0"-78"15,0 0 0-15,0 0-1 16,0 0 0-16,95 0 42 16,-55-6-39-16,5 1 11 15,4 0 6-15,2-1-18 16,2 0 11-16,-1 1-2 16,0 1-10-16,-7 0 15 15,-3 3-16-15,-8-1 0 16,-8 2 6-16,-6 0-4 15,-7 0 7-15,-7 0-9 16,-3 0 0-16,-3 0 36 16,0 0-29-16,0 0 9 0,0 0-12 15,0 0 10-15,0 0-14 16,0 0 2-16,0 0 5 16,0 0-14-16,0 0-19 15,0 0-42-15,3 0-2 16,2 5 21-16,10 4-6 15,-8-9-108-15</inkml:trace>
  <inkml:trace contextRef="#ctx0" brushRef="#br0" timeOffset="395275.9639">21559 10756 524 0,'0'0'7'15,"0"0"-7"-15,0 0 0 16,-1-79 17-16,1 57-12 15,0 1 63-15,0-2-23 16,0 2-18-16,0 4 72 16,0 3-98-16,0 6 39 0,0 5 20 15,0 0-55 1,0 1 34-16,0 2-15 0,0 0-21 16,0 0-6-16,0 0 1 15,0 10-20-15,6 16 22 16,11 10-10-16,2 6 10 15,0 5 0-15,-1-4 0 16,0-4 1-16,-4-6 3 16,-1-9-4-16,-4-7 3 15,-3-6 3-15,-2-5-6 16,5-5 0-16,5-1 4 16,16 0 43-16,14-17-26 15,10-8-6-15,6-4-4 16,-7-2-5-16,-7 2-6 15,-10 6 0-15,-10 5 0 16,-8 4 3-16,-4 4-3 16,-5 4 0-16,1 4-3 0,1 2-3 15,1 0-40-15,4 0-38 16,1 16-44-16,-2 9 25 16,-11 6-123-16</inkml:trace>
  <inkml:trace contextRef="#ctx0" brushRef="#br0" timeOffset="395930.2056">20969 11569 414 0,'0'0'10'0,"0"0"47"16,0 0-27-16,0 0 28 16,-1-79 10-16,1 69-6 15,0 2 16-15,0 3-31 16,0 2-10-16,0 3 22 15,0 0-54-15,0 0-2 16,0 0-6-16,0 0 3 16,0 12-15-16,0 15 5 15,0 10 10-15,0 8-1 16,3 3 1-16,5-5 0 0,1-9 11 16,2-9-11-16,0-12 0 15,3-6 3-15,2-4 2 16,10-3 44-16,8 0-24 15,5-4-20-15,3-15 29 16,-5-2-34-16,-1 0 0 16,-7 0-3-16,0 3 14 15,-5 3-18-15,0 4 7 16,0 4-24-16,2 4 0 16,3 3-50-16,2 0-44 15,0 11 10-15,2 8-54 16,-3 4-16-16</inkml:trace>
  <inkml:trace contextRef="#ctx0" brushRef="#br0" timeOffset="396491.7656">21989 12250 359 0,'0'0'270'0,"0"0"-210"16,0 0-60-16,0 0 0 16,0 0-2-16,0 0 7 15,0 4-10-15,0 18-2 16,0 7 7-16,0 5 43 15,0 0-28-15,0 2-11 16,0-4 19-16,0 2-11 0,0-8 6 16,0-4-4-16,0-8-4 15,6-6 5-15,2-6-9 16,6-2-6-16,13 0 46 16,11-17-27-16,11-9-8 15,0-3-11-15,-3 0 6 16,-7 6-17-16,-9 5 11 15,-8 6 0-15,-5 4-3 16,-4 3-11-16,-2 1-43 16,-2 3-31-16,-2 1-62 15,-6-2-144-15</inkml:trace>
  <inkml:trace contextRef="#ctx0" brushRef="#br0" timeOffset="405102.8133">16679 10699 210 0,'0'0'0'0,"90"-1"-2"16,-37 1 2-16,5 0-7 16,-2 0-132-16</inkml:trace>
  <inkml:trace contextRef="#ctx0" brushRef="#br0" timeOffset="406023.5137">18888 9973 395 0,'0'0'65'16,"0"0"48"-16,0 0-98 16,0 0-15-16,0 0 26 15,0 0-16-15,-3-76 70 16,3 67-39-16,0 4 11 15,0 3 7-15,0-1-47 0,0 3-2 16,0 0-10 0,0 0-8-16,0 5-6 0,0 15 9 15,0 4 2-15,0 7-9 16,3 1 21-16,3-2-9 16,4-2 0-16,1-4 9 15,1-1-9-15,3-5 0 16,3-1-6-16,4-5 6 15,5-5 0-15,7-7 14 16,8 0-14-16,8-5 10 16,6-14 4-16,-5-5-10 15,-2 0 4-15,-5 0 12 16,-5 2-10-16,-9 5-2 16,-10 3-5-16,-6 6 11 0,-4 3-6 15,-4 4-8-15,-4 0 0 16,3 1-3-16,-5 0 11 15,0 0-17-15,1 0 6 16,1 0-48-16,4 0 10 16,4 1-33-16,5 10 20 15,2 1 13-15,3 3-42 16,-3 4 32-16,-1 0-66 16,-10 1-140-16</inkml:trace>
  <inkml:trace contextRef="#ctx0" brushRef="#br0" timeOffset="407264.5378">18770 11410 319 0,'0'0'105'0,"0"0"-27"16,0 0-56-16,0 0 36 16,0 0-15-16,0 0 9 15,2-52-5-15,-2 52-44 0,0 0 41 16,0 0-44-16,0 0 1 16,0 0-15-16,0 1 14 15,0 16-9-15,1 10 2 16,0 9 14-16,1 3-6 15,1 0-1-15,1-5 7 16,3-6-6-16,2-6-1 16,-2-2 0-16,2-8 3 15,3-5 4-15,2-4-2 16,6-3 15-16,10 0-19 16,12-13 57-16,10-12-48 15,2-5 5-15,-5-5-15 16,-6-1 7-16,-5 3 7 15,-6 1-14-15,-6 6 3 16,-10 5 1-16,-1 4-1 0,-8 3-3 16,-2 7 14-16,-2 0-4 15,-3 4-7-15,2 3-3 16,-2-2 5-16,0 2-17 16,0 0 12-16,0 0-4 15,0 0-2-15,0 0-11 16,0 0 14-16,0 0-15 15,0 0 8-15,0 0-17 16,0 0 27-16,0 0-26 16,0 0 23-16,0 0-31 15,0 0 26-15,0 0 1 16,0 0 3-16,0 0-19 0,0 0 23 16,0 0 0-16,0 0-14 15,0 0 15-15,0 0-3 16,0 0-2-16,0 0 4 15,0 0-1-15,0 0 1 16,0 0-3-16,0 0-3 16,0 0-22-16,0 0 26 15,0 0-12-15,0 0 12 16,0 0-15-16,0 0 17 16,0 0-2-16,0 0-5 15,0 0 12-15,0 0-5 16,0 0 0-16,0 0 1 15,0 0-20-15,0 0 10 16,0 2-13-16,0 6-30 16,0 4 5-16,0 4 34 0,0 0-7 15,0 5-39-15,-5 4-5 16,-5 2-82-16</inkml:trace>
  <inkml:trace contextRef="#ctx0" brushRef="#br0" timeOffset="408131.8314">18723 12104 378 0,'0'0'57'0,"0"0"-52"16,0 0 9-16,0 0-1 16,0 0 7-16,0 0-20 15,17-42 0-15,-11 31 52 16,-1 6-51-16,0-2-1 16,-4 3 32-16,1 3-23 15,-2-1 40-15,0 2-8 16,0 0-39-16,0 0 24 15,0 0-26-15,0 0-4 16,0 3-10-16,-6 10 7 0,-8 7 7 16,-2 5 0-16,-3 3 7 15,-2 3-4-15,-3 4 6 16,0 2-9-16,1-1 4 16,1-3 1-16,4-7 4 15,6-6-9-15,4-8 0 16,3-5 5-16,3-4-5 15,2-1 0-15,0-2-6 16,0 0 14-16,0 0-10 16,0 0 2-16,0 0-26 15,4-9 5-15,0-9-176 0,-4-8-274 16</inkml:trace>
  <inkml:trace contextRef="#ctx0" brushRef="#br0" timeOffset="408481.8069">18460 12065 473 0,'0'0'3'16,"0"0"-4"-16,0 0 2 16,0 0-1-16,0 0 35 15,0 0-14-15,0 0 34 16,-3978 33-48-16,8093-10 15 15,-4077 3 17-15,0 0-36 16,-2 5 24-16,-3-5-19 0,-3 1-8 16,0-4 28-1,-1-1-19-15,-2-5-8 0,1 0-1 16,-3-2 7-16,-2 0-7 16,0-1 0-16,-5-1 7 15,1 2-19-15,-3-2 12 16,-2-3 0-16,-3 0-7 15,-3-1-10-15,1 1 4 16,-1 0-41-16,0 1-41 16,-1-3 6-16,-1-6-238 15</inkml:trace>
  <inkml:trace contextRef="#ctx0" brushRef="#br0">11904 9447 191 0,'0'0'28'16,"0"0"-25"-16,0 0 12 15,0 0 56-15,0 0 10 16,0 0-34-16,0 0 0 0,13-28-31 16,-9 17 14-1,-1-3-12-15,0 2-12 0,-1-1 28 16,-1 0-18-16,-1 4 23 15,0-2-12-15,0 2-17 16,0 1 13-16,0 3-23 16,0 1 0-16,0 4 44 15,0-3-38-15,0 3-4 16,0 0 15-16,0 0-7 16,0-2 10-16,0 2-20 15,-1-3 3-15,-7 0 3 16,0-2-6-16,-1 4 0 15,-2-2 0-15,0 1 7 16,1 0-14-16</inkml:trace>
  <inkml:trace contextRef="#ctx0" brushRef="#br0" timeOffset="1.2118E6">11896 10397 421 0,'0'0'18'16,"0"0"49"-16,0 0-37 16,-81-33-25-16,54 32 28 0,0 1-17 15,1 0 9 1,0 0-12-16,3 4-4 0,0 7-9 16,2 5 0-16,2 4 5 15,1 3-10-15,-2 7 5 16,4 0 0-16,-2 7 12 15,2 2-12-15,8 2 11 16,2 2-22-16,6 3 24 16,0 0-17-16,0 2 8 15,12 2-4-15,6-3 1 16,7-2 0-16,2-7 7 16,6-6-8-16,6-8 1 0,5-9-1 15,6-7 0-15,5-8 9 16,-2 0-1-16,0-19-5 15,-2-7-3-15,-8-8 10 16,-9-3 1-16,-6-4-11 16,-11-3 0-16,-8 1 0 15,-9 0 3-15,0 6-3 16,-14 4 0-16,-9 5-6 16,-5 2 19-16,-2 0-12 15,3 4-1-15,-1 1 0 16,-1 3 1-16,3 3 2 15,1 4 0-15,1 3-3 16,4-1 4-16,1 4-14 16,2 0 10-16,5 3 0 15,-3 2-2-15,1 0 1 0,1 2-5 16,-2 17-30-16,4 8-39 16,4 4 57-16,7 10-45 15,6 0-45-15,18-1-116 16</inkml:trace>
  <inkml:trace contextRef="#ctx0" brushRef="#br0" timeOffset="1.21349E6">16005 11289 525 0,'0'0'55'0,"0"0"-55"16,0 0 0-16,-103-3-5 15,75 6 15-15,4 6 9 16,0 3-19-16,3 0 11 16,4 5 1-16,-2 3-12 0,-1 6 18 15,0 6-5 1,-1 5-6-16,3 6 17 0,5 3-19 15,4 1-5-15,5 0 30 16,4-2-28-16,0-6 9 16,16-2-2-16,11-3-9 15,5-1 14-15,7-5-9 16,4-2-5-16,2-7 7 16,1-3-4-16,-5-8 7 15,1-5-10-15,-4-3 0 16,-8 0 7-16,-2 0 2 15,-7-9 3-15,-4 1-11 16,-5 1 10-16,-2 0-1 0,-4-3 17 16,-2-2-21-16,3-2 14 15,-3-6-9-15,2-4-11 16,-2-2 13-16,-2-2-7 16,-2-5-3-16,0-4-5 15,0-6 4-15,0-6-4 16,0 2 9-16,0 3-12 15,0 6 5-15,-12 8 0 16,0 2 3-16,-5 3-2 16,1 6 4-16,-2-1 16 15,2 8-20-15,-2 1-1 16,-1 2 0-16,-2 2 5 16,-3 2-6-16,0-1 1 15,3 3 0-15,3 1-4 16,2 2 4-16,4 0-10 0,0 0-2 15,0 0-25-15,-1 0-2 16,1 11-54-16,-3 4-36 16,-2-1-22-16,0-2-264 15</inkml:trace>
  <inkml:trace contextRef="#ctx0" brushRef="#br0" timeOffset="1.21469E6">12188 8875 503 0,'0'0'105'16,"0"0"-105"-16,0 0-11 15,0 0 4-15,0 0-7 16,-64 86 14-16,56-66 0 16,3 3 21-16,0-3-9 0,4 1-5 15,-1-1 14 1,2 0-17-16,-1 1 19 0,1 1-23 15,-2 1 0-15,2 0 17 16,0 1-17-16,0-2 0 16,0-4 0-16,0-2 6 15,0-6-11-15,0 0 5 16,0-6 0-16,0 0 3 16,6-1-3-16,10-3-36 15,8 0 18-15,8-10-50 16,6-13-41-16,3-8-141 15</inkml:trace>
  <inkml:trace contextRef="#ctx0" brushRef="#br0" timeOffset="1.21605E6">12134 10221 369 0,'0'0'48'0,"0"0"-3"15,0 0-21 1,0 0-7-16,0 0 38 0,0 0-38 16,-12-31 28-16,12 29-9 15,0 0-10-15,0 2 9 16,0 0-20-16,0 0 2 16,-1 0-11-16,1 0-6 15,-3 7-14-15,0 16 3 16,-5 17 22-16,3 9 25 15,0 4-32-15,3 2 9 16,2-12-13-16,0-9 8 16,0-12-8-16,0-6 2 15,2-9 3-15,-1-3-10 16,1-4 3-16,-2 0 2 16,3 0-10-16,5 0 4 0,8-22-43 15,5-15-24 1,7-13-126-16</inkml:trace>
  <inkml:trace contextRef="#ctx0" brushRef="#br0" timeOffset="1.22034E6">5331 10892 254 0,'0'0'140'0,"0"0"-119"16,0 0-19-16,0 0-2 15,0 0 0-15,0 0 11 16,0 0-13-16,-15 0 2 15,15 0-7-15,0 0 3 16,0 0-68-16,0 0-72 0</inkml:trace>
  <inkml:trace contextRef="#ctx0" brushRef="#br0" timeOffset="1.22288E6">10893 8824 449 0,'0'0'0'0,"-112"-32"14"0,54 17 8 16,-3-1 8-16,1 1 29 16,-1-1-26-16,3 2-13 15,0 3 13-15,-2 4-26 16,-7 2-3-16,-9 5 6 15,-9 0-7-15,-4 0 0 16,-2 6-3-16,5 11 10 16,4 3-1-16,9 2 21 15,5 2-18-15,7-1-2 16,10 0-4-16,6-1-6 16,11 0 4-16,9-4-1 0,6-2 4 15,6-2-7-15,7 1-5 16,3-6 5-16,3 1 8 15,0 0-8-15,2-1-6 16,11-1-24-16,5 1 11 16,4-4-3-16,7 0-22 15,2-2-7-15,1-3-96 16,-2 0-137-16</inkml:trace>
  <inkml:trace contextRef="#ctx0" brushRef="#br0" timeOffset="1.24568E6">6805 10174 397 0,'0'0'46'16,"0"0"26"-16,0 0-49 15,0 0-15-15,0 0-16 16,0 0 11-16,0 0-8 16,0 0 5-16,0 0 0 15,0 0 22-15,0 0-22 16,0 0 0-16,0 0-11 16,1 0 17-16,-1 0-8 0,1 0 4 15,1 0 5-15,6 0-7 16,5 0-1-16,13 0 1 15,11 4 6-15,11-3-2 16,13-1 0-16,13 0 4 16,4-3-8-16,2-11 7 15,-3-1-7-15,-6 0-6 16,-7-2 4-16,-3 1-3 16,-11 3-5-16,-7 3-26 15,-9 2-27-15,-12 4 40 16,-6 0-121-16</inkml:trace>
  <inkml:trace contextRef="#ctx0" brushRef="#br0" timeOffset="1.24777E6">12273 8857 292 0,'0'0'46'0,"0"0"-7"0,0 0 14 16,0 0-35-16,0 0-10 15,0 0 62-15,0 0-51 16,-13-24-8-16,11 19 35 15,1 2-26-15,-1-3 17 16,1 3-36-16,-1 1 2 16,1-1 29-16,1 3-19 15,-3 0 0-15,3 0 12 16,0 0-25-16,0 0 0 16,0 0-7-16,0 4 6 15,-2 17-15-15,-2 9 15 16,0 10 1-16,-1 3 2 0,2 3-2 15,-2 2 0 1,4-6-2-16,-1 1 10 0,1-11-7 16,-2-3-1-16,3-7 0 15,0-5-4-15,0-5 8 16,-2-3-4-16,2-6 0 16,0-1 3-16,0-2-5 15,0 0 13-15,0 0 1 16,0 0 37-16,0-11-12 15,0-11-33-15,-1-6-4 16,-1-5 2-16,2 1-2 16,-1 1 1-16,-1 6-1 15,0 9 0-15,0 3 0 16,-1 10-1-16,3 3 1 0,0 0-1 16,0 0-4-16,-1 0-11 15,1 5 6-15,0 15-2 16,-2 9 12-16,2 9 0 15,0 2 0-15,0-2 0 16,2-4-9-16,6-5 9 16,0-9-2-16,-1-6-2 15,1-7-47-15,1-2 19 16,3-5-34-16,2 0-24 16,3-19-58-16</inkml:trace>
  <inkml:trace contextRef="#ctx0" brushRef="#br0" timeOffset="1.25235E6">8696 15049 562 0,'0'0'51'15,"0"0"-32"-15,0 0-2 16,0 0 55-16,0 0-26 0,0 0 9 16,0 0-6-1,-7 0-29-15,7-1 5 0,3-10-24 16,9-1 0-16,8-5 8 16,7 3-7-16,3 6 7 15,4 6-10-15,5 2 2 16,4 9 2-16,-2 10-3 15,-5 6 0-15,-8 4-2 16,-9 3-6-16,-7 3 8 16,-9 2 0-16,-3 2 1 15,-10 3-1-15,-20 1 0 16,-11-1 0-16,3-6-4 16,-1-8 0-16,6-9 4 15,11-8 4-15,10-7 0 16,3-4-4-16,8 0 3 15,1 0-2-15,0 0-1 0,0 0-7 16,0 0-3-16,0 0 9 16,0 0-6-16,7-1 2 15,3 1-4-15,3 0 5 16,4 0 4-16,6 14 5 16,-1 4 8-16,0 1 11 15,-2 4-24-15,-4-7 0 16,-1 1 8-16,-3-4-5 15,0-4-6-15,-2-5-28 16,3-4-83-16,3-7-53 16,0-23-126-16</inkml:trace>
  <inkml:trace contextRef="#ctx0" brushRef="#br0" timeOffset="1.25264E6">9178 14986 745 0,'0'0'24'0,"0"0"-14"0,0 0-6 15,-48 77 6-15,44-42 30 16,4 4 8-16,0 1-36 15,13 3-8-15,13-1-3 16,5-2 3-16,4-6 4 16,3-4-8-16,1-10-39 15,-1-8-53-15,0-10-66 16,-7-2-239-16</inkml:trace>
  <inkml:trace contextRef="#ctx0" brushRef="#br0" timeOffset="1.25309E6">9508 15305 757 0,'0'0'35'16,"0"0"-29"-16,0 0 16 16,0 0 17-16,-26-73-7 15,26 48 1-15,0-2-33 16,12 6 1-16,2 3 4 15,2 6-5-15,-2 4 0 16,2 4-10-16,-2 4 3 16,0 0 7-16,-1 0-1 15,-4 12 1-15,-1 7 0 16,-6 3-1-16,-2 1 6 16,0-3-6-16,0-1 10 15,-3-7-9-15,0-5 2 0,1-6-2 16,2-1 0-16,0 0-5 15,0 0 5-15,5-11-8 16,12-7-17-16,3-1 7 16,2 8 13-16,-4 5 5 15,-6 6 0-15,2 0 3 16,0 5 12-16,0 12 17 16,4 4-14-16,-5 0-16 15,3 2 10-15,-2-2-12 16,1-5 0-16,0-4-1 15,4-5-55-15,5-7-84 16,3-5-42-16,-2-24-386 16</inkml:trace>
  <inkml:trace contextRef="#ctx0" brushRef="#br0" timeOffset="1.25328E6">10050 15166 794 0,'0'0'39'0,"0"0"-34"16,0 0-5-16,0 0-11 15,0 0 10-15,0 0-9 16,117-29-13-16,-72 15-83 16,-10-2-66-16,-5-3-343 0</inkml:trace>
  <inkml:trace contextRef="#ctx0" brushRef="#br0" timeOffset="1.25348E6">10309 14987 555 0,'0'0'304'16,"0"0"-294"-16,0 0-10 15,-13 93 0-15,13-58 10 16,5 0-10-16,13-5 5 15,6-1-10-15,1-5-5 16,1-3-65-16,-3-9-66 16,-3-10-50-16</inkml:trace>
  <inkml:trace contextRef="#ctx0" brushRef="#br0" timeOffset="1.25368E6">10601 14966 711 0,'0'0'19'16,"0"0"-19"-16,0 0-1 16,0 0 1-16,91 85 16 15,-72-57 26-15,-1 1-21 16,-3 4-16-16,-6 1 2 0,-5 0-5 16,-4 1 1-1,-1 0-6-15,-17-1-3 0,0-3-132 16,0-6-164-16</inkml:trace>
  <inkml:trace contextRef="#ctx0" brushRef="#br0" timeOffset="1.25443E6">12180 14623 643 0,'0'0'0'16,"0"0"-58"-16,0 0 56 15,0 0-1-15,0 0-3 16,0 0 6-16,62 81 0 0,-67-48 7 16,-14-4-1-1,3-5-3-15,5-10 6 0,5-6-5 16,6-4 9-16,0-1-13 16,6 0-6-16,16 1 3 15,10-1 4-15,5 2-1 16,-1 2 12-16,-2 4-5 15,-10 0 17-15,-8 5-13 16,-9 4 1-16,-7 7 18 16,0 6 31-16,-4 3 0 15,-15 0-6-15,-5-4-17 16,3-5 0-16,5-5-38 16,5-10 0-16,8-4-3 15,3-7-42-15,0-1-118 0,15-8-74 16</inkml:trace>
  <inkml:trace contextRef="#ctx0" brushRef="#br0" timeOffset="1.25468E6">12594 14691 763 0,'0'0'43'0,"0"0"-41"0,-54 89 1 15,48-52 31-15,6 8-13 16,0 0-13-16,12 1 11 16,9-5-19-16,7-7-2 15,4-8-10-15,3-9-120 16,-1-9-57-16</inkml:trace>
  <inkml:trace contextRef="#ctx0" brushRef="#br0" timeOffset="1.2551E6">12838 15037 830 0,'0'0'88'0,"0"0"-76"0,0 0 19 15,0 0 0-15,0-92-27 16,22 51 3-16,10 3-7 16,-1 6 0-16,1 13-6 15,-4 11 6-15,-4 8-4 16,-3 0 3-16,-8 2-19 16,-1 15 20-16,-6 6-15 15,-6 3 15-15,0 3 4 16,0-4 3-16,-3-4-2 15,-6-6 4-15,6-9-4 0,3-4 2 16,0-2-7-16,0 0 4 16,0-2 3-1,6-14-7-15,12-3-1 0,3 1-2 16,-2 8 3-16,1 4 0 16,-4 6 5-16,4 0 4 15,0 0-6-15,1 9 5 16,2 3-7-16,-1 3-1 15,-3-3 2-15,-1-3-14 16,0-2-32-16,2-7-92 16,0 0-66-16</inkml:trace>
  <inkml:trace contextRef="#ctx0" brushRef="#br0" timeOffset="1.2553E6">13485 14853 825 0,'0'0'52'0,"0"0"-52"16,0 0 4-16,0 0 14 15,0 0-6-15,88 11 7 16,-52-11-14-16,2 0-5 16,-1-2-28-16,2-11-50 15,-5-4-95-15,-3-3-317 16</inkml:trace>
  <inkml:trace contextRef="#ctx0" brushRef="#br0" timeOffset="1.25553E6">13932 14604 702 0,'0'0'32'15,"0"0"-32"-15,0 0 0 0,0 0 38 16,0 0 2-16,0 0 17 15,52 70-18-15,-40-40-20 16,-5 3-1-16,-1-2-10 16,-1 3-4-16,-4-3-4 15,1 0 0-15,-2-1-4 16,0-3-7-16,0-5-53 16,0-3-53-16,-2-8-88 0</inkml:trace>
  <inkml:trace contextRef="#ctx0" brushRef="#br0" timeOffset="1.2586E6">9984 15712 296 0,'0'0'51'0,"0"0"11"0,0 0 14 16,0 0 19-16,0 0-69 15,0 0 5-15,-24-58 44 16,23 53-50-16,1 4-14 15,0-1 45-15,0 2-29 16,0 0-25-16,0 0-2 16,0 0-9-16,0 0 7 15,6 0-8-15,16 0 10 16,11 0 0-16,11 0-1 16,8 0 1-16,11 0 6 15,10 0-1-15,6-6-10 16,15-2 0-16,1-1 5 0,1 2 0 15,-5 3-9-15,-12 4-71 16,-17 0-87-16,-14 0-158 16</inkml:trace>
  <inkml:trace contextRef="#ctx0" brushRef="#br0" timeOffset="1.25912E6">13141 15320 706 0,'0'0'21'16,"0"0"-21"-16,0 0-13 16,97 2 13-16,-49-2 12 15,10-4-6-15,8-2-6 16,7-1 16-16,6 5-15 16,0-1-1-16,-1 1-4 15,-4-1 4-15,-7-1 9 16,-10-1-9-16,-12 1 2 15,-16 2-12-15,-9 1 13 16,-14 1-8-16,-5 0-21 0,-1 0-42 16,0 0-17-16,-4 1-74 15</inkml:trace>
  <inkml:trace contextRef="#ctx0" brushRef="#br0" timeOffset="1.2607E6">13104 14604 454 0,'0'0'33'0,"0"0"-29"15,0 0-3-15,0 0 0 0,0 0 69 16,0 0-40-16,9-72 36 16,-9 69-38-16,-2 0-27 15,-8 3 5-15,-5 0 1 16,-5 0-7-16,-2 0 17 16,-5 0-17-16,1 10 8 15,0-1 3-15,1 3-11 16,1 1 21-16,2 1-7 15,2 3-13-15,2 3 11 16,2 4-12-16,6 7-1 16,6 10-4-16,4 6 6 15,0 10-1-15,2 8 0 16,17 4-4-16,4 1 4 0,14-4 5 16,5-4-5-1,7-5-3-15,3-4 3 0,5-5 2 16,0-10-2-16,-1-10 0 15,-4-8 3-15,-2-12-3 16,-6-8-2-16,-3 0 2 16,-2-26 3-16,-3-12 7 15,-1-12-9-15,-4-8 14 16,-11-5-6-16,-7-6-9 16,-13-1 16-16,0 4-8 15,-21 5-5-15,-13 7-3 16,-7 11 0-16,-6 2 4 15,-7 5-10-15,0 2 13 16,-2 5-3-16,2 7 9 0,5 6-11 16,6 5 10-16,4 6-10 15,3 4 6-15,9 1-10 16,2 3 2-16,4 15-9 16,2 7 7-16,4 8-39 15,3 9 11-15,1 5-25 16,9 6-4-16,2 2-34 15,0-2-94-15</inkml:trace>
  <inkml:trace contextRef="#ctx0" brushRef="#br0" timeOffset="1.26198E6">9448 14911 461 0,'0'0'61'0,"0"0"-61"16,0 0 24-16,0 0 17 16,0 0-10-16,0 0 4 15,-3-7-23-15,3 7 1 16,0 0 4-16,0 0-16 16,-2 0 14-16,2 0-15 15,0 0-1-15,-2 3-2 16,0 16 0-16,0 11 3 15,1 9-8-15,-2 8 9 0,2 1-1 16,1 0 7-16,0-3-4 16,1 2 5-16,18-3-8 15,7 1 0-15,11-3-4 16,5-5 10-16,12-10-7 16,5-14 1-16,4-10 0 15,0-3 2-15,-5-15 2 16,-9-11 1-16,-9-5-6 15,-10-4 8-15,-8 1-8 16,-13-1 5-16,-9 0-3 16,0-3 12-16,-19 0-13 15,-9-4-3-15,-5 1 3 16,-3 4-5-16,0 6 12 0,2 7-9 16,1 7 5-1,2 7-3-15,2 5 0 16,6 5 0-16,2 0-1 0,6 5-23 15,-3 16-4-15,6 7-25 16,1 5-23-16,1 3 4 16,1-3-88-16</inkml:trace>
  <inkml:trace contextRef="#ctx0" brushRef="#br0" timeOffset="1.26568E6">20217 15008 118 0,'0'0'509'0,"0"0"-488"0,0 0 0 16,-98 9-2-16,78-9 39 15,0 0 16-15,3 0-8 16,1 0-37-16,-2 0-18 15,3 0-11-15,-1 0 23 16,-3 5-12-16,-1 2-10 16,-4 5 8-16,-4 4-5 15,-4 2 11-15,-1 5-15 16,4 4 0-16,2 3 16 16,7 2-16-16,4 1 8 15,5 4-8-15,4-3 8 16,7 4-8-16,0-1-1 15,9-3 1-15,13 0 8 0,7-3-8 16,6-2 0-16,0-8 6 16,2-6-5-16,2-5 6 15,-2-5-7-15,2-5 9 16,0 0-7-16,-2 0-2 16,0-5-13-16,-3-2-48 15,-4 2-71-15,-9-3-66 16,-8 1-295-16</inkml:trace>
  <inkml:trace contextRef="#ctx0" brushRef="#br0" timeOffset="1.26651E6">20711 15015 163 0,'0'0'418'0,"0"0"-418"15,0 0-4-15,0 0 4 16,0 0 22-16,0 0 11 16,-36-3 28-16,24 3-59 15,0 0-2-15,-4 0 23 16,-1 0-10-16,-3 3 16 15,-3 7-3-15,2 5-10 0,-3 3 21 16,4 2-26-16,3 3 13 16,1 5 1-16,5 2-23 15,4 5 7-15,7 4-2 16,0 0 0-16,6 1 0 16,9-2-7-16,9 1 6 15,3-2-1-15,3-2 3 16,5-6-11-16,-4-4 8 15,2-4-7-15,-2-5 5 16,1-2-6-16,1-6 17 16,0 0-24-16,-2-6 10 15,-1-2-53-15,-3 0-55 16,-4 0-51-16,-3-10-330 0</inkml:trace>
  <inkml:trace contextRef="#ctx0" brushRef="#br0" timeOffset="1.26842E6">20888 15342 687 0,'0'0'20'15,"0"0"-13"-15,0 0-7 16,0 0 11-16,0 0 37 16,0 0-19-16,-11-15 13 15,11 11-21-15,0-1-12 16,0-5-9-16,0 0 17 16,0-6-16-16,0-1-1 15,4-1 5-15,6-5-5 16,1 0 1-16,2-2-1 0,4 0 0 15,5 3-1-15,-1 1 1 16,1 8-1-16,-2 4-2 16,-5 6 3-16,1 3-1 15,-4 0-3-15,1 10-14 16,-3 9 14-16,-3 7 0 16,-5 6 5-16,-2 5-7 15,0-3 12-15,0-1-1 16,0-8-5-16,-5-6 0 15,0-7 0-15,2-5 0 16,2-3 0-16,-1-4-2 16,2 0 7-16,0 0 1 15,0 0-5-15,0 0-1 0,0 0 14 16,0 0-13 0,0 0-1-16,0 0 0 0,0 0-38 15,5-8-53-15,5-7-94 16</inkml:trace>
  <inkml:trace contextRef="#ctx0" brushRef="#br0" timeOffset="1.26892E6">19219 15183 570 0,'0'0'0'0,"0"0"-83"16</inkml:trace>
  <inkml:trace contextRef="#ctx0" brushRef="#br0" timeOffset="1.27039E6">9033 15715 84 0,'0'0'460'16,"0"0"-450"-16,0 0 37 15,0 0-13-15,0 0-23 16,0 0 20-16,-13 0-27 15,13 0-1-15,0-3 16 16,0 3-7-16,0 0-10 16,6 0-2-16,6 0 2 15,6 0 9-15,7-4-11 16,-1 1 6-16,6 0 16 0,0-1-22 16,3-1 13-16,-1 0-4 15,-6 1-5-15,-4 0 4 16,-6 3-8-16,-8 1 0 15,-5 0-9-15,-3 0 9 16,0 0-5-16,0 0 4 16,0 0-16-16,1 0-12 15,1 0-46-15,1 11 50 16,1 3-91-16,3-2-131 16</inkml:trace>
  <inkml:trace contextRef="#ctx0" brushRef="#br0" timeOffset="1.27134E6">9628 16645 551 0,'0'0'94'16,"0"0"-84"-16,0 0 0 15,0 0 14-15,0 0-6 16,0 0-3-16,-3-2-3 16,3 0-8-16,2 1-6 0,13-3 4 15,10-3-2 1,8-2 15-16,1-3-13 0,5-1-4 16,3-1 4-16,-5-2 0 15,-1 5-2-15,-6 1 0 16,-9 6-5-16,-9 1 5 15,-6 3-3-15,-6 0-15 16,0 0-12-16,-2 0 30 16,-17 0-4-16,-10 8 13 15,-4 1-9-15,-2-2 1 16,1 0 2-16,4-2 14 16,6 1-6-16,3-4-10 15,12 0 24-15,2-1-25 16,5-1 16-16,2 0-13 0,0 0-3 15,0 0 0-15,0 0-3 16,0 0 8-16,0 0-14 16,0 0 9-16,0 0 0 15,0 0 1-15,0 0 2 16,0 0 3-16,0 0 2 16,0 0 1-16,2 0 9 15,9 0-10-15,2 0 8 16,7-1-15-16,4-3 0 15,3-1-1-15,1 2-52 16,3 0-93-16,-6-3-155 16</inkml:trace>
  <inkml:trace contextRef="#ctx0" brushRef="#br0" timeOffset="1.27348E6">20369 15934 508 0,'0'0'100'16,"0"0"-100"-16,0 0 0 15,0 0 14-15,0 0-5 0,0 0 31 16,-9 0-8-16,9 0-24 16,0 0 11-16,0 0-12 15,0 0 27-15,0 0-11 16,0 0-17-16,0 0-1 16,0 0 24-16,0 0-28 15,0 0 21-15,0 0-22 16,0 0-2-16,3 0 2 15,11 0 8-15,5 0-5 16,11-9 1-16,10-2 4 16,7 0-8-16,8 2-3 15,1-1 3-15,1 7 2 16,-9 3 5-16,-8 0-14 0,-12 0 7 16,-8 0-27-16,-10 10 24 15,-7-1 3-15,-3 7-2 16,0 4 1-16,-16 3 2 15,-8 7 4-15,-3 0 25 16,2-3-24-16,1 2 33 16,5-6-23-16,0-1-1 15,2-1 1-15,2 0-11 16,0-6-2-16,3-1-3 16,2 1 5-16,1-3-4 15,-1-3-1-15,2 1 0 16,0-6-2-16,2 1 5 0,5-1-6 15,-1-4-20-15,2 4-54 16,0-4-65-16,6 0-61 16,13 0-180-16</inkml:trace>
  <inkml:trace contextRef="#ctx0" brushRef="#br0" timeOffset="1.2742E6">21192 15732 615 0,'0'0'5'0,"0"0"6"15,-86 31 2-15,61-16 9 16,3 2 29-16,6 1-12 16,5 2-10-16,8-3-19 15,3 2 1-15,0-1-6 16,14 1 0-16,13-5-10 15,8-7-107-15,-1-7-154 0</inkml:trace>
  <inkml:trace contextRef="#ctx0" brushRef="#br0" timeOffset="1.27481E6">21143 16107 734 0,'0'0'15'0,"0"0"-15"15,-17-81-11-15,14 50 11 16,1 2 1-16,2 4 17 15,0 9 0-15,0 2-13 16,0 0-5-16,6 4 4 16,3 0 5-16,3 2-18 15,3 1 8-15,5 0 1 16,6 2 0-16,1 3 4 16,0 2 1-16,0 0-5 15,-4 4-5-15,-1 11 2 16,-3 6 2-16,-6 7 1 0,-6 3 25 15,-7 3-19-15,0 2 17 16,-5-2 1-16,-13-1-6 16,-2-8 6-16,3-5 10 15,6-9-29-15,5-6-2 16,3-2-3-16,3-3 9 16,0 0-4-16,0-8 8 15,3-14 4-15,13-5-17 16,2 0-29-16,2 3 28 15,-5 9-5-15,-4 2 6 16,0 8 0-16,-2 4 0 16,3 1-5-16,1 0 4 15,5 10 2-15,2 6-6 16,2 5 8-16,3-4-3 0,-1 0 3 16,-3 0-3-16,3-6-1 15,-3-5 1-15,0-6-62 16,0 0-59-16,0-25-68 15</inkml:trace>
  <inkml:trace contextRef="#ctx0" brushRef="#br0" timeOffset="1.27519E6">21661 15576 515 0,'0'0'298'0,"0"0"-298"16,0 0-16-16,0 0 13 15,104-37 3-15,-78 37-8 16,-4 3 7-16,-3 14-3 16,-6 1-1-16,-9 3 4 15,-4 6 2-15,0 2 17 16,-18-2-16-16,-7 4 5 15,1-5 37-15,3-3-9 16,5-7 7-16,9-3-13 16,3-4-28-16,4-3 12 15,1 2-6-15,25 4-7 0,14 1 34 16,10-3-15 0,8-5-15-16,-1-3 2 0,2-2-6 15,-7 0 0-15,-5 0-76 16,-8 0-77-16,-9 0-80 15</inkml:trace>
  <inkml:trace contextRef="#ctx0" brushRef="#br0" timeOffset="1.27707E6">22978 15855 826 0,'0'0'56'0,"0"0"-48"16,-95 3-8-16,72 16 0 15,5 8 9-15,12 6 9 16,6 3-17-16,6 3 0 16,22 0 1-16,9-6 2 15,3-10-3-15,3-9-1 0,-3-9-14 16,-4-5 4-16,-4-7-22 15,-10-16 23-15,-7-12 8 16,-12-10-2-16,-3-8 1 16,-17-6 2-16,-15-1 4 15,-6-2 16-15,-5-2-19 16,3 0 17-16,7 3 30 16,8 4-48-16,17 13 0 15,8 7-1-15,15 9 4 16,25 9-10-16,17 3-8 15,10 10 0-15,5 6 10 16,-1 0-1-16,-10 19 6 16,-13 6 0-16,-16 6-3 15,-15-1-5-15,-15 2 8 16,-2 4 0-16,-16 0 5 0,-13 2 3 16,-5-1 25-16,-1-2-26 15,6-4-6-15,13-1-2 16,15-5-19-16,1-8-170 15,24-15-249-15</inkml:trace>
  <inkml:trace contextRef="#ctx0" brushRef="#br0" timeOffset="1.2777E6">23596 15913 830 0,'0'0'15'0,"0"0"-15"16,0 0 0-16,0 0 0 15,-5-86 14-15,33 58-9 16,6-1 19-16,6 3-24 15,2 0-4-15,-1 3 1 16,-2 6 0-16,-5 2-3 16,-4 8 6-16,-8 5 0 15,-8 2-3-15,-5 0 3 16,-5 15-18-16,-4 7 17 16,0 8 2-16,-15 3 19 15,-4-1 0-15,-2-2-6 0,1-3 5 16,6-9-18-1,6-7 12-15,6-6-13 0,2-3-6 16,0-2 6-16,17 0 7 16,16-5-3-16,12-8 5 15,3-1-7-15,-7 3 0 16,-5 5-4-16,-10 1 0 16,-7 4 1-16,-1 1 1 15,-6 0-9-15,-1 0-11 16,-2 0-46-16,4 0-27 15,0 0-33-15,-1-8-198 16</inkml:trace>
  <inkml:trace contextRef="#ctx0" brushRef="#br0" timeOffset="1.278E6">24353 15444 621 0,'0'0'22'16,"0"0"-22"-16,85-8-5 16,-61 8 5-16,-4 8 5 15,-8 11-5-15,-5 5 7 16,-7 7 0-16,-4 4 31 16,-19 2 25-16,-7-2-3 15,-1-1-14-15,4-9 6 16,11-8-10-16,8-6-25 0,8-4-15 15,3-1 8-15,27 0 1 16,16-2 3-16,8-4-8 16,6 1-6-16,-2-1-83 15,-6 0-50-15,-13 0-70 16</inkml:trace>
  <inkml:trace contextRef="#ctx0" brushRef="#br0" timeOffset="1.27891E6">24069 13181 382 0,'0'0'430'0,"-80"-44"-425"15,42 32-10-15,2 0 6 16,2 3-1-16,-1 0 12 16,10 4 16-16,7 5 16 15,5 0-32-15,5 0-12 16,-1 14 0-16,-3 12 0 16,2 11 0-16,2 4 0 15,7 2 6-15,1-7-16 16,1-6 10-16,17-4 0 0,6-7 4 15,3-9-4-15,4-10-1 16,0 0-2-16,4-12 3 16,-2-14-6-16,-5-6 1 15,-4-2 4-15,-7 3-8 16,-9 9 9-16,-3 9 0 16,-5 7 28-16,0 6-14 15,0 0-14-15,0 5-15 16,0 19 9-16,0 14-11 15,-8 11 23-15,1 9-6 16,2 2 2-16,2-1 3 16,2-3 2-16,1-5-7 15,0-4 4-15,0-10-9 16,0-6-1-16,0-9 5 0,11-5-89 16,5-10-24-16,6-7-90 15</inkml:trace>
  <inkml:trace contextRef="#ctx0" brushRef="#br0" timeOffset="1.27938E6">24476 13788 622 0,'0'0'101'0,"0"0"-94"16,0 0-4-16,0 0 27 16,0 0 18-16,0 0-13 15,-51-87-20-15,52 56-10 16,16 1 9-16,1-1-13 16,3 4 14-16,-1 3-15 15,2 0-3-15,0 8 3 16,-1 6 0-16,-5 0-1 15,-2 9-1-15,-3 1-5 16,-3 0 5-16,-1 0-11 16,1 12 8-16,-4 10 2 15,-1 5 5-15,-1 3-2 0,-2 0 24 16,0-2-20-16,0-6 3 16,3-6-6-16,3-3-1 15,2-1 10-15,6-5-10 16,5 4-2-16,7-1 2 15,2 1 0-15,0 2-5 16,-5-3-22-16,-4-5-11 16,-7-2-9-16,0-3-12 15,-3 0 15-15,-1-24-67 16,0-10-223-16</inkml:trace>
  <inkml:trace contextRef="#ctx0" brushRef="#br0" timeOffset="1.2797E6">24895 13291 519 0,'0'0'10'15,"0"0"-10"-15,0 0-2 16,98-1 2-16,-78 5 31 16,-2 7-9-16,-2 3-8 15,-1 3-14-15,-4 2 10 16,-3 1-8-16,-6 4 9 15,-2 3 23-15,0 6 14 16,-15-1-8-16,0 3 21 16,-3-3-19-16,4-7-7 0,8-4-13 15,4-5-20 1,2-2 0-16,0-5-2 16,19-1 2-16,12-2 13 0,12-5-9 15,2-1-6-15,3 0-1 16,-3 0-93-16,-11 0-35 15,-13 0-119-15</inkml:trace>
  <inkml:trace contextRef="#ctx0" brushRef="#br0" timeOffset="1.28073E6">21473 16462 424 0,'0'0'39'15,"0"0"-29"-15,0 0-8 16,0 0-2-16,-85 31 13 15,79-31 26-15,1 0-11 16,-3 0 19-16,0 0-13 16,1-2 19-16,-4-3-38 15,-4 0 14-15,-4 1-22 16,-2 3-1-16,-1-1-7 16,3 2 1-16,5 0 0 15,6 0-4-15,4 0 5 0,0 0-2 16,4 0 1-1,0 0-2-15,0 0-5 0,0 0 7 16,4 0 0-16,15 3 23 16,13-1 43-16,14-2 7 15,17 0-15-15,16-14-18 16,10-6-2-16,5 1-13 16,-3 2-8-16,-10 5-11 15,-14 2 0-15,-15 3-9 16,-16 2 3-16,-15 3-29 15,-11 1 1-15,-5 1-46 16,-1 0 16-16,3 0-20 16,6-3-22-16,6-5-103 15</inkml:trace>
  <inkml:trace contextRef="#ctx0" brushRef="#br0" timeOffset="1.28109E6">23160 16465 664 0,'0'0'65'0,"0"0"-65"16,109-7 0-16,-54-3 49 16,6 0-26-16,5 0 14 15,4-2-19-15,6 0-12 16,-1-1-9-16,-4-3 3 15,-7-1-70-15,-7-9-4 16,-8-9-154-16</inkml:trace>
  <inkml:trace contextRef="#ctx0" brushRef="#br0" timeOffset="1.28152E6">24210 14918 902 0,'0'0'36'0,"0"0"-36"15,0 0-21-15,85-21-4 16,-7 7 25-16,16-2 13 15,7 3-12-15,-2 2-2 16,-4 0 1-16,-10 0 0 0,-13 1 5 16,-13-1-5-1,-14 5-20-15,-14 0-30 0,-14 5-59 16,-11 1 17-16,-6 0-140 16</inkml:trace>
  <inkml:trace contextRef="#ctx0" brushRef="#br0" timeOffset="1.28262E6">21900 16788 655 0,'0'0'66'16,"0"0"-41"-16,0 0-7 16,0 0 42-16,0 0-3 15,0 0 5-15,6-20-16 16,-21 23-23-16,-6 14-10 15,-3 6 4-15,-1 10-7 16,2 6 26-16,1 5-19 16,4 6 5-16,5 6 5 15,8 5-19-15,5 1 7 16,0-3-10-16,24-6 0 16,10-10-5-16,8-7 1 15,3-6-1-15,4-13 0 16,-1-8-25-16,-2-9 8 0,0 0-24 15,-4-29 5 1,-6-9 11-16,-8-11-16 0,-11-14 5 16,-10-4 25-16,-7 0 5 15,-5 5 3-15,-17 11-6 16,-8 7 9-16,-1 9 2 16,-5 6 18-16,-1 5-20 15,-2 3 24-15,3 5-24 16,0 2 6-16,7 5-4 15,6 3 11-15,9 1-13 16,9 5 0-16,5 0-12 16,0 5-70-16,0 14-80 0,18 2 56 15,9-3-163-15</inkml:trace>
  <inkml:trace contextRef="#ctx0" brushRef="#br0" timeOffset="1.28294E6">22689 16710 642 0,'0'0'203'15,"-87"-4"-182"-15,50 4-21 0,4 4 8 16,3 10 33-1,5 7 7-15,3 8-30 0,5 10-10 16,7 9 16-16,4 6-8 16,6 4-4-16,0 8-10 15,1 1 2-15,17-7 7 16,2-5-4-16,5-8-6 16,2-10-1-16,6-6-2 15,4-7-3-15,12-14-64 16,8-6-76-16,3-4-70 15</inkml:trace>
  <inkml:trace contextRef="#ctx0" brushRef="#br0" timeOffset="1.28364E6">23154 17143 803 0,'0'0'59'16,"0"0"-32"-16,0 0-15 16,0 0 38-16,0 0 0 15,0 0-23-15,-39-78-20 16,39 58-7-16,0-1 0 15,0 3-2-15,5-1 2 16,4 5 0-16,3 4-5 16,4-2 5-16,3 5-6 0,6-4 5 15,4 5-1-15,-1 3-1 16,1 3 0-16,-7 0 0 16,-1 6-11-16,-3 12 5 15,-8 7 2-15,-3 4 2 16,-7 2 5-16,0-2 9 15,0-2-7-15,-4-7 4 16,0-6-4-16,1-9 2 16,3-5 2-16,0 0-4 15,0 0-4-15,0-5-8 16,0-12-31-16,11-10-64 16,3 2 14-16,1 7 91 15,-2 6-9-15,-3 10 1 0,-1 0 8 16,0 2 24-1,4 0-10-15,4 3 32 0,3 10-31 16,7 3 8-16,3 2-4 16,4-1-9-16,1-1-10 15,-1-7-14-15,-6-6-83 16,-5-3-59-16,-11-12-269 16</inkml:trace>
  <inkml:trace contextRef="#ctx0" brushRef="#br0" timeOffset="1.28397E6">23721 16588 404 0,'0'0'351'0,"0"0"-351"16,0 0-85-16,80-22 85 15,-54 22 2-15,-2 4 4 16,-4 10-6-16,-4 5-9 16,-9 2 9-16,-7 0 1 15,0 2 2-15,-21-1 5 16,0-3 28-16,6-2-15 16,3-3 43-16,8-2-48 15,4-1-15-15,0 0 4 16,10 0-2-16,16 0 4 15,11-4 3-15,5-2-10 0,3-2 0 16,-4-3-95-16,-9-3-88 16</inkml:trace>
  <inkml:trace contextRef="#ctx0" brushRef="#br0" timeOffset="1.28427E6">24283 16561 671 0,'0'0'29'0,"0"0"-18"16,0 0-10-16,69 101 3 16,-63-54 22-16,-6 7 35 15,0 6-24-15,-13 3-22 16,-17 2 23-16,-3 3-33 15,-11 0 29-15,-11-1-18 16,-13 0 3-16,-13-6 19 16,-11-5-14-16,-13 0-19 15,-10-8 0-15,-7 3-5 16,-8-3-59-16,-7-7-102 16,-4-12-330-16</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4:01:59.007"/>
    </inkml:context>
    <inkml:brush xml:id="br0">
      <inkml:brushProperty name="width" value="0.05292" units="cm"/>
      <inkml:brushProperty name="height" value="0.05292" units="cm"/>
    </inkml:brush>
  </inkml:definitions>
  <inkml:trace contextRef="#ctx0" brushRef="#br0">2069 5688 338 0,'0'0'17'15,"0"0"3"-15,0 0 6 16,0 0-13-16,0 0 6 15,0 0 47-15,0 0-44 16,-61-35 12-16,54 31 10 16,4 1-25-16,3 3 7 15,0 0 1-15,0 0-10 0,0 0-13 16,0 0-4-16,0 0-5 16,0 0-7-16,11 0 11 15,16 0-4-15,15 3 2 16,16 5 3-16,9 1-8 15,10-1 8-15,8 0-14 16,9 3 14-16,7 3 0 16,0-2-3-16,2-1 0 15,-3 0-5-15,-3-5-2 16,-4 1 10-16,-10-3-9 16,-7-4 7-16,-9 0 4 15,-11 0-4-15,-9 0 1 16,-11-6 1-16,-11 0-2 0,-11 1 2 15,-8 2 0-15,0 3 2 16,-6 0 1-16,0 0 11 16,0 0-14-16,0 0-3 15,4 0-12-15,8 0-122 16,6 0 26-16,10 0-139 16</inkml:trace>
  <inkml:trace contextRef="#ctx0" brushRef="#br0" timeOffset="1233.0655">6029 5629 520 0,'0'0'6'0,"0"0"19"0,0 0-23 15,0 0 61-15,0 0-57 16,0 0 18-16,0 0 3 16,-10 0-20-16,10 0-6 15,0-2-1-15,0 1 5 16,7-2-10-16,11 0 5 15,12-4 0-15,6 1 0 16,7 1 5-16,8-1-9 16,5 3 4-16,5-1 0 15,3 0-5-15,-3-2 5 0,-4 1-4 16,-9 2-6 0,-8-3 10-16,-15 2-3 0,-5 2-6 15,-12-3 9-15,-6 5 9 16,-2 0-9-1,0 0 0-15,0 0-9 0,0 0 28 16,0 0-34-16,0 0 15 16,0 0-72-16,8 0-66 15,4 8-15-15,9-3 80 16</inkml:trace>
  <inkml:trace contextRef="#ctx0" brushRef="#br0" timeOffset="2192.5604">10523 5668 404 0,'0'0'85'0,"0"0"-61"0,0 0-24 15,0 0 0-15,0 0 0 16,0 0 18-16,5 0-18 16,18 0 25-16,9 0-16 15,4-5 1-15,0 5 8 16,5-2-15-16,3 2 7 16,6 0-10-16,5 0 0 15,5 0 10-15,1 0-8 16,0 0-2-16,-1 0 0 15,-3 0-1-15,-5 0 1 16,-1 0 3-16,-8 0 6 0,-3 0-7 16,-7 0-2-16,-8 0 0 15,-5 0 5-15,-4 0 2 16,-5 0 1-16,-4 0-8 16,0 0 0-16,-4 0-3 15,-1 0 6-15,-2 0-3 16,0 0 0-16,0 0-3 15,0 0-11-15,0 0-50 16,0 0-168-16</inkml:trace>
  <inkml:trace contextRef="#ctx0" brushRef="#br0" timeOffset="7282.4789">15584 6799 333 0,'0'0'95'0,"0"0"-94"16,0 0 5-16,0 0 28 15,0 0-14-15,0 0 26 16,0 0-26-16,0 0-13 16,2-9-2-16,-2 9 0 15,0-2-5-15,0 2 16 0,0 0-9 16,0 0-7-1,0 0-3-15,1 0 1 16,3 0-1-16,4 15 3 0,9 4 0 16,5 8-14-16,6 2 33 15,8 4-19-15,9 0 0 16,6-5 0-16,5-4 4 16,3-7-4-16,1-2-4 15,-1-6-1-15,-8-6 8 16,-2 2-3-16,-12-5 0 15,-9 0 2-15,-8 0-6 16,-8 0 4-16,-6 0 0 16,-3 0 5-16,-3 0 8 15,0 0-13-15,0 0-3 16,0 0 3-16,0 0-4 0,0 0 4 16,0 0-25-16,0 0-25 15,0 0-85-15,-2 0-248 16</inkml:trace>
  <inkml:trace contextRef="#ctx0" brushRef="#br0" timeOffset="8997.9998">7740 7967 452 0,'0'0'3'0,"0"0"-3"16,0 0 0-16,0 0-8 15,0 0 10-15,0 0-2 16,40 3 0-16,-20-3 6 16,5 0 18-16,-1 2-21 15,3-2 1-15,3 3 4 16,4 0-2-16,12 0 16 0,5-1-12 16,7 1-2-16,6 0 6 15,2-3-13-15,-1 0-1 16,-2 0 0-16,-3 0 13 15,-6 0-16-15,-2 0 3 16,-5 0 0-16,-5 0 5 16,-6 0-5-16,-6 0 0 15,-6 0-12-15,-4 0 30 16,-6 0-25-16,-6 0 7 16,-3 0 0-16,-3 0 10 15,-2 0-10-15,0 0 0 16,0 0-2-16,0 0 6 15,0 0-4-15,0 0 0 0,0 0 9 16,0 0-11-16,0 0 2 16,0 0-13-1,0 0 5-15,0 0-13 0,0 0 20 16,0 0-65-16,0 0-117 16</inkml:trace>
  <inkml:trace contextRef="#ctx0" brushRef="#br0" timeOffset="15640.6132">13020 9172 440 0,'0'0'75'0,"0"0"-70"0,0 0 14 15,0 0-18-15,0 0 17 16,0 0 0-16,0 0 12 16,0 0-29-16,0 0 5 15,0 0-6-15,0 2 11 16,1 8-8-16,13 0 0 15,7 7-1-15,0 2 21 16,3-2-12-16,6 0 11 16,-2 0-17-16,2-5-2 0,-2-2 9 15,0-3-2 1,1-4-10-16,-3-3 4 0,0 0 14 16,0 0 21-16,0-10-14 15,-3 0-17-15,-7-1 30 16,-3 3-24-16,-7-2 24 15,-1 6-8-15,-3-1-22 16,-2 2-1-16,0 3-7 16,0-1 7-16,0 1-15 15,0 0 4-15,0 0-38 16,3 0-27-16,4 0-52 16,6 0-45-16,3 0-63 15</inkml:trace>
  <inkml:trace contextRef="#ctx0" brushRef="#br0" timeOffset="16572.8995">13732 9162 443 0,'0'0'66'16,"0"0"-36"-16,0 0-20 16,0 0-1-16,0 0 27 0,0 0-35 15,0-2 4 1,0 2 2-16,1 0 3 0,13 0 8 16,3-3 4-16,6 3-15 15,0 0 18-15,5 0-18 16,5 0-7-16,1 0 0 15,3 0 12-15,2 0-18 16,-2 5 6-16,0-1 0 16,-1 1 7-16,-5 0-7 15,-2 0 0-15,-5-1-3 16,1-1 9-16,-1-1-6 16,0-1 0-16,1 1 0 15,-2-1 13-15,-3-1-13 16,-2 0 1-16,-4 0 5 0,-1 0 1 15,-5 0 42-15,-4 0-29 16,-2 0-15-16,-2 0 25 16,1 0-23-16,-1 0 2 15,0 0-9-15,0 0 11 16,0 0-9-16,0 0-2 16,0 0 0-16,0 0-3 15,2 0-2-15,2 0-13 16,6 0-19-16,2 0-46 15,9 0 29-15,0 0-64 16,5 0-119-16</inkml:trace>
  <inkml:trace contextRef="#ctx0" brushRef="#br0" timeOffset="19845.2694">3962 10226 257 0,'0'0'13'15,"0"0"15"-15,0 0 43 16,0 0-24-16,0 0-22 0,0 0-4 16,0 0 22-16,-39-74-37 15,36 71 31-15,1-3-36 16,-1 0 8-16,1 1 32 15,0-1-29-15,-1 0 13 16,-1-1-25-16,1 1 3 16,-2-2 8-16,1 1-11 15,1 1 0-15,-1 2-4 16,2 1 4-16,-1 1 0 16,3 0-3-16,-3 1 6 15,3-2-3-15,0 1 0 16,-3 1 4-16,3 0-10 0,0-1 6 15,0 2-5-15,0 0 3 16,0 0-1-16,0 0-4 16,0 0 7-16,0 0-4 15,0 0-6-15,0 0 10 16,0 0-4-16,0 0-1 16,0 0 9-16,0 3-4 15,0 3 0-15,0 4 2 16,0 4 26-16,0 6-25 15,0 2 15-15,0 3-7 16,0 0 16-16,0 3-3 16,0 0-24-16,3 0 17 15,9 5 0-15,3 2-16 0,1 3-1 16,2 0 23 0,4-1-14-16,1-3-8 0,1-6 4 15,5-3-2-15,6-5 11 16,2-6-8-16,11-3-4 15,12-6 14-15,8-4-14 16,5-1 13-16,-1 0-15 16,-4 0 4-16,-7-6 6 15,-11 1-10-15,-4 2 0 16,-11 0 4-16,-5 0-1 16,-4 2-1-16,-6-1-2 15,-6 0 0-15,-5 2 5 16,-4 0-5-16,-2-3-2 15,-3 3-2-15,0 0-42 0,4-3 7 16,-1-3-17-16,8-2-34 16,1-1-27-16,1-1-75 15</inkml:trace>
  <inkml:trace contextRef="#ctx0" brushRef="#br0" timeOffset="21412.3266">7194 11473 434 0,'0'0'42'16,"0"0"-15"-16,0 0 10 16,0 0-18-16,0 0-18 15,0 0 36-15,-3-10-11 16,3 10-24-16,0 0 19 16,0 0-17-16,0 0 3 0,0 0-8 15,0 0 15-15,0 0-12 16,0 0-2-16,0 0 0 15,0 0-5-15,0 5 7 16,8 7-2-16,8 2 0 16,6 6 3-16,8 2 6 15,6 0-9-15,3-1 0 16,5-5 29-16,3-3-27 16,2-6 3-16,2-4-5 15,-6-3 6-15,-8 0-5 0,-9 0 1 16,-11 0 2-1,-10 0 10-15,-4 0-8 0,-3 0 25 16,0 0 17-16,0 0-27 16,0 0 27-16,0 0-38 15,0 0 1-15,0 0-13 16,0 0 6-16,0 0-8 16,9 0-49-16,9-5-36 15,10 0 16-15,8-5-63 16,0 1-85-16</inkml:trace>
  <inkml:trace contextRef="#ctx0" brushRef="#br0" timeOffset="22374.4692">8201 11428 384 0,'0'0'92'0,"0"0"-61"16,0 0-30-16,0 0 35 16,0 0-26-16,0 0 30 15,0 0-5-15,0 0-30 16,0 0 9-16,0 0 9 16,0 0-22-16,0 0-2 15,0 6-1-15,0 5 0 16,0 8 2-16,4 3 0 15,8 2 3-15,6 0-3 16,-1-4 2-16,8-5 4 16,0-4-6-16,2-5 0 15,0-3 7-15,3-3 3 16,-3 0-1-16,-7-4-5 0,-3-5-4 16,-5 1 40-16,-6 2-35 15,-3 2 18-15,-2-1-1 16,-1 0 4-16,2-3-12 15,-2 4-10-15,0-3-3 16,3-1 4-16,-2 1-5 16,5-4-10-16,5 0-7 15,5-1-65-15,2 4 24 16,5 0-68-16,-3 0-108 16</inkml:trace>
  <inkml:trace contextRef="#ctx0" brushRef="#br0" timeOffset="23608.3032">9011 11428 294 0,'0'0'165'15,"0"0"-144"-15,0 0-5 16,0 0 55-16,0 0-57 16,0 0 7-16,0 0 30 15,-6-6-51-15,6 6 17 0,0 0-1 16,0 0-15 0,0 0-2-16,0 0-13 0,0 0 14 15,6 6-6-15,9 9 6 16,3 3 0-16,4 1 13 15,5-2-8-15,3 0 0 16,3-5-5-16,9-2 4 16,5-6 11-16,5-4-14 15,1 0-1-15,0-6 0 16,-4-7 0-16,-8 1 14 16,-8 0-14-16,-11 2 1 15,-6 3 7-15,-8 3-8 16,-5 3 0-16,-3-1 12 15,0 0-4-15,0-1 23 0,-2-2-31 16,-5 0-31-16,-2 2 16 16,7 2-3-16,2 1-65 15,0 0-90-15,0 0-283 16</inkml:trace>
  <inkml:trace contextRef="#ctx0" brushRef="#br0" timeOffset="24758.1186">9969 11445 359 0,'0'0'94'16,"0"0"-94"-16,0 0 0 16,0 0-1-16,0 0 5 15,0 0 6-15,-1 5-10 16,1 1 0-16,0 2 15 15,1 3-5-15,8 0 15 16,3 0 15-16,2-2-36 16,4-1 13-16,8-3-2 15,6-3-13-15,4 0 20 16,3-2-22-16,3 0 9 0,-2 0-7 16,-3 0 12-1,-2-3-18-15,-3-3 4 0,-2-2 0 16,-1-1-1-16,-1-1 1 15,-1 3 0-15,-1-2 9 16,0-1-8-16,-7 2 2 16,-1-1-3-16,-7 1 11 15,-5 3-1-15,-1 1-2 16,-2-1 2-16,-3 0 25 16,0-1-26-16,0 0-8 15,0-3-2-15,-8 3 3 16,0-1 0-16,-1 3 4 0,2 0-6 15,-2 1 4-15,7 2-4 16,1 1-20-16,1 0 20 16,0 0-60-16,0 0 32 15,0 0-42-15,0 0-59 16,0 1 77-16,3 7-24 16,6 1-104-16</inkml:trace>
  <inkml:trace contextRef="#ctx0" brushRef="#br0" timeOffset="26961.0134">12862 11681 693 0,'0'0'0'15,"0"0"17"-15,0 0-17 16,0 0 0-16,0 0-25 0,0 0 11 15,96-24-23-15,-46 24-10 16,11 0-24-16,8 0-61 16,4 0-252-16</inkml:trace>
  <inkml:trace contextRef="#ctx0" brushRef="#br0" timeOffset="32196.0879">7570 12518 178 0,'0'0'3'0,"-85"-33"73"0,46 18-71 15,2 3 52-15,0 2-57 16,1 5-93-16,-1 3 93 15,-1 2 69-15,-6 0-69 16,-6 2-15-16</inkml:trace>
  <inkml:trace contextRef="#ctx0" brushRef="#br0" timeOffset="33352.2755">5311 12671 429 0,'0'0'25'16,"0"0"-25"-16,0 0 0 0,0 0 2 16,0 0 29-16,0 0 11 15,0 0-15-15,0 0 5 16,0 0-31-16,0 0 3 16,0 0-4-16,5 0 7 15,-3 0-17-15,5 0 15 16,5 0-5-16,9 3 0 15,7 3-5-15,10 2 1 16,8 2 4-16,6 1 0 16,8 1-1-16,7-1 1 15,0 0 0-15,2 1 3 16,-2 1 2-16,-6-6-4 16,-4 2-1-16,-11-2 0 15,-12-2 2-15,-10-1-2 0,-6-1 3 16,-5-1-8-16,-4 1 11 15,-1-3-11-15,-2 3 5 16,1 2-16-16,5 1 12 16,6 2-92-16,6-4-9 15,9-4-113-15</inkml:trace>
  <inkml:trace contextRef="#ctx0" brushRef="#br0" timeOffset="35339.322">8156 12731 427 0,'0'0'16'0,"0"0"3"16,0 0 18-16,0 0-24 15,0 0 43-15,0 0-50 16,-4-10-1-16,4 8 46 16,0 2-43-16,0-1 20 15,0-1-24-15,0 1 8 16,0 1 6-16,0-1-18 15,-2 1 0-15,1-2 1 16,-1 2 9-16,2-3-10 16,-1 3 0-16,1 0 1 15,0-2-13-15,0 2 12 16,0 0-4-16,0 0-3 16,1 0-11-16,16 0 11 15,10 2 3-15,6 5 4 0,8-1-1 16,4-2 1-16,7-1 0 15,2-1-6-15,1-2 6 16,-1 0 0-16,1 0 0 16,-3 0 6-16,-4 0-19 15,-2 0 16-15,3 0-3 16,-4 0 7-16,4 0-6 16,-7 0 6-16,1 0-7 15,-1-2 0-15,-3-1 3 16,0 1-3-16,1 0 0 15,-1-1-1-15,-2 2 17 16,4-1-26-16,-2 1 10 0,-1 0 0 16,-1 1 9-1,-2 0-9-15,0 0 0 0,-4 0-2 16,1 0 8-16,-3 0-6 16,1 0 0-16,-1 0-3 15,-4 0 0-15,2 0 6 16,0 0 1-16,0 0-3 15,-2 0 13-15,3 0-12 16,-2 0-2-16,-2 0 0 16,1 0-8-16,0 0 3 15,1 0 5-15,0 0 6 16,1 0 1-16,2 0-6 16,-2 0-1-16,2 0 0 0,1 0 11 15,1 0-11-15,2 0 9 16,3 0-2-16,-3 0-1 15,1 0-2-15,-2 0-4 16,0 0-4-16,1-2 4 16,0-1 10-16,1-1-7 15,-2 0 9-15,0 0-9 16,-2 0 11-16,-3 1-10 16,2-2-4-16,2 2 15 15,-1 0-15-15,7-2 5 16,-3 2 13-16,0 0-18 15,4-1 0-15,-1 2-1 0,2 0 6 16,-2 1-5 0,-1-1 0-16,-3 2 6 15,-3-1-6-15,-1-1 5 0,-2 2-3 16,0-3-4-16,0 1 9 16,-4-1-6-16,0-1-1 15,-2 1 0-15,0 1 6 16,-5-1-4-16,1 1-2 15,-5 0 0-15,-3 1 0 16,1 1-7-16,-4 0 7 16,0 0 0-16,-2 0-1 15,0 0 12-15,-3-2-15 16,-1 2 4-16,0 0 0 0,2 0-5 16,-2 0 5-1,0 0 0-15,0 0 17 0,0 0-3 16,0 0 7-16,0 0-18 15,0 0 6-15,0 0 0 16,0 0-4-16,0 0 0 16,0 0-9-16,0 0 11 15,0 0-7-15,0 0 0 16,0 0-1-16,0 0-4 16,0 0 5-16,0 0 0 15,0 0-2-15,0 0-1 16,0 0 1-16,0 0 0 15,0 0-47-15,0 0 23 16,0 0-72-16,0 0-24 0,2 7-41 16,4 10 28-16</inkml:trace>
  <inkml:trace contextRef="#ctx0" brushRef="#br0" timeOffset="37478.414">16979 11361 172 0,'0'0'59'16,"0"0"-55"-16,0 0 0 15,0 0-8-15,0 0-111 16</inkml:trace>
  <inkml:trace contextRef="#ctx0" brushRef="#br0" timeOffset="38078.5753">17467 10773 590 0,'0'0'0'16,"0"0"18"-16,0 0 12 15,0 0-27-15,0 0 46 16,0 0-14-16,0-9-26 16,0 9 18-16,0 0-27 15,0 0-8-15,0 12 8 0,0 6 0 16,-2 7 0 0,-2 9 0-16,-4 4 4 0,1 1 22 15,-2 3-23-15,0 1-2 16,-1-1 33-16,4 1-29 15,1-4 12-15,3 1-9 16,1-7 1-16,1-2 15 16,0-5-24-16,0 1 0 15,0-8 12-15,0 1-8 16,0-8-4-16,0-3 0 16,0-4 9-16,0-5-19 15,0 0 17-15,0 0-7 16,0 0 6-16,0 0-6 15,0 0-19-15,0 0-31 0,-2 0-47 16,-12 0 22-16,-7-5-186 16</inkml:trace>
  <inkml:trace contextRef="#ctx0" brushRef="#br0" timeOffset="38597.3481">17117 11126 452 0,'0'0'62'0,"0"0"-6"16,0 0-53-16,0 0-2 15,0 0 25-15,0 0-23 16,0-3 2-16,0 9-5 15,9 8 0-15,2 6 48 16,1 4-35-16,4 4-9 16,0 3 8-16,3-1 5 15,-1 5 5-15,1 1-22 16,2 3 3-16,3 2 14 16,-1-1-15-16,-1-4-2 15,1-6 19-15,-2-8-15 16,-4-5-1-16,2-7-3 0,-4-3 0 15,0-6 25 1,0-1-20-16,2 0 11 0,7-8 19 16,2-12-23-16,1-8 11 15,0-6-23-15,-2-2 3 16,-1-1 22-16,-3 7-25 16,-6 4 0-16,-1 5 2 15,-3 1 4-15,-3 8-6 16,-4 4 0-16,-2 2 3 15,0 5-9-15,-2-1 6 16,0 2-42-16,0 0-13 16,3 0-55-16,2 0-43 15,-2 0-62-15</inkml:trace>
  <inkml:trace contextRef="#ctx0" brushRef="#br0" timeOffset="43522.1848">21017 13819 306 0,'0'0'126'0,"0"0"-100"16,0 0-24-16,0 0 21 0,0 0-7 15,0 0 24-15,0 0-31 16,0 0-1-16,1-37 32 16,1 34-33-16,-1 0 6 15,0-1 1-15,1 3-9 16,-2 1 22-16,2 0-10 15,-2 0-11-15,1 0 15 16,-1 0-21-16,3 0 4 16,7 0-4-16,5-3 12 15,5-1-9-15,2-1-3 16,2 3 7-16,1-1-3 16,5-1 0-16,2 4-4 0,0 0 7 15,3 0-7 1,4 0 17-16,1 0-17 0,6 0 1 15,2 4 21-15,1 1-22 16,0 2 1-16,3 1 5 16,0-2 10-16,-1 0-5 15,6-1-11-15,0 0 14 16,1-3 4-16,1 2-17 16,-2-1-1-16,-2 0 17 15,-3 1-10-15,-2 0 8 16,-4 2-11-16,-3-3-4 15,-4 1 11-15,-1-1-7 16,-5-2-4-16,-7 2 13 16,-4-2-9-16,-7 1 26 15,-6-2-30-15,-4 0 4 0,-4 2 2 16,-1-2-6-16,0 1 0 16,0-1 11-16,0 0-1 15,0 0-10-15,0 0 0 16,0 0 2-16,0 0 10 15,0 0-12-15,0 0-3 16,0 0-1-16,0 0 4 16,0 0-3-16,0 0 3 15,0 0-8-15,0 0-9 16,0 0 7-16,0 0 2 16,0 0 7-16,0 0-20 15,0 0 20-15,0 0-1 0,0 0 2 16,0 0-23-16,-1 0 10 15,-4 0-4-15,-2 0 17 16,-3 0-19-16,-3 0 7 16,1 0 10-16,-5 0-32 15,-4 0 9-15,-9-1-30 16,-10 1-34-16,-12 0 53 16,-14 0-57-16,-10 0-47 15,-14 0-105-15</inkml:trace>
  <inkml:trace contextRef="#ctx0" brushRef="#br0" timeOffset="45692.7504">4235 14685 394 0,'0'0'48'0,"0"0"-36"0,0 0 3 15,0 0 17-15,0 0-7 16,0 0 23-16,-3-13-34 16,3 12-5-16,0 1 0 15,0 0 5-15,0 0-9 16,0 0-5-16,0 0 11 15,0 0-25-15,0 0 15 16,0 0-1-16,0 0 0 16,0 0-6-16,0 0 6 15,0 0 0-15,0 0-4 16,0 0 1-16,5 1 3 16,5 6 0-16,3 1 1 0,-1 0-1 15,3 1-3-15,3-1-1 16,0 0 4-16,4 4 4 15,0-3-4-15,6 4 0 16,3-1 3-16,3-2 4 16,4 1-7-16,-1-3 9 15,0 1-4-15,2-2 5 16,1-2-10-16,-2 0 0 16,3-2 23-16,1-1-21 15,0-1 4-15,0 1-1 16,-1-2 2-16,4 0-11 15,6 1 4-15,-1 2 0 16,1 0 6-16,3 2-4 16,-4-3 1-16,-2-1-6 15,3-1 9-15,-1 0-17 0,3 0 24 16,-4 0-13 0,0-5 0-16,-7-1 5 0,-3 3-4 15,-6-1-1-15,-5 3 9 16,-4 0-7-16,-5-1-2 15,-5 2 0-15,0 0-4 16,-6 0 16-16,-2-1-12 16,0 1 9-16,-5-2-8 15,-1 2 28-15,2 0-5 16,-2 0-21-16,0 0 10 16,0 0-11-16,0 0 5 15,0 0-7-15,0 0 4 0,0 0 2 16,3 0-6-16,6 0-59 15,1 0-8-15,-2 0-98 16</inkml:trace>
  <inkml:trace contextRef="#ctx0" brushRef="#br0" timeOffset="81502.1918">1699 11301 70 0,'0'0'225'0,"0"0"-197"16,0 0 53-16,0 0-64 15,-79-33 10-15,63 28-6 16,2 2 37-16,4-2-23 16,-2-1-32-16,4 3 25 15,-1-3-27-15,-1 2 5 16,0 0 19-16,-5 1-19 0,1-3 6 15,-3 4-12 1,-6 0 6-16,-4 1 10 0,-7 1-16 16,-8 0 0-1,-6 0-8-15,-8 11 9 0,-4 3-2 16,3-2 0-16,1 5 1 16,4 0 10-16,4 2-10 15,2 3 0-15,1 2-11 16,0 7 19-16,0 6-13 15,1 6 5-15,2 6 0 16,0-3-5-16,0 4 8 16,0-1-3-16,-5 0 8 15,2 6-5-15,-7 1-3 16,-2 8 0-16,-4 3 2 16,4-5-1-16,2-1-1 0,13-4 0 15,6-5 0-15,8 1 10 16,9 1-13-16,7 5 3 15,5 7 0-15,4 11-3 16,0 15 3-16,8 9 0 16,10 7-1-16,3 8 5 15,9 0-2-15,1 3-2 16,1 2-2-16,6-1 0 16,1-4 2-16,1-2 0 15,6 2 3-15,1-5-3 16,4-5 0-16,8-6 0 15,2-10 7-15,8-8-20 16,8-7 13-16,13-10 0 16,19-10 6-16,31-11-6 0,27-15-8 15,30-13-49 1,21-13-30-16,4-3-44 0,8-13-182 16</inkml:trace>
  <inkml:trace contextRef="#ctx0" brushRef="#br0" timeOffset="82972.2121">22814 11371 599 0,'0'0'24'0,"0"0"-3"0,0 0-16 16,0 0 12-16,21-78 17 15,-18 72-25-15,-1 2 31 16,0 3 17-16,0-1-51 16,2 2-6-16,13 0-4 15,8 2 4-15,12 12-12 16,8 8 12-16,9 7 0 15,5 14-2-15,4 10 5 16,6 7-3-16,1 6 0 16,0 5 0-16,0 5-5 15,-6 2 5-15,-7 4 0 16,-12-3-6-16,-10-2 18 16,-10 0-12-16,-9 1 0 0,-7 0 0 15,-7-2-1-15,-2 4 1 16,-5 4 0-16,-15 1-9 15,-7 2 16-15,-2-2-7 16,-4-5 9-16,-5 0-2 16,-5 1-1-16,-2-5-4 15,-4-4-2-15,-6-6 0 16,-3-9 0-16,-2-6 1 16,-1-9-1-16,0-4 8 15,-2-5 8-15,-1-5-16 16,0-4 0-16,-5-5-1 15,-2-3 4-15,-1-2-7 16,-2-2-33-16,-1 1-38 16,-1-4 22-16,-9-4-113 0,-3-5-179 15</inkml:trace>
  <inkml:trace contextRef="#ctx0" brushRef="#br0" timeOffset="91431.3158">5184 15881 198 0,'0'0'0'0,"0"0"0"15,0 0-79-15</inkml:trace>
  <inkml:trace contextRef="#ctx0" brushRef="#br0" timeOffset="92391.3842">5351 15700 319 0,'0'0'53'0,"0"0"-53"15,0 0-55-15,0 0 15 16,0 0 38-16,0 0 2 15,0 12 29-15,0-12-24 16,0 0 17-16,0 0 21 16,0 0-10-16,0 0-10 15,0 0-16-15,0 0 4 0,0 3 2 16,0-2-7-16,0 7-6 16,0 2 3-16,0 2-3 15,0 3-7-15,0-3 7 16,-1 1 4-16,-2-5-4 15,2 2-18-15,-2-7 18 16,1-2 13-16,2 1-12 16,0-2 6-16,0 0 28 15,0 0-6-15,0 0-23 16,0 1-6-16,0 4 0 16,0-1-1-16,2 3 4 15,10-1-4-15,3 2 1 16,4-1 0-16,7-2-1 0,5 0 1 15,8 0 0-15,5-2 22 16,4 0-5-16,4-2-2 16,-1-1-12-16,1 0 3 15,-1 0 9-15,-3 0-9 16,-6 0 13-16,-5-4-14 16,-4 3-5-16,-9-1 26 15,-5 1-23-15,-7 1-1 16,-6-1-3-16,-1 1 9 15,-5 0-8-15,0 0 7 16,0 0-7-16,0 0 7 16,0 0-7-16,0 0 3 0,0 0-5 15,0 0 2-15,0 0-13 16,1 0-8-16,9 6-30 16,4 4 5-16,-1-4-94 15</inkml:trace>
  <inkml:trace contextRef="#ctx0" brushRef="#br0" timeOffset="96574.6195">10657 15990 338 0,'0'0'101'0,"0"0"-68"16,0 0-3-16,0 0 2 15,0 0 3-15,0 0-7 16,0 0-17-16,0-15 12 15,0 13-4-15,0 2-6 16,0 0-13-16,0 0 2 16,0 0-7-16,0 0 2 15,0 0 3-15,0 0-4 0,0 0 4 16,2 0 0 0,-2 0-2-16,0 0 4 0,1 0-2 15,-1 0 3-15,0 0-4 16,0 0 1-16,2 0 0 15,1 0 0-15,3 0 2 16,2 0-2-16,3 3 10 16,0 2-10-16,0 0 0 15,3-2-1-15,-2 1 4 16,3-2-2-16,2 3-1 16,3-5 1-16,3 5 3 15,1-3-4-15,3 1-1 16,-2 3-3-16,2 0 4 15,-4 1-3-15,3 4 3 0,-4-3 0 16,4 0 0-16,-3-2-8 16,3 2 8-16,-4-3-2 15,2-2 20-15,0 1-18 16,0-1 0-16,0 2-6 16,1-1 6-16,1 0 0 15,2 2 5-15,2-3-12 16,1 3 14-16,6 0-14 15,-1-1 7-15,0 2 0 16,0-1-2-16,1 2 4 16,-4-5-2-16,2 1 7 15,-3 1 4-15,-3-4-6 16,-3 1 4-16,-1 0-5 0,2-2 3 16,-3 0 2-1,1 0-5-15,4 0-4 0,-1 3 4 16,0-1-4-16,-2-1 4 15,1 3-3-15,1-1-1 16,-1 1-3-16,3-2 3 16,-2-1 2-16,-1 2 5 15,0-1-6-15,-2-2 5 16,3 1-4-16,-2 1 4 16,-2-2-6-16,-4 1-1 15,-4-1-1-15,-3 0 2 16,-4 0 13-16,-5 0-11 0,-1 0 5 15,1 0 19-15,-4 0-19 16,0 0 5-16,0 0-7 16,0 0-1-16,0 0-4 15,0 0 1-15,0 0-1 16,0 0 6-16,0 0-6 16,0 0-2-16,0 0 2 15,0 0 0-15,0 0 0 16,0 0-19-16,0 0-43 15,0 0 23-15,5 0-40 16,3 0-95-16,2 0-261 16</inkml:trace>
  <inkml:trace contextRef="#ctx0" brushRef="#br0" timeOffset="128116.4722">10987 15841 466 0,'0'0'47'0,"0"0"-47"15,0 0-2-15,0 0-4 16,0 0 6-16,0 0-10 15,0 0 10-15,70 20 0 16,-47-15 7-16,4 4-7 0,3-1 0 16,7 3-3-16,7 3-10 15,10-2 10-15,7 2-43 16,5-6-89-16</inkml:trace>
  <inkml:trace contextRef="#ctx0" brushRef="#br0" timeOffset="134915.0088">10367 18071 210 0,'0'0'10'0,"0"0"-1"16,0 0-7 0,0 0 63-16,0 0-23 0,88-14-5 15,-73 9 5-15,4-2-7 16,3-1 9-16,2 1-25 16,-1 0 4-16,-2-1-12 15,-6 7-6-15,1-3 26 16,-6 0-31-16,1 4 1 15,-1-2 5-15,-1 2-6 16,3 0 0-16,-3 0-5 16,2 0 5-16,-1 0-1 15,0 0 1-15,0 0 0 0,7 0 17 16,-2 0-7 0,6 0-2-16,1 0 0 0,2 0-2 15,-1 0-6-15,2 0 4 16,2 0-5-16,0 0 1 15,5 0 0-15,1 0 0 16,2 0-2-16,1 4 3 16,2 2-2-16,-4-2-8 15,1 1 9-15,1-1 12 16,3-1-12-16,5-1 0 16,3 0 23-16,2 1-22 15,-2 0-2-15,-2-3 5 16,-3 4-1-16,1-3-3 15,-4 1 2-15,-2 2-2 0,0-1 0 16,-2-1 1-16,2 3-2 16,-4-4-8-16,1 2 9 15,-4 2 18-15,-5-2-18 16,1 0-18-16,-3 2 16 16,-1 0 0-16,-2 0-19 15,3 4-14-15,0-3-45 16,2-2-34-16</inkml:trace>
  <inkml:trace contextRef="#ctx0" brushRef="#br0" timeOffset="136224.6207">16021 18023 273 0,'0'0'13'16,"0"0"-13"-16,0 0 12 16,0 0 60-16,0 0-23 15,88 0-39-15,-70 0 8 16,0 0-2-16,3 0-1 0,-3 0-1 16,3 0-11-16,1 0 4 15,2 0-4-15,4 0 0 16,4 0 2-16,1 4-4 15,5 0 12-15,4 2-11 16,-2-3-2-16,1 4-2 16,-2-2 1-16,-1 0 2 15,1 4-1-15,0-4 1 16,2 2 5-16,3-4-5 16,5 2 8-16,6-1 17 15,2-1-26-15,0 2 9 16,-3-3 5-16,-1 2-13 0,-4-1-1 15,2 0 29-15,-3 2-29 16,-1 1 0 0,-1 2 0-16,-4-1 0 0,3-1 4 15,-3 5-9-15,0 2 10 16,2 1 2-16,-2 2-7 16,4-3-5-16,-2-3 5 15,-2-3 10-15,-2 0-8 16,-5-2 5-16,0 0-6 15,-2-3 6-15,0 2 8 16,-2-2-12-16,0-2 5 16,-2 1-8-16,-3-1 0 15,-2 0 0-15,-2 3 8 16,-3-3-9-16,-2 0 1 16,-5 0 0-16,-2 0 1 0,-3 0-1 15,-1 2 0-15,1-1-4 16,2-1 4-16,-4 2 0 15,5-2 0-15,-4 5-5 16,3-1 3-16,-2 1-14 16,-1-2-32-16,0 5-58 15,0-7-20-15</inkml:trace>
  <inkml:trace contextRef="#ctx0" brushRef="#br0" timeOffset="165902.9287">10257 11660 353 0,'0'0'5'0,"0"0"-7"16,0 0 2-16,0 0 0 16,0 0 42-16,0 0-3 15,0 0-6-15,-5 0-4 16,5 0-12-16,0 0 43 16,0 0-19-16,0 0-36 15,0 0 15-15,0 0-19 16,0 0 1-16,15 0-1 15,7-1-1-15,12-8 0 16,10-2 7-16,5 0-15 0,2-2 8 16,1 2-1-16,-5-1 1 15,-8 2 0-15,-9 4 11 16,-10 1-13-16,-7 1 2 16,-9 1 0-16,-2 1-3 15,-2 2 4-15,0-2-10 16,0 2 9-16,-14 0 0 15,-11 0 8-15,-9 0-3 16,-8 0-5-16,0 0 0 16,5 0 5-16,1 0-6 15,2 0 1-15,10 0 0 16,3 0 8-16,9 0-4 0,5 0 13 16,4 0-6-16,3 0 1 15,0 0-1-15,0 0-11 16,0-2-5-16,0 2-4 15,0 0 9-15,0 0-11 16,16-1 10-16,15-5 2 16,13-2 4-16,13-6 0 15,1 2-4-15,-6-2 2 16,-12 4 1-16,-13 6 0 16,-13 1-4-16,-6 2-8 15,-8 1 6-15,0 0 2 16,0 0 0-16,-10 0 1 15,-18 0-1-15,-17 0 0 0,-13 9-4 16,-8 6 9-16,6-3 5 16,10-2-10-16,12-4 0 15,12-3-6-15,12 0 6 16,4-3 0-16,7 0-3 16,3 0 3-16,0 0-4 15,0 0-2-15,13 3-3 16,12-2 3-16,16-1 6 15,12 0 0-15,6 0 8 16,3-4-7-16,-9-2 3 16,-10 2-4-16,-15 1 2 15,-13 3-3-15,-10 0 1 16,-5 0 0-16,0 0-4 0,0 0 14 16,-22 0-15-16,-18 0 5 15,-18 1 0-15,-12 11 8 16,1 3-8-16,7-2-2 15,14-4 2-15,18-3 2 16,17-3-1-16,6-2-1 16,7 1 0-16,0-1-7 15,0-1-2-15,10 3 1 16,13-1 2-16,13-2 6 16,11 0 8-16,3 0-8 15,2-6 13-15,-10-1-18 16,-13 2 5-16,-12 3 0 15,-12 0-9-15,-5 1 9 16,0 1 0-16,-3 0 0 0,-27 0 0 16,-17 9 0-16,-19 8 0 15,-10 7 0-15,6-3 4 16,9-3-4-16,19-6-2 16,19-6 0-16,19-2 2 15,4-4 20-15,3 0-20 16,28 0 0-16,23 0-12 15,21-17 19-15,16-5-7 16,4 0 1-16,-4 2 7 16,-14 4-6-16,-15 5-2 15,-19 2 3-15,-18 4-9 16,-11 3 7-16,-11 0-2 0,-3 2-8 16,0 0 4-16,-30 0 4 15,-16 5 1-15,-25 12 0 16,-12 6-9-16,-6 2 19 15,4-1-4-15,16-5-6 16,19-4-4-16,24-7 4 16,12-3 0-16,13-4 1 15,1 1-13-15,15-2 12 16,24 0 0-16,25 0-13 16,27-8 27-16,15-9-17 15,9 0 3-15,-4-1 0 16,-12 4 2-16,-16 2-2 15,-15 3-8-15,-19 1 7 16,-18 5-9-16,-16 1 4 16,-10 1 6-16,-5 1-41 0,-2 0 39 15,-26 0-7-15,-20 15 9 16,-21 4 0-16,-11 0 3 16,-4 0-3-16,8-5 4 15,13-5-1-15,13-3 34 16,14-1-26-16,11-4 7 15,7 1-9-15,8-2-9 16,8 0 0-16,2 0-6 16,0 0 9-16,0 0-7 15,0 0 4-15,12 0-7 16,18 0 2-16,26 0 10 16,23-2-7-16,18-12 2 0,15-2 0 15,2 1 5-15,0 1-5 16,1 4 0-16,-3 2 2 15,-7 4 0-15,-5 1-2 16,-14 0 0-16,-12 3 11 16,-10 0-31-16,-10 0 29 15,-14 0-9-15,-10 0 0 16,-13 0-3-16,-8 0-5 16,-8 0 8-16,-1 0 0 15,0 0-3-15,0 0 3 16,-25 0 0-16,-14 0-1 15,-20 3 7-15,-12 2-6 16,-5 0 2-16,-10-3-2 0,-5 3 7 16,-8-3-7-1,-2 1-2-15,-1 1 2 0,-1 2-1 16,-2-1 1-16,0 2 0 16,-1-2 0-16,8-3-9 15,11 0 11-15,14-2-2 16,15 0 7-16,16 0-3 15,10 0 0-15,9 0-4 16,4 0 2-16,5 0-8 16,4 0 6-16,7 0 0 15,1 0 9-15,2 0-4 16,0 0-8-16,0 0 3 0,0 0 0 16,0 0-13-16,0 0 13 15,9 0-9-15,28 0 7 16,23 0 4-16,26 0 0 15,21 0-2-15,10 0 8 16,3 0-2-16,-1 0-6 16,-3 0 0-16,0-2-5 15,-3-3 18-15,-5-2-15 16,-6 0 2-16,-8-1-20 16,-9-1 10-16,-9 1 2 15,-5 1-5-15,-12-1 11 16,-13 4-3-16,-14 2 5 15,-12-1 0-15,-9 3-5 0,-10-3-13 16,-1 3 6 0,0 0 4-16,-19-2 7 0,-23 2 2 15,-23 0-2-15,-20 2 1 16,-12 9 0-16,-10 1-7 16,-4 0 7-16,1-5 0 15,9 0-9-15,9-6 20 16,9-1-11-16,5 0 17 15,0 0-12-15,2 0 23 16,3 0-24-16,3 0 4 16,3 0 1-16,1 0-3 15,1 3-7-15,11 3 2 0,5 1-1 16,14-2 9 0,16-1-9-16,12-1 0 0,5-3-13 15,2 0 13-15,0 0-2 16,0 0-6-16,0 0 8 15,9 5-13-15,18 0 13 16,17 2 0-16,21-1 9 16,15-1-6-16,20-4-3 15,6-1 0-15,7 0 2 16,-2 0 4-16,-2-1-6 16,-6-7 0-16,-2-2 11 15,-9 0-11-15,-8-1 0 16,-14 0-9-16,-10 0 9 15,-13 1-8-15,-5 0 8 16,-10 0 0-16,-12 5 5 0,-8 1-5 16,-8 1 0-16,-4 0-1 15,0 1 5-15,0 1 12 16,0-1-12-16,0 1 11 16,0 1-13-16,0-2-2 15,0 1 9-15,0 1-22 16,0-3 15-16,3 2-6 15,-3 1 4-15,1-1 0 16,-1 1-1-16,0 0 1 16,0 0 0-16,0 0-6 15,0 0 25-15,0-2-16 16,0 0-3-16,0 0 2 0,-1-1 0 16,-4 0-2-16,3 2-4 15,-1-1 2-15,3 2 4 16,0 0-4-16,0 0 3 15,0 0-1-15,0 0 5 16,0 0-5-16,0 0 3 16,0 0-18-16,0 0 21 15,0 0-6-15,0 0 0 16,0 0 1-16,-2-1-4 16,-3-2 3-16,-7-2-53 15,-4-2-146-15,-7-6-94 16</inkml:trace>
  <inkml:trace contextRef="#ctx0" brushRef="#br0" timeOffset="173423.3211">11400 10449 262 0,'0'0'36'0,"0"0"-22"16,0 0 33-16,0 0-14 16,0 0 8-16,0 0-15 0,0 0 0 15,0 0 21-15,-20-16-33 16,18 16 1-16,1-1 16 16,1 1-31-16,-2 0 15 15,2 0 15-15,-1-2-22 16,-1 0-7-16,1 1 10 15,-1-3-6-15,1 1 22 16,-2 1-19-16,3-1-1 16,-2 3 12-16,2 0-19 15,0 0 0-15,0 0-2 16,0 3-10-16,0 16 6 16,2 13 4-16,10 7 2 0,-1 6-6 15,-2 4 8-15,-1 3-2 16,1-5 0-16,-2-1 0 15,-1-5 2-15,2-5-2 16,-2-7 0-16,1-5-4 16,-4-8 5-16,0-4-1 15,-2-7 0-15,-1-1 5 16,2-4-3-16,-2 0-2 16,0 0 5-16,0 0-10 15,0-17 2-15,-18-9-98 16,-8-3-79-16,-9-3-172 15</inkml:trace>
  <inkml:trace contextRef="#ctx0" brushRef="#br0" timeOffset="173830.436">11054 10671 356 0,'0'0'90'0,"0"0"-35"15,0 0-48-15,0 0-7 16,0 0 20-16,0 0 3 16,51-3-15-16,-33 14 14 15,0 3-16-15,4 6 8 16,2 4-6-16,0 3-6 16,3 2 32-16,-3 0-28 15,1-1 6-15,2-3-9 0,0-3 2 16,0-5 2-16,2-3-5 15,-5-7-2-15,1-4 41 16,-2-3-41-16,-1 0 0 16,4-8 37-16,0-13-28 15,3-5-9-15,-1-4 0 16,-5-4 6-16,-5 5-7 16,-8 0 7-16,-6 3-6 15,-2 1 0-15,-2 1-10 16,0 5 6-16,0 3-27 15,0 5-5-15,0 8 21 16,0 1-56-16,0 2-80 0,0 0-149 16</inkml:trace>
  <inkml:trace contextRef="#ctx0" brushRef="#br0" timeOffset="175618.839">10220 10602 294 0,'0'0'89'0,"0"0"-63"16,0 0-16-16,0 0 29 16,0 0-17-16,0 0 9 15,-10-17 6-15,9 17-22 16,1 0-12-16,-2 0-3 16,-1 4-17-16,-1 16 13 0,-1 14-6 15,-1 9 10 1,0 8-4-16,2 5 5 0,-1-3-1 15,5-5 0-15,0-7 2 16,0-11-5-16,3-6 3 16,8-12-30-16,6-4 29 15,8-8-62-15,3 0-6 16,0-20-187-16</inkml:trace>
  <inkml:trace contextRef="#ctx0" brushRef="#br0" timeOffset="391100.0597">7243 9078 426 0,'0'0'44'15,"0"0"5"-15,0 0-14 16,0 0-34-16,0 0 24 15,0 0 20-15,0 0 16 16,0 0-51-16,-4-29 6 16,4 29 2-16,0 0-18 15,0 0 0-15,4 0 1 16,14 0-10-16,9 9 9 16,9 1 0-16,4 2-4 15,2 0 17-15,4-2-13 16,6 1 0-16,8-5 0 15,6-1 1-15,4-5 4 16,3 0-8-16,-6 0 3 0,-1 0 0 16,-7-5 5-16,-7 3-5 15,-8-1 0-15,-8 3-2 16,-8-1 2-16,-4-1 0 16,-8 0-5-16,1-3 13 15,-5 0-7-15,1 0-1 16,2-2 0-16,3-1 28 15,4-2-25-15,-2 0 0 16,1 4-2-16,-1 1 2 16,-8 2-5-16,-3 1 2 15,-3 1 0-15,-3-1 9 16,0 2-9-16,0 0-7 0,-3 0 3 16,0 0 8-16,0 0-4 15,0 0 0-15,0 0 2 16,0-1 22-16,0 1-20 15,0 0 14-15,0 0-18 16,0 0-3-16,0 0 1 16,0 0-57-16,0 0-63 15,0 0-90-15</inkml:trace>
  <inkml:trace contextRef="#ctx0" brushRef="#br0" timeOffset="393599.0849">9185 8148 351 0,'0'0'70'0,"0"0"-23"16,0 0-27-16,0 0 13 15,0 0 27-15,0 0-31 16,0 0 12-16,-4 0-6 16,2 0-27-16,2 0 36 15,0 0-29-15,0-4-3 16,0-2 11-16,0-3-15 16,0-3-8-16,0-3-8 15,5 0 8-15,9-1-9 16,2 2 16-16,4-1-14 15,0 2 7-15,1 4-2 16,1 1 2-16,-1 2 0 0,3-2 2 16,1 1-4-1,1 2 2-15,-3 1-2 0,-6 3 2 16,-4 1-7-16,-5 0 4 16,-7 0-5-16,1 0 8 15,-2 0-11-15,0 0 19 16,0 0-16-16,0 0 7 15,0 0-6-15,0 5 1 16,0 4-29-16,4 2-11 16,4 1 25-16,4-4-111 15,-2-6-116-15</inkml:trace>
  <inkml:trace contextRef="#ctx0" brushRef="#br0" timeOffset="394934.4612">10009 8148 313 0,'0'0'113'0,"0"0"-94"16,0 0 9-16,0 0 37 16,0 0-54-16,0 0 35 15,-3-15-31-15,3 8 12 16,0-1-16-16,0 1 1 15,0-2 8-15,0 2-20 16,3 0 0-16,4 0 6 16,5-1-6-16,3 0-1 15,7 0-2-15,3 0 3 16,5-1-2-16,2 1 2 16,2 1 0-16,0-3 0 15,4 3 0-15,2-1 0 0,-3 3-3 16,4 2 13-1,-1 3-12-15,0 0 2 0,-1 0 0 16,-3 3-1-16,-3 5 1 16,-3 4 0-16,-7-4-5 15,0 1 13-15,-8 1-7 16,1-2-1-16,-2 0 0 16,-1 1-3-16,1 2 3 15,2-2 0-15,-2 2-6 16,6 2 16-16,-2 0-10 15,-2-1 0-15,1 0 3 16,-2-3 6-16,-4-1-9 16,-5-2 0-16,-1-3-12 0,-2-1 24 15,-3-2-14 1,0 0 2-16,0 0 0 0,0 0 13 16,0 0-2-16,0 0 6 15,0 0 29-15,0 0-18 16,0-2 5-16,-6-7-29 15,-9-3-4-15,-1 0 0 16,-8 2 4-16,-3 0-4 16,-6-1 0-16,-1 1-10 15,-5 0 10-15,-1-2 0 16,1 2 0-16,0-1-5 16,3 1 5-16,1 2-3 0,2 1 0 15,8 1 2 1,3 2 1-16,5 2 0 0,5-3 11 15,0 5-21-15,6-2 10 16,1 2 0-16,2 0-7 16,2-1 14-16,1 1-6 15,0 0-1-15,0 0 0 16,0 0-2-16,0 0 2 16,0-1-7-16,0 1-1 15,0 0-14-15,0 0-19 16,0 0-4-16,0 0-47 15,0 0-60-15,0 0-136 16</inkml:trace>
  <inkml:trace contextRef="#ctx0" brushRef="#br0" timeOffset="396028.7316">10343 9346 251 0,'0'0'56'0,"0"0"19"16,0 0-40-16,0 0-4 15,0 0 48-15,-36-73-37 16,32 61-12-16,-1 0 27 15,0 6-28-15,1 0 0 16,3 1 3-16,-1 5-17 0,1 0 43 16,1 0-44-1,0 0-14-15,-3 0 0 0,-2 12 0 16,-5 19-11-16,-5 13 11 16,0 6 3-16,2 0 34 15,7-7-37-15,4-7 0 16,2-11 1-16,0-8 6 15,4-7-12-15,11-6 5 16,5-4 0-16,7 0 4 16,4-14-4-16,2-11 2 15,-2-1 13-15,-4-3-13 16,-5 2 0-16,-8 5-2 0,-4 5 10 16,-5 6-2-1,-4 5-8-15,-1 4 9 0,0 2-10 16,0 0 1-1,0 0 0-15,0 13-14 0,0 13 13 16,0 3-6-16,0 0 14 16,-3-2-3-16,3-1 9 15,0-7-13-15,0 1 0 16,0-8-7-16,6-1 15 16,5-5-18-16,7-6-15 15,6 0-103-15,5-15-41 16</inkml:trace>
  <inkml:trace contextRef="#ctx0" brushRef="#br0" timeOffset="396502.0733">10672 9644 559 0,'0'0'103'0,"0"0"-95"16,0 0 23-16,0 0-8 15,0 0 17-15,0 0 39 16,-12-40-78-16,12 23 14 16,0-2 14-16,0-2-16 15,0-4-9-15,0 1 6 16,5-2 0-16,4 1-14 16,6 6 4-16,-2 0 0 0,4 7-10 15,-5 3 10-15,-3 4-2 16,1 5-2-16,-1 0-9 15,-1 7 13-15,1 12-4 16,-5 5 4-16,-4 0 6 16,0 0-1-16,0-6-4 15,0-3-1-15,-4-6 12 16,4-6-15-16,0-3 3 16,0 0-9-16,0 0 1 15,7-4 6-15,12-9 2 16,2 2 0-16,-3 4 1 15,-4 5-8-15,-2 2 7 16,4 0 0-16,4 6-3 16,0 8-3-16,-1 5 6 15,-1-1-5-15,-3 1 5 0,-1-1-25 16,0-8-128-16,-1-10-135 16</inkml:trace>
  <inkml:trace contextRef="#ctx0" brushRef="#br0" timeOffset="396859.806">11209 9409 630 0,'0'0'92'0,"0"0"-91"16,0 0-2-16,0 0-10 15,0 0 11-15,0 0 43 0,2 89-42 16,-10-69 12-1,-6 6-13-15,-2-3 3 0,-4 0-11 16,4-6-67-16,3-3 14 16,6-8 8-16,4-4-74 15,3-2 110-15,0-5 17 16,0-14 0-16,6 1 56 16,3 2 9-16,0 6 1 15,-3 5 3-15,-2 2-2 16,2 1-10-16,2 2-27 15,4 0-24-15,3 0 25 16,1 6-27-16,-3 1 1 16,4 0-5-16,-1-2 3 0,5-3-10 15,2-2-48 1,1 0-149-16</inkml:trace>
  <inkml:trace contextRef="#ctx0" brushRef="#br0" timeOffset="397768.152">11260 9506 388 0,'0'0'164'16,"0"0"-126"-16,0 0 28 16,0 0 11-16,0 0-2 15,0 0-15-15,-25 2-51 16,21-2 21-16,1 0 13 0,1 0-23 16,0 0 25-1,2 0-40-15,0 0 1 0,0 0 0 16,0 0-6-1,4 0-10-15,16 0 10 0,13 4 3 16,13 2 27-16,4 1-15 16,-3-3-12-16,-2-1 10 15,-10 0-13-15,-9-3 0 16,-8 0 7-16,-9 0-5 16,-6 0 0-16,-3 0-2 15,0 0 4-15,0 0 16 16,-20 0-13-16,-12 2-8 15,-14 3 1-15,-11-1-22 16,5 1 14-16,7 0 6 16,8-4 4-16,10-1-14 0,9 0 17 15,6 0-5-15,6 0 9 16,4 0-7-16,2 0 10 16,0 0-12-16,0 0 5 15,0 0-12-15,0 0 2 16,12 0-1-16,11 4 3 15,7 0 6-15,5 1 16 16,3-2-19-16,1-3 4 16,1 0 10-16,-4 0-11 15,-1 0-3-15,-5-6 8 16,-3 0-8-16,-5 1-9 16,-4-1-70-16,0-2-102 0,-3-2-56 15</inkml:trace>
  <inkml:trace contextRef="#ctx0" brushRef="#br0" timeOffset="398383.0505">11838 9392 463 0,'0'0'247'16,"0"0"-193"-16,0 0-47 15,0 0 18-15,0 0 56 16,0 0-42-16,0-7-3 16,0 7-36-16,0 0 2 15,0 0-11-15,0 9 18 0,0 6-1 16,0 4-3-16,0 6-1 16,0-3 9-16,5 1-2 15,6-1-11-15,1-5 0 16,4-3 11-16,5-6-7 15,-1-6-4-15,4-2 7 16,2 0-6-16,-4-17 10 16,-3 2-10-16,-6-2 10 15,-6 1-8-15,-4 1 5 16,-3-1-8-16,0-1 17 0,0 2 18 16,0 0-21-1,-4 3-3-15,-1 5 12 0,4 2-6 16,1 5 7-16,0 0-24 15,0 0 2-15,0 0-12 16,0 0 8-16,-3 8-9 16,0 10 7-16,2 5 2 15,1 6 2-15,0 2-1 16,0 1 4-16,0 7 2 16,0-1-5-16,0 1 1 15,0-1 17-15,0-1-17 16,0-6 0-16,0-2-1 15,0-7 5-15,0-6 1 16,0-5-6-16,0-7 1 16,0-2 1-16,0-2-1 0,0 0 0 15,0 0-2 1,0 0-28-16,11-19-20 0,0-12-147 16,-6-5-208-1</inkml:trace>
  <inkml:trace contextRef="#ctx0" brushRef="#br0" timeOffset="400746.2448">9241 9026 118 0,'0'0'60'0,"0"0"-40"15,0 0 69-15,0 0-45 0,0 0 19 16,0 0-35-16,0 0 8 15,-11-7 22-15,7 3 1 16,4 1-49-16,-2 1 35 16,-1-2-15-16,0 1 5 15,0 0 1-15,2 3-3 16,-1 0 12-16,2 0-28 16,0 0-14-16,0 0-3 15,0 0-5-15,0 0 3 16,9 12-9-16,14 7 19 15,8 1-8-15,3 2 0 16,7-2 1-16,3-2-1 16,-2-1 0-16,0-5 6 0,-2 0-15 15,-6-2 20 1,-4-3-12-16,-4 0 1 0,-6-1 0 16,-5-2-1-16,-3 0 11 15,-7-3-15-15,-2-1 10 16,-3 0-10-16,0 0 11 15,0 0-12-15,0 0 27 16,0 0-26-16,0 0 6 16,0 0-2-16,3 0-55 15,6 0-58-15,5 0-16 16,5 0 16-16,0 5-168 16</inkml:trace>
  <inkml:trace contextRef="#ctx0" brushRef="#br0" timeOffset="401960.2951">14138 8989 369 0,'0'0'47'0,"0"0"-3"15,0 0-17-15,0 0 35 16,0 0 26-16,0 0-30 16,-41 0-5-16,37-2-7 15,2 1-12-15,-1 1 31 16,3 0-38-16,-3 0-5 15,3 0 20-15,0 0-33 16,0 0 3-16,0 0-12 16,0 0-2-16,0 0-7 15,0 0 9-15,3 0-7 0,11 0 2 16,8 0 10-16,3 8-6 16,1 1 1-16,1-1 0 15,0 0-1-15,-1-1 1 16,4-1 0-16,1-2 1 15,1 0 4-15,-4-1-7 16,-3-1 2-16,-2-2 0 16,-4 0 3-16,-1 0-3 15,-6 0 0-15,-2 0 3 16,-6 0 0-16,-2 0 8 0,-2 0-11 16,0 0 0-1,0 0 5-15,0 0-5 0,0 0 6 16,0 0-10-16,0 0 4 15,0 0-25-15,0-2-46 16,0 2-77-16,-2 0-13 16,-18-7-184-16</inkml:trace>
  <inkml:trace contextRef="#ctx0" brushRef="#br0" timeOffset="403258.8584">7294 9029 440 0,'0'0'35'0,"0"0"-16"16,0 0 22-16,0 0-15 15,0 0 15-15,0 0-1 16,0-3-34-16,0 3 31 16,0 0-37-16,0 0 0 15,0 0 22-15,0 0-22 16,0 0 0-16,0 0-7 0,0 0 7 15,3 5-8-15,5 6 8 16,2 3 0-16,6-1-6 16,7-2 16-16,2-1-9 15,9-1-1-15,5-4 10 16,6 0 22-16,6-5-23 16,-4 0-9-16,-3 0 23 15,-8 0-14-15,-11 0-5 16,-7-3-3-16,-9 1 10 15,-8 2 10-15,-1 0-19 16,0-2-2-16,0 2 5 16,0 0-1-16,0 0 16 15,0-1-20-15,0 1-24 0,12-4-37 16,14-1-78-16,8-8-65 16,13-1-172-16</inkml:trace>
  <inkml:trace contextRef="#ctx0" brushRef="#br0" timeOffset="404173.6015">8450 9048 287 0,'0'0'50'0,"0"0"-36"15,0 0 16-15,0 0-22 16,0 0 40-16,0 0-4 16,-2 0 3-16,-2 0-3 15,-2 0-37-15,0 0-1 16,0 0 10-16,2 0-1 16,2 0 33-16,1 0-16 0,-1 0-18 15,2 0 21 1,0 0-27-16,0 0-8 0,0 0 0 15,0 0 0-15,0 0 1 16,0 0-1-16,0 1-14 16,9 3 11-16,0-1 3 15,4-1 0-15,1-1-6 16,4 0 7-16,0-1-1 16,6 0 24-16,1 0-16 15,2 0 0-15,1 0-3 16,-3 2-5-16,-2 1 6 15,-1-3-5-15,-1 3-1 16,-4-2 0-16,-3-1 11 16,-4 0-6-16,0 0-2 15,-3 0 10-15,-1 0-1 0,0 0-2 16,-3 0 2-16,0 0 11 16,-3 0-23-16,0 0 21 15,0 0 1-15,0 0-14 16,0 0 17-16,0 0-16 15,0 0-9-15,0 0 13 16,0 0-1-16,0 0-11 16,0 0-1-16,0 0 0 15,0 0 5-15,0 0-5 16,0 0 0-16,0 0 0 16,0 0-32-16,0 0 3 15,0 0-38-15,0 0-23 0,0 0-19 16,14 4-145-1,15-1 21-15</inkml:trace>
  <inkml:trace contextRef="#ctx0" brushRef="#br0" timeOffset="405329.1195">12883 9059 273 0,'0'0'102'16,"0"0"-56"-16,0 0-27 16,0 0 89-16,0 0-59 15,0 0 0-15,-48-14 4 0,47 12 3 16,-1 1-5-16,0-1-18 15,2 2-16-15,0-1 36 16,0 1-50-16,0 0 6 16,0 0-8-16,0 0 5 15,0 0 7-15,0 0-13 16,0 0 1-16,4 0 9 16,11 0-10-16,4 0 0 15,8 0 38-15,3 0-21 16,-2 0 5-16,0 0-22 15,-1 0 0-15,0-3 22 16,-3 1-22-16,-4-1 0 0,-4 0 16 16,-4 0-13-16,-5 2 2 15,-1-2-4 1,-4 1 7-16,-2 2 19 0,0-2-20 16,0 2-4-16,0 0 19 15,0-2-12-15,0 2-1 16,0-1-9-16,0-1 4 15,0 2-17-15,0 0 20 16,3 0-7-16,-3-1 2 16,0 0 4-16,0 1-7 15,0 0 1-15,0 0 0 16,0 0-13-16,0 0 19 16,0 0-6-16,0 0 0 15,0 0-5-15,0 0-12 0,0 0-30 16,0-2-12-16,0 2-6 15,0 0-32-15,1 0-56 16,2-2 44-16,-3-4-85 16</inkml:trace>
  <inkml:trace contextRef="#ctx0" brushRef="#br0" timeOffset="406182.9797">11570 8171 178 0,'0'0'36'15,"0"0"-15"-15,0 0 64 16,0 0-39-16,0 0-22 16,0 0-14-16,-27 0 4 0,27 0-24 15,0 0 10 1,3 0 0-16,10 0 5 0,0 0 1 15,-6 3-5-15,-2-1 6 16,-4-2-11-16,-1 1 8 16,0-1 9-16,0 0 14 15,0 1 39-15,0-1-48 16,0 0 0-16,0 0 6 16,0 0-24-16,0 0 0 15,0 0-6-15,2 0 6 16,2-2-42-16,4-3-77 15,-1 2 12-15,1 0-36 16</inkml:trace>
  <inkml:trace contextRef="#ctx0" brushRef="#br0" timeOffset="407195.0213">12322 9875 350 0,'0'0'84'15,"0"0"-37"-15,0 0-20 16,0 0 44-16,0 0-27 0,0 0 6 16,0 1 0-16,0-1-24 15,0 2 12-15,2-2-22 16,-2 0 5-16,0 0 26 16,0 0-38-16,0 0 14 15,0 0 13-15,0 0-21 16,0 0 18-16,0 0-25 15,0 0-1-15,0 0 10 16,0 0-17-16,0 0 0 16,0 0 7-16,0 3 0 15,0-3-7-15,0 0 0 16,0 0 6-16,0 0-4 16,0 0-2-16,0 0-6 0,0 0 6 15,0 0 2-15,0 0-2 16,7 0-27-16,7-6-22 15,6-10-46-15,10-4-76 16,2-4-4-16</inkml:trace>
  <inkml:trace contextRef="#ctx0" brushRef="#br0" timeOffset="408351.5217">15015 8540 496 0,'0'0'24'0,"0"0"-24"16,0 0 0-16,0 0 41 15,0 0 63-15,0 0-62 16,7 97 7-16,-7-68-8 16,0 4-11-16,0 1 25 0,0-2-31 15,0-3-21-15,-1-2 26 16,-4-6-29-16,4-5 0 15,-2-2-1-15,0-5 1 16,2-4-4-16,0 2-66 16,-2-6-81-16,-6-1 0 15,0 0-109-15</inkml:trace>
  <inkml:trace contextRef="#ctx0" brushRef="#br0" timeOffset="408569.1786">14895 8840 534 0,'0'0'86'0,"0"0"3"16,0 0-36 0,0 0-2-16,0 0 32 0,0 0-47 15,0-15-18-15,14 12-9 16,5-1-4-16,2 1-5 16,4-1 3-16,3 1-1 15,2-3 4-15,3 1-6 16,-2-1-2-16,1 2 1 15,2-1-70-15,-1 1-78 16,0-4-111-16</inkml:trace>
  <inkml:trace contextRef="#ctx0" brushRef="#br0" timeOffset="409528.5169">15499 8486 79 0,'0'0'531'15,"0"0"-460"-15,0 0-58 16,0 0-8-16,0 0 11 16,0 0 94-16,-1-44-64 0,-1 44-26 15,1 0-20 1,-5 2-13-16,-3 15 13 0,-2 7-3 15,1 2 12-15,-2 3 1 16,2 1-5-16,4-4-5 16,1 2 36-16,5-1-35 15,0-2 12-15,0-6-13 16,9-2 0-16,5-5 5 16,5-4-5-16,4-2 0 15,5-5 7-15,1-1-7 16,0 0 17-16,-1-3-17 15,-5-7 0-15,-3-3 9 0,-2 1-9 16,-6-3 0 0,-3 0 14-16,-3-2-12 15,-3 0 19-15,-2 0-6 0,-1 1-10 16,0 4 22-16,0 2-24 16,0 3 27-16,0 3-15 15,0 1-12-15,0 2 10 16,0 1-8-16,0 0 2 15,0 0 22-15,0 0-29 16,0 0 0-16,0 0-6 16,0 0 5-16,0 0 0 15,0 5-16-15,0 11 11 16,5 5-9-16,1 5 18 16,0 4-3-16,0 0 7 15,0-1-3-15,-3 1 6 0,0 1-10 16,1-7 0-1,-1 2 4-15,3-6-4 0,-1-6 0 16,2 1 4-16,-2-6 0 16,-2-2-8-16,0-1 3 15,-2-4 1-15,1 0-3 16,-1-1-1-16,1 1-60 16,1 0-25-16,3 1-77 15,2-3-31-15,5-1-159 16</inkml:trace>
  <inkml:trace contextRef="#ctx0" brushRef="#br0" timeOffset="409910.7409">16168 8780 538 0,'0'0'129'0,"0"0"-70"16,0 0 15-16,0 0-8 16,0 0-20-16,0 0 8 0,-2 0-18 15,2 0-21-15,11 0 53 16,14 0-37-16,6 0-20 15,5 0 6-15,4 0-8 16,-3 0-8-16,4 0-1 16,-3 0 2-16,0-2-5 15,-6 2 3-15,-6 0 0 16,-9-1-11-16,-7 1 0 16,-6-2-32-16,-1 1-8 15,0-2-90-15,2-3-17 16,1-2-201-16</inkml:trace>
  <inkml:trace contextRef="#ctx0" brushRef="#br0" timeOffset="410554.8364">16736 8481 622 0,'0'0'97'16,"0"0"-53"-16,0 0-44 16,0 0 37-16,0 0 6 15,0 0-39-15,-12 6 4 16,4 13-8-16,1 6 0 16,-2 1 29-16,0 3-12 0,3 0 19 15,2-2-6-15,1-4-14 16,3-3 3-16,0-4-16 15,0-5 6-15,0-2-9 16,7-4 11-16,6-2-4 16,5-2-7-16,6-1 0 15,6 0 14-15,0-8-12 16,-4-4 5-16,-3 0-7 16,-6-3 5-16,-5 3-5 15,-2-3 0-15,-3-4 0 16,-2 2 14-16,0-4-14 15,-4 3 0-15,-1 4 5 16,0 3-5-16,0 3 0 0,0 5 15 16,0 3-5-16,0 0 35 15,0 0-45-15,0 0 4 16,0 0-15-16,0 8-2 16,-3 9 10-16,-5 3 3 15,2 5 0-15,3 2 7 16,0-1-7-16,0 5 0 15,-1 2 5-15,1 3 2 16,-1-3-6-16,1 1-1 16,-2-3 9-16,2 0 1 15,-2-3-10-15,2-1 0 16,-1-3-4-16,1-5 12 16,0-2-8-16,2-5 0 0,-2-2-21 15,3-4 1-15,-3 0-76 16,0-1-42-16,-6-3-23 15,-6-2-66-15</inkml:trace>
  <inkml:trace contextRef="#ctx0" brushRef="#br0" timeOffset="412842.911">7366 10040 534 0,'0'0'90'0,"0"0"-59"15,0 0-19-15,0 0 42 16,0 0-49-16,0 0-1 15,16-78 2-15,8 67-3 16,10-1 12-16,3 5-15 0,5 5 0 16,-2 2-14-16,-5 0 21 15,-11 17-7-15,-3 8 0 16,-14 7-3-16,-5 4 3 16,-2 5 0-16,-8-4 6 15,-8-6 19-15,-4-4-24 16,3-10 6-16,3-8 5 15,8-5-9-15,3-4 15 16,3 0 31-16,0 0-17 16,0-4 40-16,0-8-72 15,6-2-1-15,9 2 0 16,3 4-13-16,3 1 14 16,1 7-4-16,10 0 4 0,3 0-13 15,2 10 13-15,-2 0 0 16,-4 2-4-16,-1-3 8 15,-3-3-4-15,-5-1 0 16,1-4-59-16,-1-1-15 16,-1-1-97-16,-1-24-169 15</inkml:trace>
  <inkml:trace contextRef="#ctx0" brushRef="#br0" timeOffset="413219.0136">8198 9922 561 0,'0'0'119'16,"0"0"-119"-16,0 0-2 0,0 0-3 15,0 0 4-15,0 0 1 16,13 67 20-16,-12-30-15 16,1 1 37-16,-2 1-31 15,0-2-4-15,0-6-1 16,0-6-6-16,0-8-11 15,0-8-53-15,0-5-16 16,-2-4 57-16,-5-2 5 16,-4-12-49-16,-1-6 50 15,1-1 17-15,4 3 65 16,4 2-9-16,3 7 7 16,0-2 16-16,0 3-23 15,8 0-8-15,9-1-1 0,7 1-38 16,4 0 1-16,7-1-10 15,2 1 0-15,0-1-4 16,-1 1 4-16,-6 4-75 16,-10-6-78-16,-5-2-208 15</inkml:trace>
  <inkml:trace contextRef="#ctx0" brushRef="#br0" timeOffset="413550.252">8552 9842 541 0,'0'0'121'0,"0"0"-111"16,0 0 5-16,0 0-3 15,0 0-11-15,0 0 33 16,10 46 13-16,-3-22-4 15,4 6 2-15,-2 3-9 16,6 1 2-16,-3 0 8 16,-1-1-22-16,2-3-4 15,-3-1-10-15,0-5-5 16,-1-4-2-16,0-6-3 16,2-2 0-16,-4-7 9 0,-1-2-9 15,6-3-26-15,0-1-100 16,0-21-67-16,3-12-522 15</inkml:trace>
  <inkml:trace contextRef="#ctx0" brushRef="#br0" timeOffset="413946.5176">9148 9906 686 0,'0'0'58'0,"0"0"-15"16,0 0-24-16,0 0-19 16,0 0 0-16,0 0-2 0,0 33 7 15,0-10-1-15,0 2 23 16,0-1-27-16,0 1 4 16,0-4 5-16,0-1-6 15,-3-1 0-15,-7-3-3 16,-1-3 0-16,-2-3-19 15,-2-6-44-15,0-4 1 16,-3 0-21-16,4-4 17 16,0-8 62-16,5 2 4 15,7 3 35-15,2 0 30 16,0 3-21-16,0-1 58 0,0 1-58 16,12-3-32-16,11 0-8 15,8-3 6-15,9 1 1 16,3-4-11-16,4 4-7 15,2-5-18-15,-3-3-174 16,0-2-386-16</inkml:trace>
  <inkml:trace contextRef="#ctx0" brushRef="#br0" timeOffset="414605.2256">9552 10011 603 0,'0'0'86'0,"0"0"-27"16,0 0 27-16,0 0-27 16,0 0 9-16,0 0-13 15,-35-28-41-15,30 14 35 16,-1-2-45-16,3-1 8 16,0 0 2-16,3-2-8 0,0 5-6 15,0 2 0-15,3-1 0 16,9 6 3-16,3-3-3 15,3 4-2-15,2 0-5 16,2 6 5-16,0 0 4 16,0 0-9-16,-1 9 4 15,-3 5 0-15,-2 5 3 16,-5 1 0-16,-3 5-9 16,-5 1 19-16,-3 2-10 15,0 0 0-15,-3 2 0 16,-8-8 1-16,2-6-1 15,2-6 0-15,4-5 3 16,3-5-3-16,0 0 0 16,0 0 2-16,0-8 9 0,0-11-11 15,17-5 0-15,6 2-19 16,-3 3 10-16,2 8 7 16,-5 5 0-16,-3 4 2 15,-2 2-2-15,3 0-16 16,-3 8 12-16,4 5 6 15,-2 2 2-15,-1 2-1 16,-1 0 2-16,1-3-3 16,1-2-16-16,2-4-70 15,2-4-119-15,4-4-36 16</inkml:trace>
  <inkml:trace contextRef="#ctx0" brushRef="#br0" timeOffset="414966.6266">10222 9858 656 0,'0'0'76'15,"0"0"-13"-15,0 0-39 16,0 0-22-16,0 0-2 16,0 0 14-16,13 47 22 15,-1-21 31-15,-2 1-66 16,-2-2 5-16,-3-1 7 15,-4-3-10-15,-1-2-2 16,0-2-1-16,-4-4-85 0,-11-4-36 16,-2-5-32-16,1-4-14 15,1 0 110-15,3 0 57 16,6 0 82-16,3-3 29 16,3 2-6-16,0-3-30 15,0-2-14-15,9-1 0 16,11-2-16-16,6-3-38 15,7 1 9-15,3 0-16 16,3 1 0-16,2 0 0 16,0-2-78-16,-5-4-175 15</inkml:trace>
  <inkml:trace contextRef="#ctx0" brushRef="#br0" timeOffset="415409.4541">10708 9791 567 0,'0'0'141'0,"0"0"-140"16,0 0 7-16,0 0 39 15,0 0 25-15,0 0 9 16,-53 45-51-16,36-27 20 15,-2 3-22-15,1 1 3 0,-3 5 24 16,2 2-40 0,0 4 21-16,5 0-13 0,11-1-21 15,3 3 9-15,0-3-11 16,12-1 1-16,12-4-1 16,14-10 0-16,7-7-2 15,6-8-1-15,-2-2-25 16,-6 0-1-16,-13-7-23 15,-13-1 14-15,-9 1 37 16,-8 0 2-16,0-1 11 16,-16 0-3-16,-12 0-3 15,-2 5-2-15,-3 0 1 16,5 3 3-16,10 0-1 16,5 0-7-16,8 0-8 15,5 0-9-15,0-3-160 0,9-8-115 16</inkml:trace>
  <inkml:trace contextRef="#ctx0" brushRef="#br0" timeOffset="415950.3868">11110 10060 624 0,'0'0'32'0,"0"0"-1"0,0 0-8 16,0 0 20-16,0 0 26 15,0 0 15-15,-26 0 3 16,20 0-19-16,-1 0-25 16,-1-10 22-16,4-4-40 15,1-5-7-15,3-4-18 16,0-1 3-16,1 2-6 15,11 2 3-15,3 6-5 16,2 6-8-16,-4 2 14 16,5 3-1-16,-2 3 0 15,0 0-1-15,3 1-5 16,-6 13 6-16,-1 2-6 16,-2 4 2-16,-4 0 4 15,-1 1 0-15,-5 1-3 0,0-2 12 16,0-1-7-16,0-5-2 15,0-6-3-15,-1-4-13 16,1-4 12-16,0 0-42 16,0 0 40-16,0 0-10 15,0 0 16-15,7-5 0 16,0 2 7-16,4 0-12 16,0 3 5-16,3 0 0 15,2 0 6-15,4 0 0 16,1 0 1-16,1 0-7 15,1 0-15-15,0 2-58 0,4-2-197 16,-3 0-256 0</inkml:trace>
  <inkml:trace contextRef="#ctx0" brushRef="#br0" timeOffset="416367.7921">11805 9931 435 0,'0'0'181'16,"0"0"-116"-16,0 0-35 16,0 0 63-16,0 0 21 15,0 0-60-15,0 1 2 16,1-1-52-16,1 2 5 16,5-2 26-16,4 2-21 15,10-2 33-15,8 0 3 16,7 0-23-16,3 0 11 15,-3 0-34-15,2 0-4 16,-10 0 6-16,-6 0-2 0,-5 0-4 16,-6 0-25-16,-5 0-70 15,-3 0-39-15,0 3-98 16,-3-3-30-16</inkml:trace>
  <inkml:trace contextRef="#ctx0" brushRef="#br0" timeOffset="416913.9832">12522 9810 443 0,'0'0'286'0,"0"0"-263"16,0 0-4-16,0 0 41 16,0 0 27-16,0 0-7 15,-1 0-66-15,-1 0 1 16,1 0 13-16,-1 1-24 16,-1 3 13-16,-7 6-17 15,-4 6 0-15,-6 4 25 16,3 5-20-16,-2 1 19 15,-1 6 0-15,4 1-17 16,0 1 17-16,3 2-20 16,6-1 0-16,1 1 7 0,6-5-10 15,0-4-1-15,7-2 3 16,9-7 1-16,5-4-4 16,5-4-4-16,-2-5 4 15,6-4 6-15,-8-1-6 16,-1 0-10-16,-6 0 4 15,-3-9-11-15,-6 0 13 16,-3-1 2-16,-3-1-2 16,0-1-3-16,0 2 1 15,-5 0-9-15,-2 3 1 16,1 2 6-16,-3 4-16 16,2 1-11-16,-4 0-41 15,1 0 14-15,2 9-71 0,1 3-31 16,4 0-95-16</inkml:trace>
  <inkml:trace contextRef="#ctx0" brushRef="#br0" timeOffset="417682.6301">13225 9844 672 0,'0'0'133'0,"0"0"-50"15,0 0-11-15,0 0-24 16,0 0-17-16,0 0-31 15,-8 8 13-15,5 15-13 0,-1 5 23 16,-4 5-7-16,1-1 7 16,-4 0-22-16,-2-1-1 15,-1 0 12-15,-2-4-12 16,3-4-2-16,4-6-81 16,0-7-32-16,6-5-20 15,0-5-19-15,0 0 54 16,0 0 67-16,0 0 33 15,0-2 69-15,3-1 19 16,0-4-20-16,0 4 49 16,0-4-61-16,6-2 14 15,6 2-6-15,4-1-33 16,2 3 8-16,5 1-24 16,2 4-8-16,3 0-4 15,2 0-3-15,-2 0-3 0,-1 0-15 16,1 0-124-16,-2 0-82 15,-3-7-151-15</inkml:trace>
  <inkml:trace contextRef="#ctx0" brushRef="#br0" timeOffset="418049.2605">13566 9871 617 0,'0'0'138'0,"0"0"-118"16,0 0-2-16,0 0 2 15,0 0 55-15,0 0-52 16,0 7-21-16,0 9 43 16,0 2 26-16,2 4-28 15,-1 2-3-15,3 3-1 16,-1 2-2-16,-1 2-3 15,1-1-19-15,-1 1 21 16,2-2-36-16,1-4 8 16,-1-2 4-16,2-4-8 15,0-5-4-15,-2-4 0 16,-1-5 1-16,0-3-1 16,-1-2 3-16,-1 0-6 15,-1 0-9-15,5 0-41 16,2 0-49-16,2-7-76 0,-1-3-148 15</inkml:trace>
  <inkml:trace contextRef="#ctx0" brushRef="#br0" timeOffset="419678.4865">14218 9919 463 0,'0'0'109'16,"0"0"-12"-16,0 0-67 15,0 0 1-15,0 0 73 16,0 0-36-16,0 0-42 16,-6 3-1-16,6-3-19 0,0 2 7 15,0 1-11 1,14 0-2-16,11-2 28 0,10-1-27 16,10 0 1-16,6 0-1 15,3 0-1-15,-3-1-57 16,-7 1-101-16,-14 0-19 15,-18 0-181-15</inkml:trace>
  <inkml:trace contextRef="#ctx0" brushRef="#br0" timeOffset="419867.4538">14330 10222 682 0,'0'0'12'0,"0"0"6"15,0 0-18-15,0 0 24 0,0 0 50 16,0 0-7-16,85 0-53 16,-47 0 2-16,3 0-16 15,5-1-13-15,5-5-59 16,-2-7-143-16</inkml:trace>
  <inkml:trace contextRef="#ctx0" brushRef="#br0" timeOffset="420319.3209">14840 9835 534 0,'0'0'169'0,"0"0"-119"16,0 0-50-16,0 0 4 15,0 0 8-15,0 0 22 16,9 12-29-16,21-8 6 16,7 1 30-16,3 0-17 15,2 3-24-15,1 1 4 16,-5 2-3-16,-1 2-1 0,-7-1 0 15,-9 2-7 1,-5 0 14-16,-7 0-14 0,-6 3-1 16,-3 2 8-16,-4081 3 1 15,8156 4 3-15,-4093-1 24 16,-1 3 21-16,-4-3-7 16,3-6-13-16,7-2-16 15,6-7-5-15,3-3-4 16,4-2-4-16,0-3-22 15,0 1-76-15,14-3-58 16,15 0-45-16</inkml:trace>
  <inkml:trace contextRef="#ctx0" brushRef="#br0" timeOffset="420788.7875">15314 10207 182 0,'0'0'492'0,"0"0"-447"15,0 0-30-15,0 0 18 16,0 0 119-16,0 0-24 16,-4 3-33-16,4-11-71 15,0-8-20-15,6-2-4 16,4-4 11-16,4 1-17 16,1 2 6-16,-4 3 0 15,-3 7 6-15,-5 5-6 0,-1 4-8 16,-1 0 5-16,2 0-9 15,4 0 8-15,7 9 3 16,-1 6 1-16,-1 2-13 16,-6 0 13-16,-1 0 0 15,-5-1 6-15,0-3-6 16,0-4 1-16,0-4-1 16,1-4 0-16,4-1-1 15,8 0 1-15,8-6 0 16,10-10-3-16,8-2 4 15,-6 2-2-15,-6 6-7 16,-11 6 8-16,-3 4-13 16,-5 0 9-16,-1 1-8 15,0 16 9-15,1 3 6 0,-2 1 0 16,-1-1-3-16,-1-3 9 16,1-4-24-16,3-5 15 15,5-7-113-15,9-1-42 16,8-13-53-16</inkml:trace>
  <inkml:trace contextRef="#ctx0" brushRef="#br0" timeOffset="421097.959">16006 10021 536 0,'0'0'134'15,"0"0"-94"1,0 0 11-16,0 0 16 0,0 0 11 16,0 0-53-16,0 0-24 15,0 13-1-15,3 7 26 16,0 5-2-16,0 5 41 16,-3 3-32-16,0-1-22 15,0 1 18-15,0 0-28 16,0-1 17-16,-4-5-18 15,-1-4 11-15,1-6-27 16,2-8 12-16,0-2-91 16,-1-7-60-16,-3 0-86 0,-3-11-175 15</inkml:trace>
  <inkml:trace contextRef="#ctx0" brushRef="#br0" timeOffset="421269.752">15895 10240 690 0,'0'0'124'16,"0"0"-91"-16,0 0 22 16,0 0 30-16,0 0-26 15,0 0-53-15,58-18 0 16,-22 15-6-16,-2-1 0 16,0-1-13-16,0-2-105 15,-6-3-129-15</inkml:trace>
  <inkml:trace contextRef="#ctx0" brushRef="#br0" timeOffset="422679.288">16308 10079 270 0,'0'0'104'16,"0"0"-23"-16,0 0-14 15,0 0-28-15,0 0-19 16,0 0 7-16,-35 0-14 15,27 5 0-15,-1-2 37 16,-1 2-20-16,0-1 14 16,0 1-37-16,-2 0 12 15,1-2-16-15,2 3-3 0,-1-3-18 16,1 5 17-16,-5 1-63 16,-2 0 45-16,-3 4 4 15,-5 3-31-15,0-3 45 16,-1 2-13-16,10-4 14 15,0-1 0-15,5-5 6 16,6-3 18-16,1 0-8 16,3-2 0-16,0 0 58 15,0 1-39-15,0-1-23 16,0 0 49-16,0 0-23 16,0 0-13-16,0 0-14 15,5 0-6-15,12 1 17 16,11-1 34-16,5 0-7 0,1 0-29 15,-5 0-16 1,-6 0 2-16,-7 2-6 0,-7-1 2 16,-6-1-9-16,-1 1 7 15,-2-1-22-15,0 3-13 16,-3 0-17-16,-11 3 37 16,-3-1 8-16,0-3 7 15,4 0 3-15,1-2-3 16,0 2 0-16,6-1 6 15,1 1-2-15,5-2 22 16,0 0-26-16,0 0 3 16,0 0-1-16,0 2-2 0,3 1-11 15,12 3 11 1,6 0 6-16,3-1 4 0,3-3 7 16,0-2-14-16,-2 0 3 15,0 0-6-15,1 0-21 16,1-7-73-16,1-12-109 15,-3-5-234-15</inkml:trace>
  <inkml:trace contextRef="#ctx0" brushRef="#br0" timeOffset="423099.8635">16463 10031 681 0,'0'0'48'0,"0"0"-30"16,0 0 10-16,0 0 22 16,0 0 18-16,0 0-21 15,51-20-41-15,-30 20-5 16,1 0-1-16,-3 9 5 16,-2 7-5-16,-1 5 0 15,-6 3 0-15,-2 4 0 16,-5 2 0-16,-3 2 0 15,0 0-1-15,-6 2 12 16,-9 3-6-16,-1 0-5 16,2-5-13-16,4-3 9 15,5-7 0-15,4-6 4 0,1-6-7 16,0-2 6-16,0 0 1 16,0 0 1-16,16 4 21 15,5-1 36-15,9-4-20 16,0 0-9-16,0-1-13 15,1-3-9-15,2-1 2 16,-2-1-9-16,-1-1-6 16,-9 4 1-16,-4-3-116 15,-14-1-159-15</inkml:trace>
  <inkml:trace contextRef="#ctx0" brushRef="#br0" timeOffset="980752.6271">7375 8253 541 0,'0'0'29'15,"0"0"-26"-15,0 0-3 16,0 0 10-16,0 0-10 0,0 0 2 15,0 0 44-15,-12-49-13 16,12 41-19-16,0 3 1 16,0 0 6-16,0 1 37 15,0-1-24-15,0 1-3 16,0-1 16-16,0-2-5 16,0 3-15-16,-2 0-26 15,0 2 2-15,2 0 22 16,0 1-21-16,0-1 4 15,0 2-8-15,0 0 0 16,0 0 11-16,0 0-11 16,0 0 0-16,0 0-11 15,0 0 11-15,0 0-11 0,0 5 5 16,0 20-12 0,0 15 18-16,0 21 2 0,0 14 12 15,0 14 5-15,0 3-12 16,0-1-5-16,7-4 9 15,-1-10-11-15,1-7 15 16,-1-8-14-16,-3-9 2 16,3-12 9-16,-4-13-12 15,1-12 0-15,-3-9 5 16,0-3 0-16,0-3 4 16,0-1 2-16,0 0 0 15,0 0 25-15,0-22-32 16,0-15-2-16,0-10-1 15,0-7 2-15,-3-4-6 0,-2 3-6 16,0 2-2-16,-1 5-2 16,-1 8 11-16,3 6-13 15,1 6 15-15,1 11 0 16,-1 8-3-16,3 5 3 16,-2 2 0-16,2 2-10 15,0 0 10-15,0 0-16 16,0 8 5-16,0 15-6 15,7 14 12-15,3 9 5 16,2 5 0-16,-4-1 0 16,-4080-5 0-16,8161-6-4 15,-4080-5-1-15,2-2-73 16,7-7-21-16,5-5-44 0,7-14-91 16</inkml:trace>
  <inkml:trace contextRef="#ctx0" brushRef="#br0" timeOffset="983212.9898">7473 10800 467 0,'0'0'13'16,"0"0"-7"-16,0 0 52 15,0 0-35-15,0 0 13 0,0 0 0 16,-14-38-15-16,14 38 3 15,0 0-19-15,0 0-1 16,0 0 0-16,0 0-1 16,0 0-3-16,0 6 0 15,0 15 0-15,0 9 2 16,0 11 14-16,0 4-2 16,-1 5 14-16,0-4-20 15,-1 0 12-15,2-8-5 16,0-5-13-16,0-8 7 15,0-6-9-15,3-7 0 16,0-6-2-16,-1-4 8 16,-2-2-6-16,0 0 6 15,0 0-4-15,0 0 18 16,0-20-20-16,0-10-2 16,0-9-7-16,-6-1 3 0,-2 4 4 15,2 8-3-15,-1 8 10 16,7 12-1-16,-3 5-4 15,3 3 0-15,0 0 0 16,0 0 0-16,0 0-12 16,0 0 7-16,0 11-8 15,0 9 12-15,0 5 1 16,3 1 0-16,7-2-2 16,-4-3 5-16,0-5-3 15,-1-5 0-15,-2-4 0 16,1-4-4-16,-4-2-31 15,0 1-28-15,0-2 12 16,3 0-31-16,6 0-38 0,2-4 8 16,6-12-194-16</inkml:trace>
  <inkml:trace contextRef="#ctx0" brushRef="#br0" timeOffset="986657.174">10036 8344 415 0,'0'0'8'0,"0"0"-1"16,0 0 19-16,0 0 33 0,0 0-1 16,0 0-20-16,0 0 0 15,-21-2 1-15,21 2-31 16,0 0 15-16,-2-3 12 15,2 2-6-15,-1-1 1 16,1-1-10-16,-3 3 4 16,3-1 19-16,0 1-23 15,0 0 1-15,0-2 2 16,0-5-23-16,6-5 10 16,13-8-6-16,11-6-1 15,3-4 0-15,3 2 2 16,-5 6-4-16,-7 5-1 15,-7 7 7-15,-3 8-8 0,-3 2 1 16,6 0-7-16,3 7-4 16,-1 12 6-16,4 5 3 15,-3 3 2-15,0 5 0 16,-2 2-3-16,-1 2 3 16,-1 1 0-16,-4 2 10 15,-3 3-6-15,-4 2-1 16,-5-1-3-16,0-1 0 15,-5-4 6-15,-12-2-5 16,-1-4-1-16,-7-5 13 16,1-3-4-16,-1-5-9 15,2-6 0-15,7-2 1 16,3-8 14-16,8-1-12 0,0-1-1 16,1-1-4-16,2 1 15 15,1 1-21-15,1-1 8 16,0 1 0-16,0-2-11 15,0 0 12-15,0 0-2 16,0 0 0-16,0 0-7 16,0 0 8-16,4 3 1 15,9-1 0-15,6 3 8 16,5 0 1-16,2 4-2 16,0 4 18-16,-1-1-14 15,1 2 6-15,-3 3-6 0,1-5-11 16,0 2 22-1,-1-4-22-15,-2-3 1 0,4-4 14 16,-5-1-13-16,-3-2 2 16,-2 0-5-16,-3 0 8 15,-2 0-2-15,1 0-6 16,-1 0-26-16,-1-5-6 16,1 1-65-16,-2 1-39 15,-2 1-53-15,-6 2-50 16</inkml:trace>
  <inkml:trace contextRef="#ctx0" brushRef="#br0" timeOffset="988044.5263">10013 10730 395 0,'0'0'127'15,"0"0"-60"-15,0 0-26 16,0 0 22-16,0 0-33 16,0 0 1-16,-31-29 35 15,30 26-21-15,1 1-2 16,0-1-21-16,0 0 8 0,0-2-10 16,3-6-10-16,16-3-4 15,8-3 15-15,8-2-17 16,3 4 3-16,-2 3-3 15,-1 7 4-15,-5 2-10 16,-4 3 2-16,-4 0 0 16,5 1-4-16,-3 11 4 15,-4 7 0-15,-5 7-3 16,-3 4 9-16,-3 6-6 16,-7 3 0-16,-2 2 1 15,0-1 4-15,-5-4-2 16,-10-3-3-16,3-4 2 15,-4-3 11-15,1-5-4 16,2-4 3-16,-1-6-1 0,3 0 11 16,3-7-6-16,3-2-10 15,4-2 6-15,1 0-10 16,0 0 5-16,0 0-7 16,0 0 2-16,0 0 0 15,0 0-2-15,0 0-13 16,9 0 8-16,6-1 1 15,0 0 2-15,4 1-4 16,-3 0 5-16,2 0-9 16,0 0 10-16,-4 6 0 15,-2 3-4-15,1 5-1 0,-5 3 4 16,-4 4 1 0,-4 5 0-16,0 3 2 0,0 2 1 15,-10 1 1 1,-5-2 16-16,1 0-16 0,2-3 21 15,0-5-25-15,3-2 0 16,-1-5 24-16,-2-4-13 16,2 0-11-16,2-5 12 15,-4-3-6-15,5 1-4 16,-4-3-2-16,-2-1-14 16,1 0 7-16,-3 0-62 15,2 0-34-15,-4 0-6 16,2-6-87-16,2-2-58 15</inkml:trace>
  <inkml:trace contextRef="#ctx0" brushRef="#br0" timeOffset="1.08785E6">20627 3084 323 0,'0'0'58'0,"0"0"-38"16,0 0 5-16,0 0-1 15,0 0-18-15,0 0 36 16,0 0 23-16,-34-80 6 16,34 73-34-16,0-1 18 15,-2 3 4-15,1-1-38 16,-1 0 42-16,1-1-13 15,1 1-39-15,0 0 15 16,0 1-7-16,1-4-19 0,12-1 0 16,7-2 0-1,12 0-3-15,10-2 3 0,13 1 0 16,6 5-5-16,2 6 5 16,-2 2 0-16,-6 0-1 15,-10 13-3-15,-10 11-4 16,-9 5 8-16,-9 4-2 15,-10 5-10-15,-7 5 12 16,-7-2 0-16,-16-3-8 16,-8-5 19-16,-1-5-12 15,2-11 1-15,8-3 0 16,7-6 19-16,10-5-19 16,5-2-5-16,0-1 1 15,0 0 6-15,0 0-9 0,10 6 1 16,10 3 6-16,12 8-2 15,3 4 2-15,1 4 0 16,-6 1 7-16,-9 3-3 16,-10 5-4-16,-8 1 1 15,-3 5 10-15,-8 1 9 16,-20 2-17-16,-7-4 16 16,-7-6 3-16,1-7-3 15,4-9 9-15,7-4-16 16,6-5-10-16,7-1 12 15,1-5-8-15,2 0-6 0,3-2 0 16,0 0-40 0,4-2-20-16,4-18-78 0,3-16-190 15</inkml:trace>
  <inkml:trace contextRef="#ctx0" brushRef="#br0" timeOffset="1.0885E6">21530 3433 408 0,'0'0'24'15,"0"0"-24"-15,0 0 0 16,0 0 106-16,0 0-16 16,0 0 3-16,-17 4 17 15,13-4-24-15,-1-12 0 16,-1-7-86-16,5-10 23 15,1-7-5-15,1-4-8 16,21-5-10-16,4 5-1 16,4 4 1-16,0 11-11 15,-5 8 11-15,-4 9 0 0,-9 3-2 16,1 5-5-16,-2 0 4 16,-1 10-14-16,4 10 17 15,-5 4 3-15,-5 2-2 16,-4 0-1-16,0 1 9 15,-1-5-5-15,-10-1-2 16,-1-9-2-16,6-4 0 16,5-6 8-16,1-2-8 15,0 0 0-15,0 0-1 16,4-4 6-16,17-10-10 16,7-5 1-16,5 5 1 15,-1 5-10-15,-6 9 13 0,-5 0-17 16,-1 0 13-16,-1 17-12 15,-1 4 16-15,2 1 0 16,0-2 1-16,0-3-5 16,0-5 4-16,4-6-1 15,0-6 0-15,0 0-64 16,2-17-56-16,-6-16-108 16</inkml:trace>
  <inkml:trace contextRef="#ctx0" brushRef="#br0" timeOffset="1.08887E6">22058 2568 628 0,'0'0'103'0,"0"0"-95"16,0 0 0-16,119-70 3 15,-71 58-11-15,-6 7 19 16,-2 5 4-16,-3 0-23 16,-10 3-7-16,-6 11 7 15,-8 5 0-15,-10 3 2 16,-3 4-4-16,-7 4 5 16,-14-1 45-16,-3-2 14 0,5-4-42 15,11-3 0-15,7-2-17 16,1 2 2-16,7 0-5 15,16 4 4-15,11-2 8 16,0 0-12-16,1 0 0 16,0 0 13-16,-9-1-13 15,2 2-26-15,-3 0-57 16,-4-4-104-16,-3-6-55 16</inkml:trace>
  <inkml:trace contextRef="#ctx0" brushRef="#br0" timeOffset="1.08929E6">23241 2973 369 0,'0'0'357'0,"0"0"-357"15,0 0 3-15,0 0-3 16,0 0 3-16,0 0 6 15,-16-13 27-15,16 45-32 16,0 13 46-16,6 8 43 16,-2 2-49-16,-4 2-31 15,0-3 4-15,-8-1-10 16,-16-4 9-16,-4-7-16 0,1-9-5 16,5-13-71-1,7-14-47-15,13-6-10 0,2-22 48 16,8-10-82-1,16-3 156-15,5 3 11 0,1 8 54 16,-5 7 66-16,-5 6-30 16,-5 5 19-16,-5 3 5 15,0 1-73-15,1 2 12 16,3 0-41-16,8 0-6 16,9 0-10-16,11 0 4 15,9 0-6-15,7 0-103 16,0 0-132-16,-2-21-172 15</inkml:trace>
  <inkml:trace contextRef="#ctx0" brushRef="#br0" timeOffset="1.08974E6">24058 2938 726 0,'0'0'128'0,"0"0"-71"16,0 0 11-16,0 0-40 15,0 0-28-15,0 0-5 16,-5 18-15-16,-1 13 20 16,-2 8 13-16,0 2-7 15,1-2 10-15,7-7-16 16,0-5 0-16,0-7 5 16,4-6-5-16,12-4 0 0,3-6 3 15,9-4 6 1,5 0 4-16,6-15-13 0,-4-5 4 15,-9-2 0-15,-5 0 1 16,-7-2-3-16,-5 4 11 16,-3 3 10-16,-5 4 25 15,-1 6-9-15,0 4 3 16,0 3-13-16,0 0-29 16,0 0-10-16,-8 20-3 15,-10 13 13-15,1 10 10 16,-2 6 3-16,6 2-10 15,-2-1 15-15,4 1-18 16,0-2 4-16,2 4-11 0,0-2 1 16,1-1-12-1,-7 1-114-15,-2-9-121 0,-5-11-234 16</inkml:trace>
  <inkml:trace contextRef="#ctx0" brushRef="#br0" timeOffset="1.09103E6">20908 7782 643 0,'0'0'74'0,"0"0"-16"0,0 0 11 16,0 0-2-16,10-84 54 15,-10 71-39-15,-9-1-45 16,-13 5 36-16,-18 1-73 16,-16 6 0-16,-6 2 0 15,-2 12 7-15,6 17-1 16,12 10-6-16,12 11 0 16,14 4-18-16,12 4 18 15,8-9 0-15,6-10-6 16,22-13 14-16,13-14-9 15,8-12 1-15,7 0 0 16,7-29 14-16,1-9-14 16,-6-7-17-16,-11 4 15 0,-13 1-5 15,-17 8 1 1,-5 8 6-16,-8 10 0 0,-3 6 17 16,-1 8-11-1,0 0-6-15,0 0 0 0,0 12-16 16,0 22-9-16,-5 12 22 15,-1 15 3-15,0 6 5 16,5 0-5-16,0-1 0 16,1-3 0-16,0-7 6 15,0-10-6-15,0-10 0 16,0-9 0-16,0-8-18 16,0-10-31-16,5-6-64 0,9-3-48 15,12-19-25-15,8-20-282 16</inkml:trace>
  <inkml:trace contextRef="#ctx0" brushRef="#br0" timeOffset="1.09169E6">21501 8196 730 0,'0'0'41'0,"0"0"-19"16,0 0 32-16,0 0 32 15,0 0-15-15,0 0-1 0,-40-81-35 16,40 39-7-16,0-8-28 15,13-1 0-15,10 2 5 16,4 4-5-16,1 10 0 16,5 9-6-16,0 9 5 15,-2 7-11-15,-3 8 12 16,-4 2-8-16,2 5 0 16,-2 18 5-16,-2 7 3 15,-6 3 0-15,-7 2 0 16,-9-4 3-16,0-4-3 15,-4-7 0-15,-5-6 11 16,3-7-7-16,4-5 2 16,2-2-6-16,0 0 5 0,6-7-4 15,17-12-1 1,11-1 5-16,-1 0-4 0,-5 8 1 16,-7 7-2-16,-7 1 0 15,3 4 8-15,-2 0-13 16,3 0 5-16,2 0-14 15,4-3-64-15,1-11-157 16,-1-7-74-16</inkml:trace>
  <inkml:trace contextRef="#ctx0" brushRef="#br0" timeOffset="1.09199E6">22283 7533 762 0,'0'0'16'0,"0"0"-13"16,0 0-6-16,0 0 6 16,0 0 14-16,0 0-17 15,70-12 0-15,-65 37 0 16,-5 8 4-16,0 6-3 16,-6 3 23-16,-15-3-9 15,4-6 39-15,6-4-12 16,4-9-9-16,7-5 21 15,0-1-39-15,5-5-11 16,17 1 25-16,7 0-26 16,5-3 9-16,5-3-12 0,5-4-84 15,1 0-152-15,0 0-460 16</inkml:trace>
  <inkml:trace contextRef="#ctx0" brushRef="#br0" timeOffset="1.09234E6">23130 7785 574 0,'0'0'281'16,"0"0"-281"-16,0 0-49 16,0 0 41-16,0 0 8 15,-21 76 64-15,11-34-44 0,-2 7 1 16,-6-2-21-1,-3-4-4-15,-3-7-15 0,-2-12-69 16,-2-9-7-16,7-15-5 16,4 0-29-16,9-27 91 15,7-6 38-15,1-2 20 16,6-1 130-16,12 10-50 16,4 5 16-16,2 4-10 15,0 6-44-15,-1 0 35 16,7 6-60-16,5 0-27 15,5 4-2-15,7 1-6 16,2 0-4-16,7 0-54 16,-2 0-179-16,-9-6-141 0</inkml:trace>
  <inkml:trace contextRef="#ctx0" brushRef="#br0" timeOffset="1.09263E6">23735 7565 434 0,'0'0'29'16,"0"0"71"-16,0 0-18 0,0 84 37 15,0-47-35-15,0 1-4 16,0-1 12-16,0-2-37 15,0-4 4-15,0-5-11 16,0-7-44-16,0-6 35 16,0-8-39-16,0-3 0 15,0-2-8-15,0 0 8 16,10-6-28-16,11-16-152 16,0-9-535-16</inkml:trace>
  <inkml:trace contextRef="#ctx0" brushRef="#br0" timeOffset="1.09296E6">23713 7640 843 0,'0'0'82'0,"0"0"-74"16,0 0 8-16,0 0-14 16,0 0 49-16,0 0-6 15,0 50-19-15,0-12 69 16,0 11-43-16,0 4-30 0,0 7 42 16,-13 7-43-1,-1 2 6-15,3 0-5 0,5-8-18 16,3-9 7-16,3-11-11 15,0-13-57-15,0-11-20 16,17-14-109-16,10-7 6 16,8-32-143-16</inkml:trace>
  <inkml:trace contextRef="#ctx0" brushRef="#br0" timeOffset="1.09334E6">24001 7741 602 0,'0'0'171'0,"0"0"-102"16,0 0-38 0,33-84 21-16,-11 67 10 0,5 6-2 15,-1 3-32-15,0 2-20 16,4 5 6-16,-7 1-14 16,1 0 0-16,-5 14-8 15,-12 6 20-15,-5 6-8 16,-2 8-4-16,-16 7 4 15,-11 2 10-15,-3-2-14 16,4-6 0-16,12-6 28 16,11-3-28-16,3-4 1 15,7 5-1-15,19-1 0 16,2 2 14-16,2 7-14 16,0-1 1-16,-5 4 0 0,-4 0-1 15,-14 1 8-15,-7-2 22 16,-1 2-17-16,-32 5 25 15,-13-3-27-15,-9-1-9 16,-11 0 11-16,-7-5-13 16,-5-5-88-16,-4-15-221 15</inkml:trace>
  <inkml:trace contextRef="#ctx0" brushRef="#br0" timeOffset="1.09537E6">17984 4611 505 0,'0'0'50'0,"0"0"-50"16,0 0 0-16,0 0-10 15,0 0 26-15,0 0 2 16,0 0 72-16,22-21-18 0,-22 17 46 16,0-3-55-16,-3 1-27 15,-11 3 36-15,-8 0-65 16,-11 3-5-16,-11 7 3 16,-9 19 7-16,-4 12-12 15,2 9 11-15,10 7 1 16,12 9-22-16,14-1 10 15,13-3 0-15,6-4-2 16,15-10-6-16,23-12 3 16,6-11 1-16,9-15 4 15,1-7-9-15,0-7 10 16,0-22-2-16,-5-11 1 16,-12-3-32-16,-9-7 26 0,-18-2-2 15,-10-5 8-15,-10 2-3 16,-21 6 3-16,-3 9 0 15,-2 12-6-15,3 11 3 16,3 9 3-16,6 7 0 16,7 1-15-16,3 2-8 15,8 19-119-15,6 7 23 16,5 3-5-16,27-6-58 16</inkml:trace>
  <inkml:trace contextRef="#ctx0" brushRef="#br0" timeOffset="1.09562E6">18597 4509 613 0,'0'0'113'0,"0"0"-22"16,0 0-83-16,0 0 9 15,0 0-25-15,-92 34 19 16,61 15 10-16,2 10 44 15,8 8-56-15,9 3 23 16,9-5-27-16,3-7 9 16,8-8-20-16,19-8 6 15,7-3-7-15,11-11-11 16,7-11-82-16,-1-16-109 16</inkml:trace>
  <inkml:trace contextRef="#ctx0" brushRef="#br0" timeOffset="1.09608E6">18942 5174 687 0,'0'0'108'15,"0"0"-60"-15,0 0 21 16,0 0 65-16,0 0-29 16,0 0-64-16,-36-53 38 15,30 20-76-15,5-2 4 16,1-8-7-16,0-5 5 15,16-1-8-15,10-7 3 16,3 6 0-16,1 11-24 0,0 10 6 16,-5 12 3-16,-1 10 14 15,-3 7-8-15,-1 0 2 16,-3 14 1-16,0 12 6 16,-4 6-14-16,-5 2 14 15,-8 0 0-15,0-2-2 16,0 0 9-16,0-6-7 15,-5-9 0-15,0-4-19 16,5-7 8-16,0-4-60 16,0-2-24-16,14-7 77 15,16-13 18-15,11-6 0 16,0 4-5-16,-4 5 11 16,-5 8 4-16,-9 5-4 15,0 4-5-15,-5 0 14 0,0 3-4 16,-5 5-11-16,-1-1 0 15,-5 0-14-15,1-6-60 16,4-1-152-16,-3-8-99 16</inkml:trace>
  <inkml:trace contextRef="#ctx0" brushRef="#br0" timeOffset="1.09641E6">19649 4292 622 0,'0'0'28'0,"0"0"-28"16,0 0 0-16,0 0-2 16,0 0 2-16,73 72 0 15,-58-45 5-15,-8 2 0 16,-5 0-5-16,-2 0 0 15,-8 0 34-15,-9 0 3 16,-4 0 28-16,6-5 7 16,7-2-40-16,7-5-13 15,1-3-19-15,6-2 4 16,17-3 6-16,10-4-10 0,8-5-1 16,1 0-3-1,-2 0-111-15,-9 0-51 0,-11-14-238 16</inkml:trace>
  <inkml:trace contextRef="#ctx0" brushRef="#br0" timeOffset="1.09666E6">20183 4325 780 0,'0'0'59'0,"0"0"-59"0,0 0-6 15,0 0 6 1,90 61 68-16,-59-22-11 0,-3 7 16 16,-4 11-44-16,-11 8-14 15,-7 10 33-15,-6 6-48 16,-12 6 5-16,-17 0 2 16,-9 0-7-16,-5 4-13 15,-5 1-95-15,-4 1-130 16,3-1-89-16</inkml:trace>
  <inkml:trace contextRef="#ctx0" brushRef="#br0" timeOffset="1.09764E6">19078 9168 488 0,'0'0'118'0,"0"0"-66"0,0 0 34 16,0 0-17-16,0 0 65 15,0 0-57-15,12-33-7 16,-24 33-33-16,-14 0-36 16,-11 0 14-16,-3 10-7 15,-2 16-3-15,5 10 4 16,7 12-9-16,12 8 0 15,11 6-8-15,7 1 22 16,7-3-8-16,24-2-6 16,12-7 0-16,4-12-12 15,2-13 12-15,-2-16 0 16,-3-10 2-16,-4-15 0 16,3-24-2-16,-4-11 0 0,-3-15-39 15,-8-8 31-15,-11-9-36 16,-14 1 2-16,-3 10 27 15,-10 14-7-15,-10 17 22 16,-1 18 0-16,0 12 6 16,0 10-6-16,-6 0 0 15,-1 15-34-15,3 13-17 16,10 11-29-16,12 3-27 16,3-3-36-16,30-13-180 15</inkml:trace>
  <inkml:trace contextRef="#ctx0" brushRef="#br0" timeOffset="1.09789E6">19740 9056 844 0,'0'0'72'16,"0"0"-36"-16,0 0-7 15,0 0-29-15,-83 14 0 16,39 25 2-16,-2 12 30 15,8 14-8-15,9 7-1 16,11 1-9-16,12-3 5 16,6-7-19-16,9-7 0 15,22-8-7-15,14-11-9 16,11-8-43-16,12-15-64 16,-1-14-110-16,-6 0-335 15</inkml:trace>
  <inkml:trace contextRef="#ctx0" brushRef="#br0" timeOffset="1.09831E6">19931 9772 723 0,'0'0'130'0,"0"0"-100"16,0 0-20-16,0 0 101 16,0 0-8-16,0 0-57 15,-11-113-16-15,14 61-21 16,14 1-9-16,4-2 3 15,2 7-3-15,2 5 0 16,0 8-6-16,-1 13 6 0,-7 8-3 16,-3 7-3-16,1 5 11 15,0 0-10-15,5 1-2 16,1 16 3-16,-4 5 4 16,-2 3 0-16,-3 2-1 15,-8-4-6-15,1-2 7 16,-5-2-4-16,0-6-8 15,0-5-38-15,1-4 39 16,1-1-70-16,-1-1 8 16,5-1 52-16,2 2 15 15,4 4 1-15,5 2 5 16,6 4 0-16,-1 1 23 16,4 1 7-16,-3-1-6 15,1-3-14-15,-4-3-4 0,1-5 1 16,-2-3-14-16,2 0-30 15,6-19-52-15,1-10-241 16</inkml:trace>
  <inkml:trace contextRef="#ctx0" brushRef="#br0" timeOffset="1.0986E6">20605 9053 684 0,'0'0'88'0,"0"0"-83"16,0 0-5-16,0 0 8 0,0 0-7 16,0 0 6-16,85-72-14 15,-67 72 34-15,-3 14-28 16,-3 10 1-16,-9 3 0 16,-3 6 8-16,0 1-1 15,-15 1 3-15,-2-1 34 16,4-5-29-16,4-3 26 15,4-5-38-15,5-5 5 16,0-5-4-16,19-2-4 16,13 0 0-16,13-5-1 15,1-4-104-15,0 0-121 16</inkml:trace>
  <inkml:trace contextRef="#ctx0" brushRef="#br0" timeOffset="1.09887E6">21049 9048 689 0,'0'0'109'0,"0"0"-104"15,0 0-5-15,0 0 0 16,0 0 7-16,0 0 55 16,101 80-33-16,-81-27 5 15,-7 10 15-15,-5 9-19 16,-8 2 11-16,-4 1-3 15,-20 0-28-15,-6 0 30 16,-9 0-35-16,-3 2 14 0,-11 0-9 16,-11-2-2-16,-17 0-16 15,-14-5-58-15,-14-7-109 16,-12-14-80-16</inkml:trace>
  <inkml:trace contextRef="#ctx0" brushRef="#br0" timeOffset="1.10329E6">21828 5402 434 0,'0'0'75'16,"0"0"-30"-16,0 0-5 15,0 0 22-15,0 0-18 16,-22 76-7-16,22-70 1 0,0-4-20 15,0-2-7-15,0 0 23 16,15 0-32-16,13-2 24 16,15-15-2-16,10-14 14 15,3-5-38-15,-8-8 0 16,-12-1 15-16,-14-2-6 16,-12 1-8-16,-8-4 29 15,-2 3-29-15,-2 4 9 16,-10 2-7-16,1 7 7 15,5 2 10-15,6 1-20 16,0-1-3-16,22-2-7 16,12 1-6-16,8-1-9 15,7 10 1-15,3 7-10 0,-2 14 34 16,1 3-15 0,-7 5 8-16,-7 20 3 0,-12 10-5 15,-9 9 9-15,-13 9 0 16,-3 5 1-16,-9-2 19 15,-15 0-9-15,2-8-8 16,10-7 32-16,4-9-35 16,8-5 2-16,0-9-12 15,10 0 25-15,8-6-15 16,4-3 0-16,3-4 0 16,6-3 15-16,3-2-15 15,2 0-35-15,4 0-51 16,-7 0-108-16,-5-2-43 15</inkml:trace>
  <inkml:trace contextRef="#ctx0" brushRef="#br0" timeOffset="1.10384E6">23335 4572 630 0,'0'0'35'0,"0"0"36"0,0 0-71 15,0 0 14-15,-105 82-2 16,53-14 5-16,0 6 26 16,7 1 12-16,12-7-42 15,12-4 33-15,14-6-46 16,7-3 11-16,9-9-26 15,19-9 26-15,15-8-11 16,16-11 0-16,12-7-66 16,4-11-102-16,-9-7-467 15</inkml:trace>
  <inkml:trace contextRef="#ctx0" brushRef="#br0" timeOffset="1.10435E6">23570 5331 635 0,'0'0'91'0,"0"0"-41"16,0 0-24-16,0 0 55 15,0 0-27-15,-18-77-2 0,18 46-7 16,0-8-45-1,0-4 0-15,0-3-6 0,11 1 13 16,5 5-5-16,4 9-2 16,0 11 0-16,0 6-11 15,1 6 11-15,-3 7-23 16,1 1 15-16,2 0-2 16,-3 14 7-16,-1 9-9 15,1 2 12-15,-7 3-16 16,-3 2 15-16,-7-2 1 15,-1-3-1-15,0-5 8 16,0-4-7-16,0-6 0 0,0-3 0 16,0-4-9-1,0-3-19-15,0 0-17 0,5 0 42 16,6 0 3-16,3 0-4 16,1 0 4-16,-2 3 0 15,0 4-9-15,-1 2 9 16,4 1 0-16,1 0-5 15,3 2 12-15,-1-3-9 16,2-4 2-16,1 2-42 16,0-6-41-16,-2-1-31 15,-1 0-86-15</inkml:trace>
  <inkml:trace contextRef="#ctx0" brushRef="#br0" timeOffset="1.10477E6">23962 4603 604 0,'0'0'65'0,"0"0"-49"0,0 0-16 16,0 0 0 0,87-17 0-16,-69 17 8 0,1 14-4 15,0 4-2-15,-3 6 10 16,-4 2-6-16,-5 2-6 15,-7 3 0-15,0 0 12 16,-5 2 28-16,-9 0-17 16,2-7-18-16,7 1 22 15,5-6-27-15,6-6-10 16,25-5 5-16,13-8 10 16,20-2-22-16,6-8-56 15,-3-17-210-15</inkml:trace>
  <inkml:trace contextRef="#ctx0" brushRef="#br0" timeOffset="1.10501E6">24627 4613 615 0,'0'0'0'0,"0"0"16"15,0 0-25-15,69 90 18 16,-43-51 22-16,4 6 0 15,1 4 6-15,-3 7 28 16,-3 11-51-16,-12 6-7 16,-12 9-6-16,-1 3-1 15,-19 4-23-15,-12 3 13 0,-7 3-89 16,-4 4 27 0,-4 4-27-16,-3 5-310 15</inkml:trace>
  <inkml:trace contextRef="#ctx0" brushRef="#br0" timeOffset="1.10538E6">23354 9637 135 0,'0'0'0'0</inkml:trace>
  <inkml:trace contextRef="#ctx0" brushRef="#br0" timeOffset="1.10578E6">22679 10079 413 0,'0'0'21'0,"0"0"-21"15,0 0-26-15,0 0-130 16</inkml:trace>
  <inkml:trace contextRef="#ctx0" brushRef="#br0" timeOffset="1.10637E6">22717 10168 281 0,'0'0'174'0,"0"0"-130"15,0 0-12-15,0 0 31 16,0 0-7-16,0 0 10 16,-34 48 11-16,34-48-59 0,1 2 23 15,19-2-14-15,11 0 3 16,9 0 24 0,4 0-45-16,-1-12-8 0,-9-6-2 15,-6-6 14-15,-10-5-15 16,-6-7 2-16,-12-3 0 15,0-2-9-15,-3-3 18 16,-15 0-15-16,2 5 6 16,6 6 0-16,3 6-13 15,7 10 13-15,0 2-6 16,8 4 0-16,14 2-4 16,8 5 6-16,4 4-2 15,5 0 6-15,1 10-8 16,-4 12 8-16,-7 2 0 15,-10 3-4-15,-7 3 11 0,-8-4-14 16,-4 1 6 0,0-5 1-16,0-6 3 0,0-7-3 15,0-4-14-15,16-5-69 16,10-2-30-16,10-25-22 16</inkml:trace>
  <inkml:trace contextRef="#ctx0" brushRef="#br0" timeOffset="1.1066E6">23633 9621 734 0,'0'0'28'16,"0"0"-6"-16,-77 94-20 15,51-54 16-15,4 1 60 16,8-1-33-16,10 2-27 15,4-1-12-15,10-4-12 16,18-4-2-16,13-8-21 16,11-8-78-16,0-12-102 15,0-5-383-15</inkml:trace>
  <inkml:trace contextRef="#ctx0" brushRef="#br0" timeOffset="1.10703E6">23819 10043 707 0,'0'0'102'15,"0"0"-68"-15,0 0 28 16,0 0 4-16,0 0-19 16,-10-75-12-16,17 46-24 15,16-4-5-15,2 2-7 16,5 3 1-16,3 6 0 15,-6 5-7-15,0 6 4 16,-4 5-2-16,-5 4 5 16,-4 2-4-16,-5 0 1 0,-2 5-17 15,-3 11 17-15,0 2-7 16,-3-2 20-16,-1 1-9 16,0-4-1-16,0-6 0 15,0 0 2-15,0-5 0 16,0 0-4-16,0-2-19 15,8 1-12-15,11 0 26 16,8 5 4-16,5 2 3 16,0 6 6-16,-7 0-6 15,-8 1 0-15,-3-1-7 16,-1-1 12-16,0-4-11 16,-1-2 6-16,0-7-124 15,6-2 16-15,-6-23-132 0</inkml:trace>
  <inkml:trace contextRef="#ctx0" brushRef="#br0" timeOffset="1.1075E6">24345 9386 446 0,'0'0'88'15,"0"0"-18"-15,0 0-17 16,0 0-13-16,0 0 2 0,0 0 0 16,-13-5 49-16,13 5-60 15,0 0 1-15,0 0 3 16,0 0-30-16,8 0 5 15,11 0-10-15,7 0 0 16,0 0 2-16,-6 0-2 16,-5 7-2-16,-9 5 2 15,-6 7-23-15,0 5 23 16,-9 5-2-16,-12 0 13 16,2-2-9-16,5-6-2 15,7-5 0-15,7 0-2 16,0-7-3-16,7 2 5 0,14-2 0 15,3-2 4-15,-2 0-17 16,1 1 22-16,-8-1-13 16,-4 2 4-16,-5-3 0 15,-1 3-41-15,-5-1-71 16,0-2-73-16,3-4-16 16</inkml:trace>
  <inkml:trace contextRef="#ctx0" brushRef="#br0" timeOffset="1.10782E6">24750 9341 195 0,'0'0'590'0,"0"0"-496"16,0 0-93-16,0 0 25 15,0 0-1-15,0 0-6 16,36 6-18-16,0 15 14 15,10 10 72-15,-3 1-62 16,-7 9-24-16,-12 2 1 16,-15 10 3-16,-7 5 11 15,-2 7-16-15,-14 4 0 16,-17 1 23-16,-11-2-19 16,-9 2-4-16,-9-2 11 15,-7-3-7-15,-4-4-8 16,-4-7 2-16,-2-7-57 15,-1-8-33-15,-1-10-117 0,-2-12-227 16</inkml:trace>
  <inkml:trace contextRef="#ctx0" brushRef="#br0" timeOffset="1.10998E6">7402 8201 427 0,'0'0'7'0,"-99"49"-14"16,47-8 4-16,-1 12 3 16,-5 10 11-16,2 13 42 15,5 8-25-15,9 6-13 16,15-3 34-16,18-3-49 16,9-4 8-16,22-10-6 15,27-12 4-15,13-16-6 16,13-19 15-16,19-18-9 15,13-5 23-15,11-33-9 16,3-15-16-16,-3-11 33 16,-18-7-37-16,-17-1 5 0,-20 2-11 15,-23-1 21 1,-25 1-14-16,-15 3-1 0,-15 4 0 16,-31 8-8-16,-17 10 8 15,-16 13-7-15,-12 13-7 16,-7 14-9-16,-2 0 22 15,10 19-10-15,9 12-30 16,19 12 3-16,16 6-9 16,18 5-58-16,16-1 25 15,12-6-55-15</inkml:trace>
  <inkml:trace contextRef="#ctx0" brushRef="#br0" timeOffset="1.11243E6">20786 2692 522 0,'0'0'48'0,"0"0"-48"15,-117-52 20-15,68 46-17 16,-5 3 43-16,-2 3-27 16,-4 10 9-16,3 20-10 0,-1 15-8 15,0 18 5-15,1 14-11 16,6 15 7-16,7 10 26 16,13 7-37-16,12-2 12 15,15 5-10-15,4 2 3 16,20-5 4-16,21-10-9 15,13-15 15-15,10-20-10 16,8-15-5-16,-1-16 0 16,4-18 19-16,-3-15-17 15,-2-8 40-15,1-27-33 16,-4-18 8-16,0-16-2 16,2-20-15-16,-1-13 0 15,-3-9-1-15,-12-3-19 16,-17 8 4-16,-21 4-38 15,-15 6 13-15,-15 11 21 0,-26 10 20 16,-11 10 0-16,-12 10-13 16,-11 13 42-16,-18 13-54 15,-13 14 25-15,-6 15-17 16,3 8 7-16,11 30 1 16,18 15 9-16,17 13 0 15,18 9-24-15,18 8-1 16,21 6-24-16,6 3-37 15,31-4-7-15,23-10-134 16</inkml:trace>
  <inkml:trace contextRef="#ctx0" brushRef="#br0" timeOffset="1.11389E6">20690 7497 314 0,'0'0'41'16,"0"0"36"-16,30-91-49 16,-26 55 63-16,-4 2-34 15,0 2-12-15,0 3 40 16,-4 6-21-16,-8 6 18 15,-3 2-45-15,-3 7-32 16,-7 3 11-16,-15 5-16 16,-5 0 0-16,-12 8 4 0,-4 20-4 15,-2 15 0 1,4 18-5-16,7 14 10 0,10 14-9 16,15 4 4-16,18 3 0 15,9-1-13-15,19-7 15 16,26-4-2-16,8-4 0 15,10-9 5-15,12-12-16 16,8-10 11-16,7-21 0 16,1-8-5-16,-5-15 14 15,-8-5-16-15,-12-9 7 16,-10-18 0-16,-10-19-9 16,-10-13 9-16,-6-9 0 15,-9-6 0-15,-6 3 0 16,-13-1-7-16,-2 4 7 15,-32 3-32-15,-16 5 15 0,-20 7 6 16,-7 9 1-16,-13 13 3 16,-6 15-8-16,-1 14-2 15,6 2 12-15,15 25-11 16,18 15-22-16,20 15-62 16,19 2-73-16,13-2-138 15</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4:05:36.149"/>
    </inkml:context>
    <inkml:brush xml:id="br0">
      <inkml:brushProperty name="width" value="0.05292" units="cm"/>
      <inkml:brushProperty name="height" value="0.05292" units="cm"/>
    </inkml:brush>
  </inkml:definitions>
  <inkml:trace contextRef="#ctx0" brushRef="#br0">24301 8117 217 0,'0'0'14'0,"48"-86"-14"16,-32 44 8-16,-3 3 38 15,-6 4 28-15,-7 6-38 16,0 6 52-16,0 4-22 15,-2 5-38-15,-6 4 33 16,6 6-49-16,-1 4 17 16,1 0-29-16,1 20-12 0,-2 23 4 15,0 30 12-15,1 24-4 16,1 17 29-16,-2 19-11 16,-7 4 9-16,-1 6-18 15,-8 2-2-15,-2-9 8 16,-2-1-15-16,0-6 0 15,-1-7 5-15,7-9 0 16,-2-9-4-16,5-10-1 16,-2-7 0-16,2-9 4 15,3-11-4-15,-1-12-5 0,1-10-23 16,1-14-42 0,-1-12 5-16,2-16-44 15,-5-6-26-15</inkml:trace>
  <inkml:trace contextRef="#ctx0" brushRef="#br0" timeOffset="330.4618">23733 9249 620 0,'0'0'14'0,"0"0"15"16,0 0-5-16,0 0-17 15,0 0-14-15,0 0-35 16,2 2 42-16,20 49 33 15,6 12-21-15,3 12 45 16,1 7-50-16,-4 0-6 0,-1-7 15 16,-3-9-16-16,-2-12 0 15,2-11-3-15,0-10 13 16,1-13-12-16,3-9 2 16,8-11 0-16,8-4 36 15,8-24-36-15,6-14-1 16,-1-4 1-16,-5-4-11 15,-10 4 2-15,-11 7-11 16,-9 6-19-16,-5 8 25 16,-2 8-58-16,-2 2-83 15,-5 3-88-15</inkml:trace>
  <inkml:trace contextRef="#ctx0" brushRef="#br0" timeOffset="2131.5808">2430 6732 381 0,'0'0'55'0,"0"0"-51"16,0 0 52-16,0 0-32 15,0 0-23-15,0 0 45 16,-10 0-14-16,10 0-6 16,0 0-16-16,0 0 0 15,0 0-10-15,22-3 0 16,21-2 0-16,32-1 10 0,22 1-2 16,25-4-7-16,23 1-1 15,13-1 11-15,12 1-28 16,-3 0 15-16,1 2 2 15,-3 1 11-15,-4 1-6 16,1 0-7-16,-5 0 2 16,-8-1 0-16,-7 3 29 15,-10 2-29-15,-14 0 0 16,-12 0 3-16,-9 0 7 16,-9 0-18-16,-12 0 8 15,-16 0 0-15,-20 0 6 16,-16 0 7-16,-12 0-13 15,-7-3 44-15,-4 3-22 0,-1 0 68 16,0 0-66 0,0 0-18-16,0 0-4 0,0 0-2 15,0 0-6-15,0 0-10 16,0 0-62-16,0 0-7 16,3 2-90-16,6 7-71 15,3-1 39-15</inkml:trace>
  <inkml:trace contextRef="#ctx0" brushRef="#br0" timeOffset="7784.9666">18787 7113 353 0,'0'0'117'15,"0"0"-88"-15,0 0 39 16,0 0-58-16,0 0 2 16,0 0 3-16,0 0-12 15,28-68 1-15,-19 58 3 16,-2 3-7-16,-1 3 0 15,-2 0-2-15,-4 2 18 0,1 1-13 16,-1 1-3 0,0 0 0-16,0-2-7 0,0 2 20 15,0 0-13-15,0 0 17 16,0 0-12-16,0 0 34 16,0 0-17-16,0 0 4 15,0 0 13-15,0 0-12 16,0 0-1-16,0 0 1 15,0 0-24-15,0 0 26 16,0 0-29-16,0-1 5 16,0 1-1-16,0 0-4 15,0 0 0-15,0 0 2 0,0 0 13 16,0 0-17 0,0 0 2-16,0 0-3 0,0 0-3 15,0 0 6-15,0 0 0 16,0 0-1-16,0 0-2 15,0 0-1-15,2 0 4 16,12 0 0-16,6 0-12 16,11 6 19-16,5-1-9 15,6 1 2-15,0-6 0 16,-1 0 4-16,-1 0-4 16,1 0 0-16,-1 0 1 15,0 0-1-15,9 0 0 16,2 0-6-16,1 0 12 15,-4-3-6-15,-14-1 0 16,-13 3 0-16,-6-1 0 0,-10 1 0 16,-2 1 0-16,-3-2-6 15,0 2 11-15,0 0-5 16,0 0 0-16,0 0 1 16,0 0-11-16,0 0 10 15,0-4-25-15,0-2-22 16,0-5-69-16,-8-7-45 15,-2-3-46-15</inkml:trace>
  <inkml:trace contextRef="#ctx0" brushRef="#br0" timeOffset="8220.2117">19227 6704 390 0,'0'0'70'15,"0"0"-43"-15,0 0 42 16,0 0-69-16,0 0 5 16,0 0-5-16,-8-5 1 15,16 10 11-15,8 7 8 16,8 4 3-16,4 2 17 16,3 6-40-16,3 4 0 15,-2 2 9-15,0 4-5 16,-2 0-1-16,-2 2-3 15,-4-2 5-15,-1-2-6 0,-3 0 1 16,-4-1 0 0,-7 0 0-16,-4 2 8 0,-5-3-9 15,0-2 1-15,0 0 0 16,-8 0 4-16,-7 0 0 16,-4 0-4-16,-2-2 20 15,-1 2-20-15,-5-1 15 16,-3-4 13-16,-1 1-26 15,-1-5 20-15,1-1-18 16,0-4-3-16,2-3-1 16,4-1 3-16,4-5-12 15,8 1-21-15,1-5-48 16,3-1-53-16</inkml:trace>
  <inkml:trace contextRef="#ctx0" brushRef="#br0" timeOffset="10454.4476">15268 6925 339 0,'0'0'111'0,"0"0"-73"16,0 0-32-16,0 0-1 15,0 0 1-15,0 0 20 16,0-45-8-16,0 43-7 16,0 2-4-16,0 0 46 15,0 0-31-15,0 0-7 16,0 0 21-16,0 0-32 0,0-3 31 16,0 3-14-16,0 0-17 15,0 0 34-15,0 0-37 16,0 0 8-16,0-2 19 15,0 2-13-15,-1 0 10 16,-2-1-23-16,-2 1 9 16,1 0-3-16,-5 0-8 15,-5 0 0-15,2 0-6 16,-4 0 8-16,-1 3-4 16,3 5 2-16,-1 1 0 15,-2 1-10-15,4 0 4 16,-3 3 6-16,5 1 0 15,0 0 0-15,4 3 0 16,1-3-3-16,2-2 2 16,0 3-17-16,4-3 21 0,0 3-6 15,0 1 3-15,4 2 0 16,6 3 0-16,5 1 0 16,-1-1 3-16,2 0-4 15,-3-3 1-15,4-1 0 16,-2-2 8-16,2-2-6 15,3 0-4-15,-2-1-2 16,1-5 4-16,1-1 10 16,1-1-5-16,-2-3-5 15,-1-2 9-15,0 0-7 16,-3 0 7-16,-1 0-9 16,-3-9 6-16,-1-4 0 15,-4-1-6-15,-1 0 0 0,-2-2-1 16,-3-1 6-16,0 0-3 15,0-2-2-15,0-1 0 16,0 0 6-16,-2 2-6 16,-2 1-3-16,1 3-2 15,-2 2 10-15,-3-2-2 16,3 4-3-16,-3 0 2 16,-1-1-1-16,-2 2-1 15,-1-1 0-15,-2-1-3 16,1-2 7-16,-2 3-2 15,-3-3-2-15,3 1 0 16,-1 1 7-16,-1 0-7 0,4 3 0 16,-2 1 1-1,3 2-1-15,0 3 2 0,3 2-2 16,2 0 0-16,1 0-10 16,-2 0 11-16,-4 0-1 15,2 0 4-15,-2 0 0 16,-1 5-7-16,-1 4 3 15,-1 5 0-15,2-3-21 16,1 0 21-16,2 0 0 16,3 3-8-16,3 0 20 15,-2 1-21-15,5 3 9 16,1-3-1-16,0 5-1 0,0-1 2 16,1-2-2-16,8 0-11 15,-1-1 18-15,2 0-5 16,0-4 0-16,0 2 2 15,0-4-2-15,4-1 0 16,-1-1 0-16,3 0 4 16,-1-1-1-16,4-2 0 15,1 1-3-15,1-3 0 16,2-2 0-16,0-1 0 16,-1 0 0-16,-1 0 10 15,-3-1-4-15,-2-6-1 16,-1-1-5-16,-3-2 1 15,-1-2 6-15,-3-1-7 16,-3-3 0-16,-5-3 11 0,0-2-10 16,0-1 7-16,-8-2-8 15,-6-2 0-15,0 1-2 16,-2 3 2-16,-1 1 0 16,-1 1 1-16,1 6 1 15,0 1-3-15,1 6 1 16,4 0-6-16,-4 7-1 15,5 0 7-15,-4 0-31 16,0 5 4-16,3 12-48 16,-2 5-1-16,4 6-26 15,1 0-121-15</inkml:trace>
  <inkml:trace contextRef="#ctx0" brushRef="#br0" timeOffset="13504.6883">11414 8065 289 0,'0'0'113'0,"0"0"-70"15,0 0-34-15,0 0 5 16,0 0 6-16,0 0 32 16,0 0-13-16,-17-29-30 15,17 29 25-15,0 0-29 16,0 0 34-16,0 0-21 15,0 0-15-15,6 0-2 16,16 0-1-16,12 6 0 0,9 1-10 16,10 0 10-16,16 0 0 15,21-3 10-15,17-3-10 16,18-1 0-16,10 2 6 16,0 1 10-16,-3 2-24 15,-1 2 17-15,-2 3-9 16,0-1 0-16,-1 1 4 15,-2 0-3-15,-4 4-1 16,-3 2 14-16,-7 3-12 16,-9 1-2-16,-12-3 0 15,-14-3-14-15,-11-5 32 16,-11-2-16-16,-7-4-2 16,-11-1 0-16,-9-2-7 15,-9 0 7-15,-6 0 0 0,-7 0 5 16,-5 0 15-16,-1 0 27 15,0-9-46-15,0-4 19 16,-3-6-32-16,-10-3 12 16,-2-2-47-16,-3 1 37 15,2 0-53-15,-3-1 20 16,0 0-48-16,0 3-43 16,-3 0 38-16,-2 7-20 15,-6 2 42-15</inkml:trace>
  <inkml:trace contextRef="#ctx0" brushRef="#br0" timeOffset="13885.7834">13544 7974 198 0,'0'0'69'0,"0"0"83"16,0 0-57 0,-93-41-1-16,83 30-14 0,5 0-54 15,4 7 7-15,1 0 5 16,0 0-29-16,18 2 16 16,14-1-25-16,13 1 0 15,8 2-7-15,5 0 14 16,1 13-14-16,1 7 7 15,1 2-1-15,0 6-10 16,0 3 12-16,-2 0-1 16,-6 0 0-16,-3 1 9 15,-7-3-9-15,-7 0 0 16,-8 0 0-16,-8-2-12 16,-9-3 12-16,-8-2 0 15,-3 3 0-15,-1 0 0 0,-22 1 2 16,-8 3 3-16,-6 1 6 15,-12 0 3-15,-1-2-14 16,3-6 0-16,1-5 6 16,10-6-6-16,6-3 0 15,9-2-3-15,9-2 13 16,6-1-22-16,5 1 2 16,1-4-73-16,0 3 3 15,15-3-130-15,13 0-85 16</inkml:trace>
  <inkml:trace contextRef="#ctx0" brushRef="#br0" timeOffset="17162.2036">7282 9570 216 0,'0'0'153'0,"0"0"-98"0,0 0-14 15,0 0-30-15,0 0 5 16,0 0-16-16,0 0 17 16,-7 8 23-16,7-8-31 15,0 0 2-15,0 0-11 16,0 0 10-16,1 0-14 15,20-5 4-15,19-15 0 16,20-7 26-16,20-5-14 16,16-4-10-16,11 1-2 15,13 1-8-15,1 5 8 16,5 3 0-16,-8 9 6 16,-4 5-17-16,-7 6 11 15,-9 4 0-15,-5 2 0 0,-6 0-9 16,-6 16 3-1,-8 5-8-15,-10 5 13 0,-14-1-18 16,-16-2 5-16,-13-3 10 16,-9-6 1-16,-6-4 6 15,-5-5-3-15,0-2 0 16,0-2 0-16,-9-1 72 16,-26 0-59-16,-9 0-12 15,-14 0-1-15,-10-4 7 16,1-5 1-16,-4 0-8 15,-2 1 0-15,-9 3-13 16,-9 4 13-16,-7 1 0 0,-4 0-5 16,-2 6 12-16,5 6-9 15,10 0 2-15,14-2 0 16,17 0 2-16,19-1-2 16,15-4 0-16,15-3-10 15,5 1 22-15,4 1-24 16,0 4 0-16,0 1 12 15,6 7-10-15,9-3 10 16,8 0 0-16,7-5 2 16,6-5-1-16,11-3 6 15,7 0-7-15,9-14 12 16,6-7-30-16,5-3 14 16,1-1-19-16,6 1 21 0,-1 3-35 15,11 2-7 1,3 7 35-16,12 4-52 0,14 7 28 15,9 1-132-15</inkml:trace>
  <inkml:trace contextRef="#ctx0" brushRef="#br0" timeOffset="19412.9669">10831 9394 224 0,'0'0'197'0,"0"0"-170"15,0 0-27-15,0 0 7 16,0 0-2-16,0 0 2 0,0 0 33 16,-29-44 0-1,22 37-22-15,-1 0 17 0,-1 4-35 16,-1 0 10-16,-2 2 1 16,-3 1-11-16,-1 0 0 15,-4 1-10-15,-3 8 14 16,3 5-5-16,-2-2 1 15,1 0 0-15,4-3-4 16,4-1 4-16,4 1 0 16,3-1-10-16,1 0 5 15,2 4 3-15,3 0 2 16,0 5 0-16,0-1-6 16,0 3 6-16,0-2 0 15,0-3 0-15,0-1 3 0,0-6-3 16,0-3 0-16,0-1 0 15,0-2 10-15,0-1-7 16,0 0 3-16,0 0 44 16,-2 0-12-16,-3-8-36 15,1-6-2-15,-1-3 5 16,2 3-9-16,3-1 4 16,0 1 0-16,0 0-5 15,2 1 9-15,13 3-8 16,7-3-10-16,6 2 13 15,5-1-15-15,2 2 16 16,3 2 0-16,-2 2-2 16,-3 3 2-16,0 1 0 0,-5 2-2 15,-3 0 9 1,-7 2-19-16,-1 9 12 0,-8 0 0 16,-2 3-12-16,0-3 14 15,-2 1-3-15,-2-1 1 16,-1-3 0-16,0-2-2 15,-2-2 2-15,0-3 0 16,0 0-7-16,0 1 16 16,0-2-9-16,0 0 0 15,0 0 5-15,0 0 21 16,-2 0-26-16,-8-2 0 16,-6-5-6-16,-3-1 3 0,-1 0-3 15,-2 0-31-15,1 5-35 16,2 0 33-16,-2 3-82 15,2 0-103-15</inkml:trace>
  <inkml:trace contextRef="#ctx0" brushRef="#br0" timeOffset="20687.8313">11822 9414 324 0,'0'0'104'16,"0"0"-73"-16,0 0-14 15,0 0-6-15,0 0 17 16,0 0 4-16,0-15-2 16,0 10-3-16,-3 1-17 15,-4-1 21-15,-6 0-31 16,-4-3 0-16,-7 0 0 15,-6 0 8-15,-4 1-8 16,-7-1 0-16,-7 0-8 16,-7 2 8-16,-7 1 0 0,-1-1 13 15,6 3-18 1,1 3 5-16,11 0 0 0,7 0 0 16,8 0 13-16,11 1-13 15,8 2 0-15,8-1 0 16,1 1-22-16,2-1 22 15,0 3-15-15,0 2 13 16,0-2-2-16,0 1 3 16,0-2 1-16,0 1 0 15,0-3 9-15,0 1-9 16,0 0 0-16,-1-2-8 16,1-1 21-16,0 0-7 0,0 0-6 15,0 0 0-15,0 0 1 16,0 0-1-16,0 0 0 15,0 0-12-15,3 0 15 16,15 0-3-16,7-4 0 16,10-4 10-16,8 2-17 15,8 2 9-15,5-3-2 16,2 2 0-16,-2 0-2 16,-4 3 0-16,-6 0 2 15,-4 2 0-15,-6 0-4 16,-5 2 4-16,-7 7-9 15,-5 2 5-15,-5 1-12 16,-4-3 16-16,-4-2 0 16,-1-2 0-16,-4-2-13 15,1-1 13-15,-2-2 0 0,0 1-4 16,0-1 13-16,0 0-1 16,0 0 24-16,-3 0-27 15,-15 0 16-15,-5-1-21 16,-5-6 0-16,-6 0 3 15,-6 0-2-15,-4 2-2 16,-7 2-4-16,-2 3 5 16,-3-2-3-16,-3 1 3 15,-3 0 0-15,-3 1-4 16,3-2 18-16,-1 1-19 16,1-2 5-16,2-1 0 15,-1 1-2-15,-2 0 2 0,-1 3 0 16,-1 0-3-16,3 0 6 15,6 0-3-15,12 0 0 16,10 0 0-16,16 1-5 16,9-1 5-16,7 0 0 15,2 0-8-15,0 0-6 16,0 2 0-16,0 1-11 16,0 5 5-16,0-2 14 15,5 4-29-15,1-4-5 16,-2 2 31-16,1-3-18 15,-1-1 15-15,3 2 1 16,1-4-44-16,1 3 10 16,4-5-83-16</inkml:trace>
  <inkml:trace contextRef="#ctx0" brushRef="#br0" timeOffset="21087.9738">11008 9288 372 0,'0'0'20'16,"0"0"-15"-16,0 0-1 16,0 0-4-16,0 0-3 15,0 0 2-15,-103-7 2 16,70 16 7-16,-5 3-1 15,-1 0 0-15,0 0 21 16,3 1-24-16,3 1 0 16,6 0-4-16,7 4 0 0,9-3 0 15,6-6-131-15</inkml:trace>
  <inkml:trace contextRef="#ctx0" brushRef="#br0" timeOffset="21707.7099">10741 10780 308 0,'0'0'90'15,"0"0"-69"-15,0 0-12 16,0 0 0-16,0 0 2 16,0 0 7-16,0 0-1 15,-12 25 45-15,31-16 0 16,13 1-23-16,7-2-18 16,9-4-7-16,13-4 32 15,9 0-34-15,4 0 7 16,8-9 19-16,2-4-36 15,-2-1 1-15,-2 0-3 16,-6-3-17-16,-9 0-21 16,-11-5-31-16,-11-4-103 15,-13-7-122-15</inkml:trace>
  <inkml:trace contextRef="#ctx0" brushRef="#br0" timeOffset="22364.6947">12006 9925 596 0,'0'0'42'15,"0"0"-38"-15,0 0-4 16,0 0 0-16,0 0 7 15,0 0-1-15,112-40 20 16,-70 19-26-16,-5 1 14 16,-4-3-20-16,-6-1 6 15,-7-1 0-15,-7-4-3 0,-6-2 6 16,-7 1-11-16,0 2 8 16,-12 3 0-16,-9 3-14 15,-3 3 14-15,0 5 0 16,2 4-2-16,6 5 11 15,8 0-9-15,5 4 0 16,3 1 6-16,0 0-15 16,16 0 1-16,17 0 5 15,12 0-4-15,6 0 12 16,-1 0-7-16,-3 8 2 16,-7 5 0-16,-3 3 2 15,-10 4-2-15,-11 2-2 16,-11 5 1-16,-5 5 2 0,-15 3-4 15,-18 2 3 1,-7-1 0-16,3-7 39 0,5-5-34 16,14-7-1-16,7-8-1 15,9-4 3-15,2-3-12 16,2-2-50-16,21 0-29 16,10-9-28-16</inkml:trace>
  <inkml:trace contextRef="#ctx0" brushRef="#br0" timeOffset="23744.9898">12830 9636 592 0,'0'0'10'0,"0"0"-3"16,0 0-7-16,54-87 0 16,-24 53 8-16,0-3-5 15,-3 2 19-15,-7-2-22 16,-6 1 0-16,-8 2 27 16,-3 0-25-16,-1 3-2 15,1 4 38-15,-3 10-38 0,0 8 16 16,0 9 3-1,0 0-11-15,-12 17-16 0,-9 17 5 16,-4 13 3-16,-1 5-12 16,2 5 16-16,2 2-5 15,0-1 1-15,4-2 0 16,1-3-1-16,8-5 1 16,5-4 0-16,4-7 1 15,0-7 14-15,7-5-20 16,13-8 5-16,1-8 0 15,6-6 20-15,2-3-20 16,4-6 0-16,0-13 0 16,-2-3 14-16,-4-4-11 15,-5-2-3-15,-8 1 0 0,-10 2-19 16,-4-1 15-16,-7 4-35 16,-17 2 32-16,-4 1-6 15,1 5 13-15,3 5 0 16,8 3 5-16,8 4-17 15,8-1 15-15,0 0-3 16,3-3 14-16,21-5-7 16,9-3-11-16,10 2 4 15,0-1 0-15,-1 2-8 16,-3 2 8-16,-14 1 0 16,-5 4-2-16,-13 1 6 15,-1 3-6-15,-6 0 2 16,0 0 0-16,0 0 25 15,0 0-22-15,-12 0-3 0,-3 7 10 16,-1 5-6-16,2 2-6 16,6 4 2-16,6 0-12 15,2 2 6-15,0-1 9 16,7-4-3-16,10-3 9 16,7-6-4-16,4-3 6 15,2-3-11-15,-2 0 4 16,-4-6 8-16,-6-10-12 15,-6-2-1-15,-8-4-1 16,-4 0-22-16,0-1 16 16,-13 2-38-16,-5 3 17 0,-4 2 16 15,2 5-8 1,5 5 21-16,2 3-1 0,3 3 2 16,5 0-2-16,2 0-2 15,1 0-10-15,2 7 0 16,0 2-2-16,8 1 15 15,11-3 2-15,2 0 7 16,8-2-9-16,1-5 5 16,1 0-5-16,0 0 9 15,-1 0 1-15,-3-9-7 16,-6 1 2-16,-5-4 11 16,-3 2-10-16,-4 1-6 15,-1-3 0-15,-1 2 2 0,-4 3-2 16,-1 0 0-1,-2 4 21-15,0 3-3 0,0 0-9 16,0 0-9-16,0 0 1 16,0 3-18-16,0 11 17 15,0 5 0-15,0 1-1 16,1-3 1-16,8-5-8 16,2-2 6-16,1-6 4 15,0-1-1-15,2-3-1 16,-2 0 5-16,2-3 9 15,-5-6-13-15,-2-8-1 16,-4 0 0-16,-3 1-4 16,0-2 0-16,0 0 2 15,-7 1-28-15,-3 3 10 0,-1 2 1 16,2 3 9-16,-1 5-3 16,2 1 11-16,2 3-15 15,2 0-26-15,1 0 18 16,3 0 23-16,0 0-39 15,0 0-11-15,0 0 22 16,0 0 29-16,0 0 1 16,0 0 0-16,0 0 1 15,0 3 20-15,6 1-21 16,0 0 0-16,1 1-1 16,-1-4-20-16,-2-1-167 15</inkml:trace>
  <inkml:trace contextRef="#ctx0" brushRef="#br0" timeOffset="24255.1017">13507 9559 509 0,'0'0'61'0,"0"0"-41"16,0 0-8-16,0 0-12 16,0 0 13-16,0 0 1 15,0 0-9-15,76-56 0 16,-61 35-5-16,-4 0 6 15,-6-2-2-15,-2-1-4 16,-3-1-4-16,0 1 4 16,0 3 20-16,0 4-20 15,0 4 0-15,0 4 0 16,3 1 13-16,5 4-24 16,2 1 11-16,3 3 0 15,3 0-18-15,0 0 13 0,1 3 5 16,-3 11-5-1,-4 6 10-15,-4 3-15 0,-2 0 10 16,-4 3 0-16,0-2 36 16,0-2-32-16,0-3-3 15,2-4 23-15,4-3-20 16,6-4-4-16,3-4 0 16,10-4-23-16,7-4-11 15,-1-19-326-15</inkml:trace>
  <inkml:trace contextRef="#ctx0" brushRef="#br0" timeOffset="25207.2868">14170 9411 570 0,'0'0'78'0,"0"0"-71"16,0 0 61-16,0 0-6 16,0 0-53-16,0 0 2 15,39-75-4-15,-15 46-7 16,4-2 0-16,-4 4 0 16,-5-2-4-16,-5 5 4 15,-8 2 0-15,0 5 6 16,-6 3-2-16,0 6-4 0,0 7 0 15,0 1 1-15,0 0-26 16,0 6 10-16,-12 14 15 16,-3 10-10-16,2 3 20 15,4 1-10-15,6-3 0 16,3-6-3-16,0-2-11 16,10-6 14-16,8-5 0 15,9-4-8-15,1-4 17 16,2-4-8-16,1 0-1 15,-5 0-28-15,-4-8 26 16,-9 3-22-16,-7 2 23 16,-4 2-7-16,-2 1 15 0,0 0-8 15,-12 0 1-15,-6 4 0 16,-4 10-10-16,1 5 10 16,9-2 0-16,6 0 11 15,6-3-11-15,0-2-2 16,1-4-1-16,14-1 3 15,3-7 6-15,5 0 0 16,-2 0 0-16,-2 0 0 16,0-10-6-16,-8-2-3 15,-4 1 2-15,-5-2-29 16,-2-2 23-16,0 3 6 16,-15-2-42-16,-11 1 28 15,-3 1-24-15,0 2 10 16,7 3 29-16,8 3 3 15,10 1 29-15,2 3-32 0,2 0 5 16,0 0-18-16,5 0 13 16,11 0 0-16,8 0 20 15,6 0-16-15,3 0 1 16,0-5-2-16,-2 1 3 16,-4 1-6-16,-6-2 0 15,-9 2 0-15,-4 0-4 16,-5 1 8-16,-3 2 20 15,0 0-21-15,0 0 9 16,0 0 26-16,0 0-30 0,0 0-1 16,0 0-14-1,0 0-1-15,0 0 8 0,0 5 0 16,0-2 0-16,2 2-13 16,9-3 13-16,2-2 0 15,1 0-1-15,5 0 16 16,-4 0-29-16,-5 0 14 15,-4 0-24-15,0 0 8 16,-6 1-29-16,2 16 10 16,-2 11 13-16,0 3-69 15,0 2-247-15</inkml:trace>
  <inkml:trace contextRef="#ctx0" brushRef="#br0" timeOffset="26106.2726">16330 10423 519 0,'0'0'87'0,"0"0"-50"15,0 0-20-15,0 0 95 16,0 0-89-16,0 0 17 15,-6-6 11-15,6 6-49 16,0 0 7-16,0 0-9 16,0 0 0-16,0 2-14 15,18 11 21-15,12 7-7 16,12 2 4-16,9 4 9 16,9 0-11-16,3-3-2 15,1-4 0-15,5-2 0 16,1-10 0-16,-3-5 0 0,-4-2 3 15,-8 0 2-15,-12 0-5 16,-5-4 0-16,-10-1-1 16,-6-1-29-16,-6 2-1 15,-5-1-40-15,-5 3 2 16,-1-1-54-16,-5-3-112 16</inkml:trace>
  <inkml:trace contextRef="#ctx0" brushRef="#br0" timeOffset="28975.5197">1662 11853 262 0,'0'0'95'0,"0"0"-65"15,0 0 5-15,0 0-33 16,0 0 28-16,0 0 16 16,0 0 23-16,0 0-25 15,-36-35-26-15,36 35 4 16,0 0 4-16,0 0-15 0,0 0-15 15,0 0 4-15,0 18-13 16,0 12 3-16,15 9 11 16,6 8-1-16,7 6 0 15,8 0 6-15,9 1 4 16,7-3-10-16,2-5 0 16,10-8 17-16,6-5-11 15,-3-8 2-15,5-4 5 16,-4-10-4-16,-4-7-6 15,-1-4-3-15,-8 0 0 16,-5-6 6-16,-6-7 1 16,-11 3-2-16,-15 0-1 15,-13 1 6-15,-5 2 0 16,-5-3-10-16,-20-4 1 16,-8 3 0-16,-6 1 2 0,3 4-3 15,2-2 0-15,4 2 0 16,11 3 0-16,8-4 0 15,5 3 2-15,3 1-22 16,3 3 20-16,0-3-23 16,0 3 15-16,20 0-51 15,8 0 59-15,6 0 0 16,5 0 13-16,3 12-24 16,-6 1 11-16,-5-1-6 15,-4 0-6-15,-13-1 23 16,-1-1-11-16,-7-1 0 15,-5 0 1-15,1 2 6 0,-2 1-7 16,0 5 0-16,0 2 10 16,0 5-8-16,6 5-4 15,13 6-19-15,12-3-128 16,13-6-73-16</inkml:trace>
  <inkml:trace contextRef="#ctx0" brushRef="#br0" timeOffset="30435.8861">7522 12157 529 0,'0'0'86'0,"0"0"-84"15,0 0 6-15,0 0-16 16,0 0 15-16,0 0-7 16,45 13 20-16,4-10 14 15,10 1 5-15,5 1-37 16,7-3-2-16,5-2 35 16,8 0-31-16,2 0 23 15,-1-9-27-15,-9 1 0 16,-7-2 16-16,-12 1-16 0,-13 1 0 15,-11 2-3 1,-12 1 17-16,-9 2-15 0,-9 3 1 16,-3-4 0-16,0-1-3 15,-6-3 3-15,-13-5-45 16,-9-3 28-16,-2 1-40 16,-3-4 27-16,-5-1-46 15,1-1-31-15,3-4 38 16,2 5-122-16,4 3 172 15,4 4 19-15,2 5 41 16,7 4 80-16,0 2-65 16,6 0-6-16,3 1 46 15,4-1-69-15,2 0-2 0,0-1-3 16,0 2-22 0,16-1 13-16,22-3-13 0,19 1 0 15,16-1 41-15,-3 5-41 16,-3 0 0-16,-11 8-1 15,-13 13 6-15,-8 3-5 16,-10 6 0-16,-9 1 0 16,-6 1 9-16,-5 1-9 15,0 3 5-15,-3-2 26 16,-2-1-27-16,0-6 23 16,0-1-27-16,0-4 0 15,-7-6 16-15,-4 1-16 0,-4 0 0 16,-4-3 0-1,-2 5 0-15,0-1-2 0,-1 1-89 16,3-5-45-16,0-3-187 16</inkml:trace>
  <inkml:trace contextRef="#ctx0" brushRef="#br0" timeOffset="38720.9717">12561 12942 370 0,'0'0'47'16,"0"0"-30"-16,0 0-11 15,0 0 54-15,0 0-18 16,0 0 5-16,0 0 7 0,0 0-47 16,-6-15 29-16,6 15-33 15,-2 0 2-15,2 0 35 16,0 0-35-16,0 0 4 15,0 0 5-15,0 0 9 16,0 0-23-16,0 0 0 16,10 0 0-16,21 0-8 15,18 1 8-15,14 8 0 16,10 2-1-16,7-1 11 16,8 0-11-16,8-3 1 15,4 1 0-15,4-2-9 16,-1 2 9-16,-2-3 0 0,-7 0 20 15,-3-3-10 1,-7 1-15-16,-4-3 5 0,1 0 0 16,-7 0 12-16,-1 0-12 15,-7 0 0-15,-6 0-8 16,-9 0 21-16,-4 0-13 16,-5 0 0-16,-10-3 2 15,-6 0-1-15,-6 1-1 16,-7 0 0-16,-1 0 4 15,-6-1 2-15,-3 1-6 16,-2 0 0-16,-1 1 0 16,0-1 0-16,0-4 0 15,0-5-39-15,-1-8-34 0,-19-10-201 16</inkml:trace>
  <inkml:trace contextRef="#ctx0" brushRef="#br0" timeOffset="39107.9613">14051 12651 535 0,'0'0'0'16,"0"0"-24"-16,0 0 24 15,0 0 0-15,0 0 51 16,103 20 10-16,-58-12-43 15,4 3 4-15,3 1-18 0,-3 2 1 16,-1 3 8-16,-5 2-13 16,-5 1 0-16,-7 5 3 15,-4 3 3-15,-6 2-3 16,-5 1-3-16,-9 1 2 16,-5-2 5-16,-2 0-7 15,-6-1 0-15,-18 1 18 16,-12 0-9-16,-8-2 25 15,-7-2-15-15,-3-4-19 16,0-3 24-16,5 0-24 16,14-4 0-16,6-3 0 15,14 1 0-15,5-4-15 16,7 2-66-16,3 2-57 0,0-3-48 16</inkml:trace>
  <inkml:trace contextRef="#ctx0" brushRef="#br0" timeOffset="43637.9097">15417 13399 212 0,'0'0'4'15,"0"0"8"-15,0 0-10 16,39 82-2-16,-35-62 1 16,2-1 4-16,-1-2-5 15,-2 0 11-15,0 0-3 16,-1-1 6-16,-2 2-13 16,1 1-2-16,-1-2-8 15,0-1-16-15,0-3-197 16</inkml:trace>
  <inkml:trace contextRef="#ctx0" brushRef="#br0" timeOffset="44304.8755">15138 13311 413 0,'0'0'61'0,"0"0"-43"16,0 0-17-16,0 0 25 16,0 0 6-16,0 0 24 15,0 1-12-15,0-1-29 16,0 0 21-16,1 0-29 15,4 0-4-15,9 2 12 16,8-2-13-16,15 5 9 16,10 2-11-16,5 1 12 15,3 5-17-15,3 3 7 0,2 1-2 16,-1 2 0-16,-2 3 3 16,-6 2-3-16,-3 1 0 15,-8 5 8-15,-7 1-20 16,-5-1 12-16,-6 1 0 15,-3 0-6-15,-3-1 14 16,-3-3-5-16,-1-1-3 16,-3-3 1-16,-3-6-3 15,-3-6 8-15,1-3-2 16,-4-5-4-16,2-2 0 16,-2 1 5-16,1-2-5 15,-1 0 0-15,1 0-7 16,-1 0-1-16,2 0-19 15,3 0-5-15,1-2-45 0,2-15 14 16,-5-14-102-16</inkml:trace>
  <inkml:trace contextRef="#ctx0" brushRef="#br0" timeOffset="44727.3272">15736 13372 534 0,'0'0'63'0,"0"0"-36"16,0 0 11-16,0 0-36 0,0 0 14 15,0 0-3-15,23-20-7 16,6 20-12-16,9 6 1 16,2 11 5-16,3 4-2 15,-2 4 2-15,-2 1 0 16,-2 3 2-16,0 0 2 15,-3-2 3-15,-2 0-7 16,-3-1 0-16,-3 1 9 16,-8-4-9-16,-3 0 0 15,-9-2 1-15,-2 4 2 16,-4-3 4-16,0 2-3 16,-1 0 7-16,-17-2 55 0,-6-3-55 15,-6-2 7-15,-3 1 30 16,-5-5-43-16,0-1 14 15,2-2-19-15,3 0 8 16,8 0-9-16,6-1 1 16,5 2-26-16,4 2-13 15,1 2-51-15,5 2-28 16,4-5-101-16</inkml:trace>
  <inkml:trace contextRef="#ctx0" brushRef="#br0" timeOffset="48059.6264">19849 14517 136 0,'0'0'86'0,"0"0"61"15,0 0-133-15,0 0 20 16,0 0 11-16,0 0-42 15,0 0 32-15,0-17-3 16,0 17-15-16,0-5 9 16,0 5-22-16,0 0 4 15,0 0-8-15,0 0-1 16,0 0-9-16,0 0 10 16,0 0 0-16,0 0-18 15,0 0 6-15,0 0-14 0,0 0 8 16,0 0 18-16,0 0-1 15,0 0 1-15,0 2 0 16,-2 3-2-16,2-2 2 16,-1 1 0-16,-1-1-11 15,1-1 22-15,1 0-11 16,0-2 0-16,-2 0 0 16,2 1-1-16,0-1 2 15,0 0-1-15,0 0 35 16,0 0-35-16,0 0 34 15,0 0-34-15,0 0 0 16,0 0 5-16,0 2-5 16,0-2 2-16,0 1-1 0,0 4 10 15,8-4 2 1,5 5 8-16,2-1-7 0,4-1 14 16,2 1-28-16,0 2 0 15,5 1 7-15,-1-1-4 16,5 1 2-16,0 0 5 15,5 0-2-15,0-1 11 16,5 1-3-16,2-3-16 16,0 1 25-16,4-4-19 15,0 1-3-15,-1-1-3 16,1 1 4-16,0-2 11 16,1 0-15-16,2 1 0 0,1-1 1 15,3 2 6 1,2 1-1-16,3 1-6 15,5 0 0-15,5 2 12 0,5 0-8 16,1 3 1-16,6 0 5 16,-1-1-9-16,0 2 0 15,-2-2-1-15,-2 0 0 16,-7 1 11-16,-6-5-11 16,-7 1 0-16,-4-3 13 15,-1 0-5-15,1-2 22 16,3 0-30-16,-1 2 6 15,0-3 15-15,-4 0-17 16,-3 3-4-16,-5-2 2 16,-7 4 4-16,-9-2-6 15,-4-1 0-15,-7 1 3 0,-7-1 9 16,2-1-12-16,-3-1 0 16,0 2 6-16,6 0 3 15,1 0 0-15,1 1-9 16,-1-3 0-16,-2 4 11 15,-4-3-11-15,0-1 0 16,-3 2-2-16,0-1 2 16,-3-1 0-16,-1 2-2 15,0-1 8-15,2-1-16 16,-2 0 10-16,0 0 0 0,0 0 0 16,0 0 9-1,0 0-18-15,0 0 9 16,0 0-47-16,0 1 12 15,0 6-76-15,0 6 30 0,0 1 25 16,0-2-46-16,-19-10-61 16</inkml:trace>
  <inkml:trace contextRef="#ctx0" brushRef="#br0" timeOffset="51498.4719">4441 15383 254 0,'0'0'72'0,"0"0"-30"15,0 0-20-15,0 0 2 16,0 0-6-16,0 0 19 15,-15 0-14-15,13 0 5 16,2-3 22-16,0 2-47 16,0 1 20-16,0 0-1 15,0-1-13-15,0 1-7 16,0 0 8-16,0-1-10 16,0 1 4-16,0 0 4 0,0 0-16 15,0 0 0-15,0 0 8 16,0 0 0-16,5 0 0 15,13 6-11-15,3 6 11 16,4 0 7-16,5 0 1 16,2 1-8-16,0-1 3 15,-1-2-13-15,6-1 26 16,-1-2-14-16,3 0-2 16,4-1 15-16,1-2-2 15,6 0-13-15,5 0 2 16,5-2-8-16,1 1 9 15,-1-1-3-15,-6 0 11 16,-4 3-11-16,-1-2 0 0,-2-2-2 16,1-1 9-1,1 0-7-15,3 0 4 0,-3 0 6 16,-8 0-10-16,-4 0 0 16,-4 0 2-16,-3 0-2 15,-1 0 6-15,2 0 3 16,7 0-6-16,4 0-3 15,3 0 15-15,4 0-12 16,-1-4 15-16,-2-1-18 16,-7 2 0-16,-4 0 12 15,-8 0-12-15,-4 2 0 16,-6-2-7-16,-4 2 16 16,-2-2-9-16,-2 0 0 15,1 3 0-15,1-1 0 0,1-1 0 16,0 1 0-1,6-1-4-15,2 1 4 0,6-1 0 16,8-3-2-16,-1 2 7 16,2 0-14-16,-1 0 9 15,-6 0 0-15,0 3 1 16,-8 0 10-16,-2 0-12 16,-6 0 1-16,1 0-3 15,-1 0 3-15,3 0 0 16,0 0-8-16,6 0 8 15,2-3 0-15,6-2-2 16,5-1 1-16,2-1 1 16,4 0 1-16,3 2-1 0,-2 0 0 15,6 0-2-15,-4 1 7 16,-3 1-5-16,-2 0 0 16,-7 3 0-16,-2-1-3 15,-5-1 3-15,1 0 0 16,-4-1 2-16,-4-2 7 15,-3 2-12-15,-8 3 3 16,-1 0 0-16,-5 0-2 16,0 0 7-16,0 0-5 15,0 0 3-15,0 0 3 16,0 0-12-16,5 0 3 16,2 0 3-16,6 0 4 15,3-1-4-15,3-1 0 16,1-1-2-16,1 3 8 0,-4 0-12 15,-3-3 0-15,-1 3 6 16,-6 0-4-16,-1 0 11 16,0 0-7-16,-3 0 0 15,-2 0-11-15,1 0-19 16,-1 0-34-16,2 0-3 16,0 0-25-16,-1 0-34 15</inkml:trace>
  <inkml:trace contextRef="#ctx0" brushRef="#br0">9463 14565 249 0,'0'0'0'0,"0"0"-1"15,0 0-11-15,0 0 13 16,0 0-1-16,0 0 4 16,0 0 19-16,0 0 56 15,8 27-16-15,-8-26-35 16,0 2-14-16,0 5-6 15,0 1 16-15,0 10-15 16,0 4 8-16,0 7 21 16,0 5-17-16,-5 5 1 15,3 7-2-15</inkml:trace>
  <inkml:trace contextRef="#ctx0" brushRef="#br0" timeOffset="57749.1555">20290 14825 381 0,'0'0'43'16,"0"0"-30"-16,0 0 17 16,0 0 9-16,0 0 28 15,0 0 16-15,0 0-47 16,-19-25-2-16,19 25 11 15,0 0-37-15,0 0 1 16,0 0 3-16,0 0-7 16,0 0 4-16,0 0-9 0,0 0-3 15,9 4-2 1,6 11 2-16,9 7 3 0,1 3 0 16,-1 0 2-16,1 2-5 15,-2 0 3-15,-4 4 0 16,-4-4-7-16,-2 2 7 15,-7 1 0-15,-1 1 0 16,-5 5 1-16,0-2-1 16,-2 2 0-16,-11-2 0 15,-4 1 8-15,-3-3-2 16,-3 0 0-16,-2-3-6 16,-4-1 11-16,-4-1-7 15,-3-2 1-15,-3-1-3 16,-2-2 15-16,0-5-3 15,2 2 8-15,1-5-22 0,3 1 0 16,-1-5 15-16,-1-1-15 16,1-1 0-16,0-1 4 15,2-2-2-15,1 0-2 16,-2 2-16-16,4-1-75 16,0-2 5-16,1-4-145 15</inkml:trace>
  <inkml:trace contextRef="#ctx0" brushRef="#br0" timeOffset="60471.6996">9721 14713 404 0,'0'0'29'0,"0"0"8"15,0 0 11-15,0 0-21 16,0 0 3-16,0 0 5 16,0 0-8-16,-40-42 9 15,40 42-27-15,-3 0 3 0,3 0-18 16,0 0 6-1,-2 0-1-15,-1 0-6 0,-2 0 7 16,-3 8 0-16,-4 4 0 16,1 2 5-16,-5 3-6 15,1 2 2-15,-4 4 3 16,0 6-1-16,2 2-2 16,0 6 8-16,3 4-8 15,1 4 6-15,5 3 4 16,3-1-5-16,5-3-2 15,0-1 4-15,3 1-8 16,12-1 0-16,7 0-1 16,1-2 4-16,2 0 21 15,1 1-14-15,0-5-7 16,1 1 6-16,-2-2 1 0,0-4-9 16,-2-4-1-1,0-5-2-15,-5-6 2 0,1-7 2 16,-4-6 2-16,3-3 11 15,4-1-15-15,0 0 5 16,5-2-5-16,0-7-5 16,3 2-9-16,2 2-28 15,3 2-42-15,3 3-14 16,0 0-96-16</inkml:trace>
  <inkml:trace contextRef="#ctx0" brushRef="#br0" timeOffset="62834.1606">6108 17570 559 0,'0'0'69'0,"0"0"-33"16,0 0-21-16,0 0 8 15,0 0-17-15,0 0 10 16,-16 0 1-16,16 0-16 16,0 0-2-16,21 0 0 15,7 0 1-15,9 0 27 16,12 3-22-16,11 2-2 0,10-2 7 16,7 0-1-16,5-2-8 15,7 1-1-15,7-2 0 16,8 0 7-16,5 0 0 15,5 0-7-15,1 0 10 16,-7 0-9-16,-2 0 5 16,-12 0-6-16,-9 0 3 15,-11 0 4-15,-9 0 1 16,-12 0 10-16,-8 0-15 16,-18 0 5-16,-8 0-13 15,-8 0 8-15,-4 3-3 16,-4-3 11-16,0 0-7 15,-3 0-2-15,4 0-2 0,0 2 1 16,9 2-4-16,2 2-5 16,4 3-57-16,2-3-27 15,-2-4-208-15</inkml:trace>
  <inkml:trace contextRef="#ctx0" brushRef="#br0" timeOffset="85005.4937">10608 10651 343 0,'0'0'61'16,"0"0"-56"-16,0 0-5 15,0 0 6-15,0 0 16 0,0 0 34 16,0 0-9-16,0 0-6 16,0 0-30-16,0 0-2 15,0 0 5-15,0 0-4 16,2 0-3-16,-2 0 14 15,0 0-21-15,0 0 19 16,0 0-6-16,0 0-11 16,0 0 20-16,0 0-13 15,0 0 0-15,0 0 22 16,0 0-31-16,0 0 4 16,0 0 3-16,0 0 8 15,0 0-14-15,0 1-1 16,2 4-4-16,7 3 1 0,8 9-14 15,7 5 17-15,9 4 17 16,4 2-12-16,5-1 6 16,4-2-11-16,1-6 1 15,6-2 9-15,4-7-6 16,2-2-4-16,1-5 20 16,-3-3-13-16,-4 0-3 15,-5-3-4-15,-3-8 0 16,-3 2 0-16,-6 1 0 15,-5-2 0-15,-4 0-1 16,-7 1 12-16,-3 1-13 16,-4 2 2-16,-5 1 0 15,-4 2 8-15,-4 0-8 16,0 1 6-16,0 2 1 0,0 0-4 16,0 0 9-16,0 0-12 15,0 0 8-15,0 0-8 16,-6 0 0-16,-13 5 0 15,-7 4-1-15,-12 4 9 16,-5 2-5-16,0-3-3 16,-2 1 0-16,-3 0 1 15,-3-4-1-15,-3 2-6 16,-2-2-1-16,-4-1 14 16,2-4-6-16,0-2 0 15,5-2 7-15,1 0-9 16,2 0 1-16,3-6 0 15,1-11-1-15,4-7 2 0,1 1-6 16,8 0 0-16,10 2 5 16,6 7 1-16,9 6-1 15,6 5-4-15,2 0-7 16,0 3 15-16,0 0-12 16,0-1 5-16,0-2-4 15,0 2-4-15,5-3 11 16,9 3-11-16,8 1 5 15,8 0-16-15,10 6 21 16,11 12-6-16,1 1 7 16,-2 3 0-16,0-2 4 15,1-3-4-15,1-2 3 0,0-3-3 16,3-4 0-16,2-4 0 16,1-4 1-16,-1 0-8 15,0-1 7-15,1-12-24 16,-3-2 12-16,1-1 2 15,-8-1 10-15,-6 3-1 16,-5-2-1-16,-5 4 2 16,-7 2 0-16,-6 3 1 15,-7 0-2-15,-3 4 0 16,-2 0-5-16,-2 1 6 16,-5 0 0-16,3 0 21 15,-1 2-11-15,-2 0-10 16,0 0 14-16,0 0-8 0,0 0 15 15,0 0-11 1,0 0-8-16,0 0 22 0,-5 0-24 16,-6 0-12-16,0 0 11 15,-4 0 2-15,-3 0-8 16,-6 0 7-16,-3 0-24 16,-4 0 23-16,-3 0 1 15,-4 5-22-15,-1 2 22 16,-2 3 0-16,-3 1-1 15,-2-2 1-15,0 4 0 16,-1-3-4-16,6 0 4 16,0-3 0-16,2-2 0 0,3-1 0 15,1-3 0-15,1-1-5 16,3 0 5 0,1 0 11-16,1-2-7 0,4-10-4 15,3-4 0-15,2-1 6 16,6 0-16-16,0 1 10 15,9 8 0-15,3-1-13 16,2 9 13-16,0-1 0 16,0 1-4-16,0 0 3 15,0 0-17-15,7 0 0 16,11 6 13-16,3 10-15 16,4 2 20-16,0 1 0 15,4 0-1-15,-4 0 6 16,4-6-6-16,2 0 4 0,-4-2-3 15,6-3 2-15,0-3-2 16,2-1 0-16,-1-4 13 16,2 0-12-16,-1 0 6 15,-3 0-7-15,0 0-18 16,-4 0 17-16,2-5-56 16,-3-2-8-16,0-1-40 15,-4-1-127-15</inkml:trace>
  <inkml:trace contextRef="#ctx0" brushRef="#br0" timeOffset="108086.9712">19486 4967 555 0,'0'0'63'0,"0"0"-49"15,0 0 25-15,0 0 37 0,0 0-7 16,0 0-20-16,0 0-28 15,0 0 19-15,2-20-2 16,1 15-6-16,-3-5-22 16,0-2 4-16,0-2 26 15,1-3-18-15,4-2-14 16,2-3 0-16,2-5-6 16,7-3-2-16,1-4 2 15,4 1-1-15,3 5-1 16,-2 3-1-16,1 9 1 15,-2 3 0-15,2 3 0 16,-6 3-6-16,5 5-3 0,-3 2 7 16,-1 0-1-1,2 1-5-15,-1 13 2 0,-4 7 3 16,1 2-1-16,-2 5-2 16,-4 1 2-16,1 4 8 15,-7-1-2-15,-1-2-2 16,-3 3 0-16,0-1 4 15,0-1-1-15,-7-2 2 16,-5-4 5-16,3-4-2 16,1-6-8-16,2-6 0 15,2-4 0-15,3-5 7 16,1 0-5-16,0 0 3 16,0 0 15-16,0-5 13 0,0-12 19 15,0-7-52 1,4-5 1-16,8-5 1 0,4 5-2 15,4 0-16-15,-1 10 0 16,-5 7 1-16,-3 4 14 16,-5 8-8-16,-1 0 1 15,2 0 4-15,2 0-16 16,5 15 11-16,-1 2 9 16,2 3-5-16,-3-1 5 15,1 1 0-15,-4-2 3 16,2-1 0-16,-1-2-3 15,1-3 0-15,1-2 0 16,2-5 0-16,7-1 6 16,6-4-6-16,7 0-36 0,5-4-79 15,-1-13-186-15</inkml:trace>
  <inkml:trace contextRef="#ctx0" brushRef="#br0" timeOffset="109180.9376">20593 4848 406 0,'0'0'173'16,"0"0"-123"-16,0 0-42 15,0 0 10-15,0 0 45 16,0 0 23-16,-2 0-42 15,2 0-10-15,10 0 10 0,15 0 20 16,10 0 17-16,15 0-49 16,5 0-7-16,3 0-19 15,2 0 13-15,-2 2-6 16,-3-2-12-16,-7 0 6 16,-6 0-7-16,-9 0 0 15,-10 0 2-15,-5 0-1 16,-10 0 6-16,-7-3-6 15,-1-3 2-15,0-4 7 16,-7-2-10-16,-11-3-24 16,-9-4-11-16,-4 0-5 15,-2-4 12-15,1 4 9 16,7 0 7-16,3 5 5 16,7 3 6-16,3 2 1 15,3 6-8-15,5-2 10 0,1 4-2 16,3 1 0-16,0 0 0 15,0 0-4-15,0 0 2 16,0 0-11-16,0 0 10 16,0 0-14-16,6 0 11 15,7 6 5-15,-2 2 1 16,2 1 0-16,-1-3 0 16,-5 2 6-16,-1 0-13 15,-4 0 7-15,-2-1-7 16,0 3-4-16,0 1-3 15,-2 1-16-15,-7-1-78 16,0-3-62-16,2-7-55 0</inkml:trace>
  <inkml:trace contextRef="#ctx0" brushRef="#br0" timeOffset="109692.0627">20614 4795 375 0,'0'0'140'0,"0"0"-124"16,0 0 5-16,0 0 3 15,0 0 28-15,0 0-24 16,-4 0-21-16,4 0 24 16,0 0-28-16,0 0 31 15,5 0 30-15,13 2-21 16,10 3 11-16,12-1-1 15,9 0-11-15,6 0 3 0,2 3-31 16,5-3-6 0,-1 2 20-16,-1 1-25 0,-5-1 0 15,-5 0-3-15,-8-1 1 16,-7-3 4-16,-10-2-5 16,-8 0 0-16,-8 0 2 15,-5 0 4-15,-4 0-5 16,0 0 3-16,0 0 8 15,0 0-14-15,0-2 2 16,0-9-71-16,0-2-122 16,0-1-64-16</inkml:trace>
  <inkml:trace contextRef="#ctx0" brushRef="#br0" timeOffset="110958.3926">20273 4271 719 0,'0'0'35'15,"0"0"-28"-15,4-91-1 16,14 52 5-16,6-2 5 15,-1 0-1-15,2 5 29 16,3 4-6-16,5 3-20 0,5 6-11 16,3 7 5-16,-1 6-10 15,1 10-2-15,-2 0-10 16,-5 12 9-16,-2 16-11 16,-7 7 10-16,-12 2 2 15,-8 2 0-15,-5-5 5 16,-9-5-3-16,-7-7 1 15,-2-11 1-15,9-4-2 16,4-7 10-16,5 0 14 16,0-10-13-16,0-18 0 15,16-14-13-15,10-3-4 16,6 3 4-16,1 14 0 16,-7 12 2-16,-6 16-1 0,-2 0-1 15,1 14-10 1,0 9 9-16,-1 7 1 0,0 1 2 15,-6 0 5-15,4-3-6 16,1-4-1-16,4-10-15 16,9-11-25-16,5-3-130 15,1-24-196-15</inkml:trace>
  <inkml:trace contextRef="#ctx0" brushRef="#br0" timeOffset="111161.0657">21430 3886 753 0,'0'0'57'0,"0"0"-57"0,0 0-34 15,0 0 31-15,-6 90 3 16,-5-46 49-16,-2-2-42 16,0-2-6-16,-5-5 14 15,1-5-15-15,1-9-29 16,-1-9-62-16,3-10-51 15,2-2-218-15</inkml:trace>
  <inkml:trace contextRef="#ctx0" brushRef="#br0" timeOffset="111310.3456">21314 4054 208 0,'0'0'472'16,"0"0"-347"-16,0 0-36 0,82-45-26 16,-57 42 17-1,3 3-45-15,2 0-24 0,7 0 0 16,5 0-9-16,0 3-4 15,0 0 2-15,-2-3-76 16,-1 0-96-16,-6-12-125 16</inkml:trace>
  <inkml:trace contextRef="#ctx0" brushRef="#br0" timeOffset="111551.0694">22107 3727 660 0,'0'0'121'0,"0"0"-68"0,0 0-27 16,0 0-26-16,0 0-6 15,0 0 6-15,0 86 29 16,0-39-16-16,0 6 27 16,0-3-29-16,-11-1 8 15,-2-6-14-15,-4-10-5 16,1-4-1-16,2-12-60 15,0-11-59-15,2-6-5 16,-2 0-76-16</inkml:trace>
  <inkml:trace contextRef="#ctx0" brushRef="#br0" timeOffset="111692.1325">21950 4045 381 0,'0'0'292'16,"0"0"-207"-16,0 0 0 0,0 0-11 15,0 0-20-15,0 0-7 16,91-14-20-16,-49 14-20 15,1 0-1-15,2 0-6 16,-1 7-12-16,-9-3-118 16,-5-1-148-16</inkml:trace>
  <inkml:trace contextRef="#ctx0" brushRef="#br0" timeOffset="113005.4806">20004 4590 580 0,'0'0'34'0,"0"0"-2"16,0 0-32-16,0 0-59 15,0 0 13-15,0 0 31 16,-34-1 15-16,45 19 35 15,6 2-27-15,13-4-5 16,21-8 28-16,32-8 37 16,31-20 10-16,26-18-6 0,15-5-54 15,1-3 16-15,-5 0-16 16,-17 0-18-16,-31-2-2 16,-27 3 2-16,-34 0 16 15,-21 1-16-15,-17 3-5 16,-4 9 1-16,-18 12-15 15,-22 17-20-15,-27 3 15 16,-21 29-13-16,-30 23 24 16,-13 15 4-16,-2 11 9 15,19 1-6-15,30-11 12 16,39-10-12-16,42-12-3 16,26-9 9-16,61-10 9 15,40-14 23-15,39-13-7 0,25-10 0 16,10-20-20-16,-5-5 1 15,-22-5 0-15,-29 1-6 16,-36-7-1-16,-39-3-15 16,-34-2 16-16,-33-7-6 15,-33-2-3-15,-37 2-19 16,-35 6 7-16,-26 16 12 16,-20 14 9-16,-14 15-11 15,-7 7 3-15,11 1 6 16,10 20 4-16,28 5 26 15,29 5-11-15,28 4-12 16,29 5-3-16,25 7-2 16,12 7-13-16,22 1 7 0,41 1 6 15,34-8 4-15,34-7-4 16,30-7 7-16,19-17-12 16,10-9 5-16,-12-8-74 15,-26-8-112-15</inkml:trace>
  <inkml:trace contextRef="#ctx0" brushRef="#br0" timeOffset="113628.3454">21088 5981 666 0,'0'0'52'0,"0"0"15"16,0 0 13-16,-79-78-9 15,67 42-22-15,3-6-1 0,6-1 0 16,3-3-18 0,0 2-26-16,0 3-1 0,14 0-2 15,5 5 2-15,5 4 1 16,7 4-3-16,7 8 7 16,1 4-14-16,2 8 8 15,-4 8-2-15,-5 0 0 16,-6 14-14-16,-6 16 13 15,-7 10-8-15,-10 6 9 16,-3 5 0-16,-3 2 0 16,-19-2 0-16,0-1 7 15,-1-8-5-15,4-12 0 16,7-12-2-16,4-10 1 16,7-8-1-16,1-3 7 15,0-19-8-15,10-11 1 0,13-6-26 16,8 4 24-16,6 10 1 15,-2 9 1-15,-6 10 0 16,-2 6 0-16,-4 0 0 16,2 3 6-16,2 11-5 15,0 0-1-15,-2 3 1 16,-4-1-1-16,0 2 0 16,-3 1-18-16,-2-2-128 15,-1-7-120-15</inkml:trace>
  <inkml:trace contextRef="#ctx0" brushRef="#br0" timeOffset="113913.8594">22171 5439 825 0,'0'0'5'15,"0"0"-4"-15,14 92-1 16,-7-52 31-16,-4 2 0 16,-3 1 0-16,0-3-15 0,0-1-10 15,-13-3-6 1,-7-6-50-16,-7-9-90 0,-3-13-19 15,1-8-251-15</inkml:trace>
  <inkml:trace contextRef="#ctx0" brushRef="#br0" timeOffset="114065.2475">22085 5679 396 0,'0'0'376'0,"0"0"-292"16,0 0-24-16,101-25-14 15,-70 24 31-15,-1 1-47 16,-1 0-16-16,1 0-3 15,5 4-7-15,2 2-8 0,2-6-66 16,-1 0-175 0,-5 0-220-16</inkml:trace>
  <inkml:trace contextRef="#ctx0" brushRef="#br0" timeOffset="114272.9183">22870 5421 820 0,'0'0'78'16,"0"0"-69"-16,0 0-9 16,0 0-8-16,0 0 8 15,0 0 2-15,0 100 29 16,0-53-26-16,-4 0 8 16,-6-6-11-16,-4-2-4 15,-2-5-11-15,1-5-91 0,-3-8-37 16,4-9-90-16</inkml:trace>
  <inkml:trace contextRef="#ctx0" brushRef="#br0" timeOffset="114432.3439">22729 5729 745 0,'0'0'146'0,"0"0"-104"16,0 0 5-16,0 0 17 15,0 0-18-15,106-55-13 16,-69 47-33-16,1 5 0 15,-6 3-2-15,-4 0-64 16,-8 0-100-16,-8 0-138 0</inkml:trace>
  <inkml:trace contextRef="#ctx0" brushRef="#br0" timeOffset="115549.3626">15058 4487 641 0,'0'0'90'16,"0"0"-44"-16,0 0 23 15,0 0 6-15,0 0-29 16,0 0-10-16,-17-96-11 16,17 62 5-16,5-2 3 15,10-3-10-15,3 0-17 16,6 3-3-16,1 3 1 15,0 5-8-15,2 11 1 16,-7 5 3-16,2 12-9 16,0 0 2-16,1 10-6 15,4 17 9-15,-5 10 2 16,-3 2 2-16,-7 3 0 16,-9-3 2-16,-3-4 0 0,0-6 2 15,-1-7-3 1,-4-10-1-16,1-7 0 0,4-5 3 15,0 0-3-15,0-3 2 16,9-20-7-16,8-8-10 16,3-1 7-16,1 6 7 15,-5 9 1-15,-5 9-2 16,-2 8 0-16,2 0-8 16,6 0 5-16,7 10 4 15,2 2-5-15,4 3 3 16,3-5 3-16,3-1 3 15,5-7-3-15,10-2-75 16,2-16-195-16</inkml:trace>
  <inkml:trace contextRef="#ctx0" brushRef="#br0" timeOffset="115743.0372">16005 4057 789 0,'0'0'44'16,"0"0"-44"-16,0 0-49 15,0 0 48-15,107 0-5 16,-72 0-39-16,-7 7-18 16,-10 8-80-16,-12 6-159 15</inkml:trace>
  <inkml:trace contextRef="#ctx0" brushRef="#br0" timeOffset="115857.6263">16094 4397 407 0,'0'0'71'16,"0"0"4"-16,0 0-10 15,120 34-24-15,-52-37-38 16,12-20-3-16,2-8-143 16</inkml:trace>
  <inkml:trace contextRef="#ctx0" brushRef="#br0" timeOffset="116381.5169">16976 4167 614 0,'0'0'234'15,"0"0"-234"-15,0 0-6 16,0 0 6-16,0 0 90 15,0 0 45-15,-12 0-27 16,11 0-8-16,-2-17-37 16,1-9-57-16,2-5-6 15,0-7-3-15,8-3-3 16,11-2 3-16,5-2-15 16,-1 8-22-16,0 7 33 0,-4 12-21 15,-6 9 22-15,-3 9-34 16,2 0 33-16,4 11-12 15,4 16 4-15,2 9 13 16,-3 4 2-16,-5 1 0 16,-7-3-2-16,-4-4 2 15,-3-6 0-15,0-6 4 16,-4-7-2-16,-4-5 6 16,5-7-8-16,3-3-4 15,0 0-1-15,5-20-20 16,13-5-31-16,8-2 21 15,0 4 31-15,-1 6 4 16,-2 9 4-16,-4 8 2 16,-1 0 13-16,1 0-2 0,-1 15-13 15,3 7-4-15,-2 0 1 16,1 0 5-16,1-3-6 16,-1-6-35-16,4-9-149 15,2-4-119-15</inkml:trace>
  <inkml:trace contextRef="#ctx0" brushRef="#br0" timeOffset="116577.0674">17876 3841 643 0,'0'0'218'16,"0"0"-198"-16,0 0-20 15,0 0-3-15,0 0 3 0,-8 92 30 16,8-49-19-16,0-2 23 15,-3-3-33-15,-6-5 3 16,-4-4-4-16,-7-9-79 16,-4-4-78-16,-3-11-168 15</inkml:trace>
  <inkml:trace contextRef="#ctx0" brushRef="#br0" timeOffset="116726.948">17732 4068 465 0,'0'0'210'0,"0"0"-68"16,0 0-43-16,0 0 2 15,98-81-48-15,-62 75-4 16,2 3-17-16,5 3-31 0,3 0 10 16,2 0-11-16,-2 0-9 15,-4 0-41-15,-9 0-144 16,-8-5-96-16</inkml:trace>
  <inkml:trace contextRef="#ctx0" brushRef="#br0" timeOffset="116958.1527">18365 3701 714 0,'0'0'168'15,"0"0"-77"-15,0 0-37 16,0 0-5-16,0 0 11 16,0 0-60-16,19 12 0 0,0 22 2 15,0 16 16-15,1 8 38 16,-6 4-56-16,-7 2 21 15,-4-3-11-15,-3-3-5 16,0-5 2-16,0-7-7 16,-3-7-69-16,-10-11-136 15,-7-12-284-15</inkml:trace>
  <inkml:trace contextRef="#ctx0" brushRef="#br0" timeOffset="119989.4129">20705 5771 531 0,'0'0'50'0,"0"0"-39"16,0 0 14 0,0 0 37-16,0 0 12 0,0 0-7 15,0 0-33-15,42 6 24 16,-42-4-51-16,0-2 2 16,0 0 1-16,0 0-8 15,0 3 0-15,-9 3 5 16,-15 5-6-16,-14 1 33 15,-11-1-32-15,-6-5 14 16,-1-6-12-16,-2 0-1 16,-5-3 3-16,-3-11 4 15,-7-6-8-15,-6-6-2 16,-4-7 2-16,-3-6-2 16,-3-1 0-16,-5-3 8 15,-4 1-2-15,2-1-6 0,-1 0 3 16,1-3 8-16,2-1-9 15,5 0 11-15,6 1 1 16,9-1-13-16,8 2 13 16,8 1-3-16,8-1-8 15,0-9 10-15,7 1-11 16,6 1-2-16,3 9 0 16,13 19 1-16,5 10 8 15,10 9-9-15,1 2 0 16,5 3 7-16,0 0-7 15,0 0-12-15,0 0 11 16,0 0-26-16,0 14 3 0,0 4-25 16,0 6 9-16,0 2-11 15,0 0-29-15,0-1-22 16,11-3-10-16,5-4-19 16,2-9-27-16</inkml:trace>
  <inkml:trace contextRef="#ctx0" brushRef="#br0" timeOffset="120492.2477">19388 5054 285 0,'0'0'66'0,"0"0"-34"15,0 0 34-15,0 0 43 16,0 0-10-16,0 0 2 15,1-9-58-15,-20-4-27 16,-11 1 24-16,-5-3-28 16,-6-2 30-16,-4-1-23 15,-4-2 1-15,-8 0-8 16,-5-2-2-16,-5 1 11 16,-5 4 4-16,4 2-21 15,7 7 15-15,8 2-16 16,8 3 1-16,9 3 9 15,8 0-10-15,10 0-3 16,11 0 0-16,4 0 2 16,3 3-14-16,0-1 11 0,0 3-14 15,-3 4 14-15,0 5-11 16,-3 9 8-16,2 3-1 16,1 10 5-16,3 1-7 15,0 4 7-15,0 0 0 16,8 0 1-16,7-2 6 15,6 2-5-15,4-7-2 16,1-1 3-16,4-3-1 16,-2-7-2-16,-2-7 0 15,2-2 0-15,3-4 0 16,8 0-8-16,13-1-62 16,2-9-129-16,-11 0-135 15</inkml:trace>
  <inkml:trace contextRef="#ctx0" brushRef="#br0" timeOffset="124549.1414">17149 4484 350 0,'0'0'110'0,"0"0"-96"0,0 0-6 16,0 0 24 0,0 0 6-16,0 0-11 0,0 0 11 15,9-25-34-15,-9 24 3 16,0-1 3-16,0 2 11 15,0 0 14-15,0-2-23 16,0 2-2-16,0 0 27 16,0 0-21-16,0 0 18 15,0 0-20-15,0 0 2 16,0 0 12-16,0 0-19 16,0 0-4-16,0 0-3 15,0 0-1-15,0 0 4 16,0 0-5-16,0 0 0 15,4 0-10-15,1 0 10 16,5 5-1-16,5 2-6 0,2 0 13 16,5 1-15-16,3-1 15 15,4 1-6-15,2-1 24 16,3-1-24-16,4 2 0 16,5-1 19-16,0 0-14 15,5 0 12-15,-1 0-17 16,6 1 4-16,2 1-4 15,0 2 0-15,-4 0-5 16,-4-2 4-16,-4 4-2 16,-1-6 3-16,-1-2 0 15,1-2 2-15,1-3 1 16,5 0-3-16,-2 0 7 0,-1-5-5 16,2-1 1-16,0-3 4 15,0 1-2-15,-6 2-4 16,0 3 9-16,-9-2-10 15,-9 0-2-15,-6 4-2 16,-5-2 4-16,-2 0 0 16,-1 3 4-16,0-2 0 15,2-4 5-15,-1 0-9 16,3-1 0-16,-2-1-2 16,1 1 3-16,-1 0-1 15,-1 3 0-15,-4 1-36 16,-2 0 21-16,1 1-60 15,0-1-27-15,-1 1-12 0,-4-5-114 16</inkml:trace>
  <inkml:trace contextRef="#ctx0" brushRef="#br0" timeOffset="127922.7159">15065 4877 226 0,'0'0'145'15,"0"0"-99"-15,0 0 28 16,0 0-29-16,0 0-22 16,0 0 36-16,0 0-41 15,0-10 16-15,0 8-1 16,0 2-22-16,0 0 2 16,0 0-3-16,0 0 6 15,0 0-7-15,0 0-6 16,0 0-3-16,0 0 0 0,0 0-7 15,0 0 6 1,0 0-8-16,3 0 9 16,8 0-10-16,8 7 10 0,5 3 0 15,4-3 9-15,5 0-4 16,0 1-5-16,1 1-3 16,2-3 3-16,-3 3-2 15,1-4 10-15,-1 1-8 16,-2-3 7-16,1 2-1 15,-1-1-3-15,3 1-3 16,5-2 8-16,3 2 4 16,4-2-9-16,2 0-1 15,1 0-2-15,0-3 7 0,0 0-7 16,2 0 0 0,-6-2 2-16,3-8 17 0,-5-2-14 15,0-1 1-15,-3-3-6 16,-3 0 9-16,-3 1-13 15,-3-3 10-15,-4 0-6 16,-3-2 10-16,-5 4-10 16,-6 5 0-16,-4 2 6 15,-3 7 1-15,-4 0-1 16,-2 2-4-16,0 0 10 16,0 0-2-16,0 0-10 15,1 0-2-15,-1 0-6 16,3 0-11-16,3 0-35 15,5 0-67-15,4 0 1 0,5-1-22 16</inkml:trace>
  <inkml:trace contextRef="#ctx0" brushRef="#br0" timeOffset="129525.7534">17313 4506 163 0,'0'0'36'15,"0"0"-36"-15,0 0 26 0,0 0-26 16,0 0 0-1,0 0-2-15,0 0 12 0,18 36-7 16,-12-35 4-16,1-1-7 16,4 0 34-16,4 0-34 15,1 0 0-15,2 0-3 16,-1 0 4-16,3 0-9 16,3 0 7-16,2 0 1 15,5 0 4-15,4 2 1 16,5-1-5-16,3-1-50 15</inkml:trace>
  <inkml:trace contextRef="#ctx0" brushRef="#br0" timeOffset="130900.0124">17874 3784 489 0,'0'0'59'15,"0"0"-25"-15,0 0-9 16,0 0 16-16,0 0-10 16,-92-79 8-16,70 61 20 15,-1-1-35-15,-1 0 32 16,-3-4-43-16,-3-2-2 16,-1-3 8-16,-2-2-11 15,-3 0 1-15,-3 0-9 16,-4-3 0-16,-5 0 7 0,-4 3-7 15,-8-2 0 1,-2 4 4-16,-9 2 0 0,-6 0-8 16,-3 3 0-16,-8 2 4 15,1 3 2-15,-1 1 1 16,5 6 0-16,2 2-6 16,2 4 12-16,0 3-18 15,2 2 9-15,5 0 0 16,3 4-7-16,2 11 7 15,6 4 0-15,4 4 0 16,4 2 2-16,11 4-2 16,0 0-14-16,8 1 14 15,4-1-3-15,5-2 2 0,5-1 1 16,-1 5-4 0,2 2 8-16,-1 8-4 0,2 2 0 15,3-1 10-15,4-5-15 16,6-7 5-16,4-4-12 15,1-4 12-15,0-5 4 16,0-5-1-16,0-4-3 16,0-1-6-16,1-7 6 15,-1 2 0-15,2-2 1 16,-2 0-1-16,0 0 8 16,0 0-2-16,0 0-6 15,0 0-33-15,-3-5-13 16,-16-10-161-16,2-9-259 15</inkml:trace>
  <inkml:trace contextRef="#ctx0" brushRef="#br0" timeOffset="131289.498">15762 3409 614 0,'0'0'6'15,"0"0"-6"-15,0 0 0 16,0 0-3-16,0 0 2 16,0 0-2-16,-54 4 5 15,48 22-2-15,-3 8 6 16,0 10 14-16,3 3-17 0,0 1 2 16,0-5 9-16,1 1 8 15,-2-4-17-15,3-3 12 16,-1-3-5-16,2-7-12 15,3-8 0-15,0-5 0 16,0-4 12-16,0-5-11 16,0-3 1-16,8 0 2 15,13-2 34-15,12 0 2 16,16-6 16-16,20-11-9 16,10-3-45-16,3-4 12 15,-2 2-14-15,-2 7-14 16,-9 6-42-16,-6 7-82 0,-10 2-41 15,-20 0-174 1</inkml:trace>
  <inkml:trace contextRef="#ctx0" brushRef="#br0" timeOffset="139688.8407">16154 5291 286 0,'0'0'0'0,"0"0"-11"16,0 0 10-16,0 0 2 16,0 0 19-16,0 0 47 15,0 0-38-15,0 0 6 16,-7-24-26-16,7 24 3 15,0 0 16-15,0 0-12 16,0 0 19-16,0 0-21 16,-2 0 9-16,2 0-20 0,-2 0 16 15,2 0-14 1,0 0-1-16,0 0 2 0,0 0-6 16,0 0 1-16,0 0 12 15,0 0-13-15,0 0 0 16,0 0 0-16,0 0-1 15,0 0 1-15,0 0-10 16,0 0 9-16,2 7 1 16,14-1 1-16,7 5-1 15,7-2 1-15,8-1 22 16,10 1-21-16,14-2 18 16,10-2 5-16,8-3-18 15,6-2 5-15,2 0-9 16,3 0-3-16,0 0 16 15,-3 0-16-15,-4 0-6 16,-7-2 6-16,-2-2 1 16,-8-1 4-16,-3-1-8 0,-3-4 8 15,-4-3 17-15,1-2-20 16,-3-4 7-16,2 0 17 16,-3-3-20-16,-5 2-4 15,-3-3-2-15,-6 2 6 16,-7 3-6-16,-6 5 0 15,-10 1-9-15,-6 7 2 16,-6 2 14-16,-4 0-12 16,-1 1 5-16,0 1 0 15,0 1-1-15,0 0 1 16,0 0 0-16,0 0 1 0,0 0 5 16,-13 0-7-16,-14 1 1 15,-16 12-14-15,-14 2 12 16,-13 2-43-16,-6 0 21 15,-3 2 4-15,-2-2-2 16,1 2-2-16,-10-3-10 16,-2 0 2-16,-2-1 25 15,-1-1 1-15,4-5 6 16,8-1 4-16,9-2 5 16,8 0-9-16,10-1 0 15,11 3 8-15,5-2-15 16,14 1 7-16,7-2-34 15,8-1 18-15,8 2 10 16,3 0-37-16,9 3-13 0,18-5-120 16</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4:09:30.745"/>
    </inkml:context>
    <inkml:brush xml:id="br0">
      <inkml:brushProperty name="width" value="0.05292" units="cm"/>
      <inkml:brushProperty name="height" value="0.05292" units="cm"/>
    </inkml:brush>
  </inkml:definitions>
  <inkml:trace contextRef="#ctx0" brushRef="#br0">870 6018 473 0,'0'0'38'0,"0"0"-38"0,0 0-38 16,0 0 38-1,0 0-12-15,0 0 31 16,0 0-16-16,0 0-3 0,0 0 6 16,0 3-6-16,0 2 0 15,3 5 0-15,3 4 38 16,4 9-20-16,-1 7 13 16,-1 5-7-16,2 8-16 15,-2 3 18-15,2 4-17 16,0 0-8-16,-1-3 10 15,2-7-4-15,-1-5-7 16,-1-9 10-16,0-6-10 16,-1-6 0-16,-1-3-3 15,-1-3 3-15,0-4 6 16,3-2-6-16,6-2 0 0,0 0 3 16,10-2 7-1,8-17 19-15,6-6-19 0,10-7-5 16,8-7 7-16,1 0-8 15,-1-3-4-15,-1 3 6 16,-8 3-5-16,-5 7-2 16,-4 1-1-16,-5 7 2 15,-7 3-2-15,-3 4 6 16,-6 3-4-16,-2 0 0 16,-2 5 9-16,-4-1-15 15,2 2 6-15,-3 1 0 16,-2 1-13-16,-5 2 15 0,-1 1-2 15,0 0 4 1,-1 0-4-16,2 0-9 0,0 0-31 16,1 0-33-16,3-2 42 15,7 0-66-15,-2-7-48 16</inkml:trace>
  <inkml:trace contextRef="#ctx0" brushRef="#br0" timeOffset="6681.6023">867 9528 261 0,'0'0'21'0,"0"0"-10"0,0 0-8 15,0 0 54-15,0 0-33 16,0 0 0-16,0 0 10 16,-3 0-14-16,3 0 5 15,0 0-24-15,0 0 5 16,0 0 21-16,0 0-26 16,0 0 16-16,0 0 6 15,0 0-20-15,0 0 6 16,0 0-9-16,0 0 0 15,0 0 1-15,0 0-1 16,0 0 0-16,0 0 7 0,0 0-7 16,0 0-1-1,0 0-3-15,0 0 4 0,0 0-11 16,0 0 11-16,0 0 0 16,0 0-5-16,0 0-3 15,0 4 8-15,0 8-8 16,0 3 8-16,6 9-3 15,3 3 3-15,3 9 0 16,-2 3-1-16,5 4 8 16,0-2-7-16,3 5 0 15,0-6 14-15,-2-2-15 16,-1-4 1-16,0-3 0 16,-4-6-2-16,3-4 6 15,-3-4-4-15,-2-4 0 0,3-4 12 16,-7 1-24-1,-1-6 12-15,-3-4 0 0,1 3-1 16,-2-3 2-16,1 0-1 16,-1 0 0-16,1 0 2 15,3 0 23-15,-1 0-19 16,5-6 12-16,6-8 16 16,5-3-30-16,4-3-3 15,1 2 2-15,-2 3 4 16,-3 3-5-16,-2 2-2 15,1 1 0-15,-6 2-3 16,-4 3 3-16,1 0 0 16,-4 2-14-16,-5 2 7 0,0 0-3 15,0 0 10 1,3 0-21-16,3 0 20 0,4-3-34 16,4-4 34-16,5 2-27 15,4-4-76-15,2 3 83 16,6-5-144-16,-2-2 8 15</inkml:trace>
  <inkml:trace contextRef="#ctx0" brushRef="#br0" timeOffset="10770.106">12346 10305 461 0,'0'0'28'0,"0"0"-22"16,0 0 11-16,0 0-10 15,0 0 5-15,0 0 18 16,0 0-17-16,0 2-10 16,0-2 0-16,2 1-3 15,9 2 1-15,6 0 35 16,5 1-23-16,8 0-11 16,3 0 21-16,5-2-20 15,9 0 5-15,1-1-8 0,5-1 0 16,-1 2 18-16,-3 1-18 15,-3-1-5-15,-6-1 3 16,-4 2 4-16,2-2-4 16,-6 2 2-16,-3-1 0 15,0 3 0-15,-7 0 0 16,-5-2 0-16,-8 0-4 16,-5 0 9-16,-4-3-6 15,0 0 1-15,0 2 0 16,0-2 8-16,0 0-8 15,0 0 0-15,0 0 4 16,0 0-3-16,0 0 23 16,0 0-24-16,0 0 0 15,0 0-19-15,0 0 19 0,0 0-17 16,1 0-36-16,7 0-79 16,-4-6-93-16</inkml:trace>
  <inkml:trace contextRef="#ctx0" brushRef="#br0" timeOffset="13293.2745">630 12433 312 0,'0'0'101'15,"0"0"-95"-15,0 0 2 16,0 0 0-16,0 0 10 15,0 0 38-15,0 0-54 16,1 0-2-16,-1 0 17 16,0 0-7-16,0 0-8 15,0 0-2-15,0 0 0 16,0 0-6-16,1 6 6 16,1 3 0-16,0 7 1 15,2 5 12-15,2 5-3 0,-3 5-6 16,3 3 3-16,0 7 37 15,0 1-41-15,3 4 12 16,0 2-11-16,3-2 4 16,3-3 6-16,-2-6-14 15,2-3 0-15,2-3-1 16,-1-7 8-16,-1-5-4 16,-2-4-3-16,-1-5 12 15,-1-5-13-15,-1-2 1 16,-2-1 0-16,3-2 5 15,0 0-5-15,4-13 0 16,4-4 28-16,-1-4-24 0,0 0-4 16,-2 4 5-1,-5 1-5-15,2 0 15 0,-3 3-15 16,0-1 0-16,3 2-8 16,-1 4 16-16,-1 1-10 15,-1 2 2-15,-3 1-3 16,0 3-5-16,-3 1 8 15,-1 0-5-15,1 0-2 16,-4 0 12-16,0 0-17 16,0 0 12-16,0 0 0 15,0 0-9-15,0 0 3 16,0-2-22-16,0 2 20 16,0 0-34-16,0 0-5 0,0 0-30 15,0 0-23-15,0-1-41 16</inkml:trace>
  <inkml:trace contextRef="#ctx0" brushRef="#br0" timeOffset="23653.6947">21498 5964 315 0,'0'0'41'16,"0"0"-41"-16,0 0 0 15,0 0 42-15,0 0-33 16,0 0 19-16,0 0-28 16,0 0 0-16,-1 3 33 15,1-3-13-15,0 0 11 16,0 0-23-16,0 0 0 16,0 0 18-16,0 0-26 15,0 0 7-15,0 0-8 16,0 0 7-16,0 1-12 15,3 4-3-15,17 0 9 16,8 1-4-16,6-2 4 0,6 0 0 16,1-4 9-16,2 0-3 15,0 0-6-15,2 0 0 16,1-6 13-16,-3-2-3 16,-1 1-10-16,-6 3 0 15,-5 0-6-15,-7 2 15 16,-4 2-12-16,-6-2 4 15,-5 1-1-15,-3-1 3 16,-5 0-3-16,-1-1 0 16,0 2 5-16,0 0-5 15,0-2 0-15,0 2-1 0,-2-2 5 16,-7 0-6 0,-2 0 2-16,-2 1 0 0,-1 2-10 15,0-2 10-15,-3 2-4 16,-3 0-1-16,3 0 3 15,-6 0-7-15,3 0 9 16,-1 0 0-16,0 0 7 16,-1 0-5-16,-2 0-2 15,0 2 0-15,3 1-11 16,3 2 11-16,4-2 0 16,6-2 2-16,5 0-2 15,1 1 3-15,2-2-3 16,0 0-9-16,0 0 4 15,0 1 2-15,7 2-2 16,13 2 3-16,7-2-4 0,4-1 6 16,2-1 0-16,1 1 0 15,1-2 3-15,0 0-7 16,0 0 4-16,-1 0-36 16,0-7-11-16,-4-8-141 15</inkml:trace>
  <inkml:trace contextRef="#ctx0" brushRef="#br0" timeOffset="24918.9253">11715 7033 502 0,'0'0'6'0,"0"0"32"15,0 0-38-15,0 0 0 16,0 0-6-16,0 0 14 16,15-15 5-16,-1 11-13 15,3-1 5-15,7 0-1 16,6 1 2-16,6 0-6 15,3 3 14-15,4 0-8 16,0 1 1-16,5 0-7 16,-2 0 0-16,2 0 17 0,0 0-17 15,-2-3-6-15,-6 1 3 16,-2 2 6-16,-10-2-2 16,-1 1-1-16,-8-1 2 15,-6 0-8-15,1-2 8 16,-6 1-2-16,0-2 11 15,0 2-6-15,-4 1 11 16,0 1-16-16,-4-1 3 16,0 2 9-16,0 0-9 15,0 0-3-15,0 0 0 16,0 0 9-16,0 0-23 0,0 0 14 16,0 0-33-16,-1 0 16 15,-18 0-106-15,-7 3-151 16</inkml:trace>
  <inkml:trace contextRef="#ctx0" brushRef="#br0" timeOffset="338019.4633">10962 5475 397 0,'0'0'39'16,"0"0"-39"-16,0 0 0 15,0 0-16-15,0 0 38 16,0 0-21-16,0 0 31 15,-15 0 33-15,15 0 6 16,0 0-52-16,0 0-12 16,0 0-6-16,0 0 5 0,0 0-12 15,0 0 5 1,2 0-8-16,18 9-1 0,12 3 10 16,10 5 0-16,11 2 6 15,13 1 4-15,13-1-6 16,15-1-4-16,13-3 0 15,14-4 4-15,10-6 4 16,5-5-8-16,4 0 0 16,-1 0 7-16,-6-3-18 15,-10-4 13-15,-3 3-2 16,-13 2 18-16,-6 1-18 16,-11 1 5-16,-18 0-13 15,-11 0 8-15,-12 0-1 16,-13 0-5-16,-5 0 6 0,-13-1-6 15,-5-1 16 1,-5 2-10-16,-3-2 2 0,-1 0 0 16,-3 1-1-16,1-1-1 15,4 0-41-15,4 2-3 16,10 0-27-16,9-3-18 16,7-7-182-16</inkml:trace>
  <inkml:trace contextRef="#ctx0" brushRef="#br0" timeOffset="339526.0678">19158 5799 462 0,'0'0'40'0,"0"0"-35"16,0 0 19-16,0 0 26 0,0 0-11 15,0 0-8-15,-51-52 27 16,49 51-7-16,2 1-34 16,0 0-3-16,0 0-14 15,0 0-6-15,0 0 5 16,15 7-7-16,16 10 8 16,15 4 0-16,12-1 1 15,9-3-5-15,3 0 8 16,3-5 0-16,-2-3-4 15,-6-4 7-15,1-4 2 16,-2 1-9-16,0-1 0 16,-9-1-3-16,-4 0 10 0,-9 0-7 15,-8 0 0-15,-13 0 7 16,-8 0-10-16,-8 0 3 16,-5 0-7-16,0 0-8 15,0 0 13-15,0 0 2 16,-8 0 0-16,-16 0-9 15,-13 0 1-15,-9 0-17 16,-8 0 9-16,-1 0 12 16,0 0 4-16,-5 0-3 15,-1-1 2-15,-2-1-3 16,5 2 3-16,9-1 1 16,13 1 0-16,12 0-7 15,14-2 7-15,7 0-3 16,3 1 0-16,0 1-5 15,0 0 4-15,13 0 4 16,17 0 0-16,10 0 5 0,10 5-1 16,11 1-4-16,2-2 0 15,2 1 3-15,1 0-8 16,-1 1-10-16,-4-3-56 16,-7 0-24-16,-3-3-139 15</inkml:trace>
  <inkml:trace contextRef="#ctx0" brushRef="#br0" timeOffset="341689.6313">21471 5934 502 0,'0'0'44'15,"0"0"-15"-15,0 0-29 0,0 0 0 16,0 0-15-16,0 0 16 15,0 0-1-15,13 19 14 16,7-1-13-16,3 3 39 16,5-1-35-16,6 1-4 15,5-4 35-15,5-2-29 16,6-4 2-16,7-5 21 16,4-2-26-16,2-4 5 15,2 0-9-15,0-4 0 16,-3-8-1-16,-2-5 1 15,-5-2 0-15,-7 1-1 16,-11-1 10-16,-9 0-6 0,-7 4-3 16,-9 1 0-16,-3 1 2 15,-7 8-2-15,1 1 0 16,-3 2 1-16,0 1 3 16,0 1-4-16,0 0 0 15,0 0 4-15,0 0-23 16,-8 1 15-16,-9 11-10 15,-6 4 7-15,-4 1 14 16,-4 1 6-16,-2 0-13 16,-6-3-4-16,-6 2-6 15,-7-2 10-15,-7-3 0 16,-6-1 6-16,-5-5 9 16,-3 1-20-16,-3-4 5 0,0-3 0 15,0 0 5 1,6-3-5-16,10-11 4 0,14-5 2 15,13 1 1-15,12 0-7 16,8-4-5-16,4 2 5 16,4 3-6-16,5 2 6 15,0 5 0-15,0 3-1 16,0 3 8-16,1-1-14 16,13 2 0-16,4 3 7 15,5 0-16-15,2 3 16 16,3 9-6-16,2 3 1 15,2 4 6-15,2 2-7 16,0 1 5-16,-1 5 1 16,2 2-7-16,0-2 7 0,4-3 0 15,2-2 14-15,9-6-14 16,6-5 0-16,9-8-1 16,2-3 2-16,6 0 12 15,-6-7-13-15,-3-8 1 16,-9-2-4-16,-10 1 6 15,-8 2-3-15,-7 2 0 16,-7 1 0-16,-9 5 3 16,-5 1-3-16,-6 3 0 15,-3 2-2-15,0 0 10 16,0-1-16-16,0 1 7 16,0 0-4-16,0 0 0 15,0 0 5-15,0 0-1 0,-3 0-2 16,-7 0 6-1,-5 0-10-15,3 0 7 0,-4 5 0 16,1 0-7-16,-5 2 7 16,0 0 0-16,1 0 12 15,-1-1-9-15,3-2-4 16,-2 2 1-16,-2-2 0 16,1 1-10-16,-2 0 10 15,0-3 0-15,4-2 1 16,1 0-1-16,4 0 0 0,3 0 0 15,4 0 3 1,4 0-18-16,2 0 15 0,0 0 0 16,0 0-4-16,0 0-16 15,0 0 17-15,0 0-20 16,0 0-28-16,2 0 21 16,2 0-40-16,2 0 37 15,0 0 11-15,-3 0-44 16,3 4-10-16,-2-1 15 15,-2 0-61-15</inkml:trace>
  <inkml:trace contextRef="#ctx0" brushRef="#br0" timeOffset="343465.8091">10537 6767 460 0,'0'0'35'16,"0"0"-23"-16,0 0-24 16,0 0 2-16,0 0 10 15,0 0-11-15,0 0 11 16,51 77 0-16,-25-49 26 15,9 4-23-15,6 6 15 16,9 1-8-16,12-2-3 16,16-1 47-16,10-4-43 15,12-3 14-15,12-3-3 16,14-4-19-16,6-6 11 16,6-5-14-16,-2-6 0 15,-9-5 6-15,-4 0-6 16,-10 0 0-16,-8-12 5 0,-11 2 1 15,-13-4 13-15,-8-1-18 16,-10 0 16-16,-11 6-21 16,-10-4 4-16,-12 6 0 15,-15 3 1-15,-8 1 4 16,-6 3 24-16,-1 0-8 16,0 0-11-16,0 0 35 15,0 0-43-15,0-1 4 16,0 1-6-16,0 0 8 15,0-2-9-15,0 1 1 16,6 0-50-16,12-1-11 16,0-5-160-16</inkml:trace>
  <inkml:trace contextRef="#ctx0" brushRef="#br0" timeOffset="349538.4659">16570 1722 544 0,'0'0'41'16,"0"0"46"-16,0 0-87 16,0 0 8-16,0 0-26 15,0 0 16-15,0 0-8 16,0 0 10-16,0 72 3 15,-6-31 17-15,-3 4 4 16,2-2-24-16,0-2 47 16,1-3-46-16,4-4-1 15,0-5 8-15,2-2 0 16,0-4-6-16,0-3-2 16,4-3-44-16,13 0-9 15,8-12-117-15,8-5-101 16</inkml:trace>
  <inkml:trace contextRef="#ctx0" brushRef="#br0" timeOffset="349934.3844">17012 2002 519 0,'0'0'16'15,"0"0"42"-15,-84 0-38 16,68 0-13-16,4 0 11 15,7 4-18-15,4 7-2 16,1 1 2-16,0 5 0 0,12 0 1 16,15-3 11-16,9-2-5 15,4-3 21-15,3-8-28 16,2-1 0-16,-6 0 11 16,-5-10-11-16,-9-3 0 15,-8-3 20-15,-6-1-17 16,-4-3 4-16,-7-1-7 15,0 0 0-15,-5-1-4 16,-16 2 8-16,-2 8-4 16,0 3 0-16,1 8 4 15,-2 1-3-15,4 3-1 16,-5 13-7-16,4 4-14 0,1 0 21 16,6 2-17-1,6-1 16-15,8 2-75 16,0-2-8-16,20-6-20 0,14-8-144 15</inkml:trace>
  <inkml:trace contextRef="#ctx0" brushRef="#br0" timeOffset="350303.9269">17844 1997 566 0,'0'0'33'0,"0"0"70"15,0 0-103 1,0 0 6-16,-92-27-12 0,59 27 14 16,-3 8 0-1,6 7-8-15,6 4 0 0,11 3 8 16,8 3-8-16,5-2 0 16,0-1-2-16,18-3 9 15,12-4-8-15,3-4 1 16,9-8 0-16,-2-3 0 15,-1 0 0-15,-1-9 0 16,-9-8-1-16,-7-3 11 16,-7-4-11-16,-12 1 1 15,-3 0 0-15,-5 1 0 16,-23 0 0-16,-16 6-11 16,-14 3 11-16,-19 6-34 15,-9 7 19-15,-4 0-75 0,-1 0-3 16,3-2-74-16</inkml:trace>
  <inkml:trace contextRef="#ctx0" brushRef="#br0" timeOffset="350655.2976">15827 1617 363 0,'0'0'21'0,"-100"113"-21"15,56-42 35-15,9 3-35 16,16 5 35-16,19 1-26 16,13-2 8-16,38-5 44 15,27-7-61-15,20-9 0 16,23-5 12-16,25-13-12 16,27-7-39-16,18-16-62 15,15-16-268-15</inkml:trace>
  <inkml:trace contextRef="#ctx0" brushRef="#br0" timeOffset="351000.8458">18028 1766 614 0,'0'0'23'0,"0"0"-7"16,0 0-16-16,0 0 0 0,116-13-17 16,-55 28 17-16,3 5 0 15,5 6 28-15,-2 8-25 16,2 7 17-16,-4 3-19 16,-5 4 6-16,-13 5 2 15,-14 2-6-15,-19 7-3 16,-11 4 0-16,-3 7 3 15,-28 9 9-15,-17-2-12 16,-12-4 0-16,-10-11-20 16,-8-14 6-16,-4-8-32 15,-7-9-7-15,-8-5-89 16,-5-10-66-16</inkml:trace>
  <inkml:trace contextRef="#ctx0" brushRef="#br0" timeOffset="352265.7908">12001 2276 427 0,'0'0'36'16,"0"0"9"-16,0 0-17 16,0 0 15-16,0 0-22 15,0 0-18-15,-58-63 24 16,44 60-6-16,-2 0-14 15,-1 3 5-15,-2 0-12 16,-6 3 0-16,-10 17 0 16,-9 11 1-16,-7 13-15 15,-8 17 14-15,-9 12 0 16,2 8 6-16,-1 1-3 16,5-10 15-16,15-8-18 15,17-9 0-15,19-10-2 0,11-9 2 16,0-5 0-1,26-2 5-15,14-3-4 0,21-2 12 16,18-4-13-16,18-3 6 16,18-4 6-16,6-4-12 15,0 3-48-15,-12-3 11 16,-17 4-78-16,-17 0 6 16,-15-3-83-16</inkml:trace>
  <inkml:trace contextRef="#ctx0" brushRef="#br0" timeOffset="352913.2677">12085 2733 415 0,'0'0'79'15,"0"0"-52"-15,0 0-27 16,0 0 26-16,0 0-41 0,0 0 15 16,6 0-5-1,12 0-31-15,3-3-72 0</inkml:trace>
  <inkml:trace contextRef="#ctx0" brushRef="#br0" timeOffset="353271.914">12088 2520 544 0,'0'0'12'0,"0"0"66"16,0 0-75-16,0 0-3 16,0 0-6-16,0 0 2 15,-7 56 4-15,8-18 26 16,5 5-22-16,-3 1 27 15,0-2-3-15,0-1-28 16,-2-6 18-16,3-2-13 16,-1-8-5-16,-1-4 0 15,3-5 13-15,4-2-27 16,0-4 7-16,5-4-52 16,11-6-11-16,4 0-86 0</inkml:trace>
  <inkml:trace contextRef="#ctx0" brushRef="#br0" timeOffset="353512.5085">12764 2648 440 0,'0'0'170'0,"0"0"-170"15,0 0-1-15,0 0 1 16,-24 82-3-16,10-50 3 15,-2 2 0-15,-2-5 3 16,-1-1 3-16,-2-7-6 0,-3-7 0 16,1-4 9-16,-2-8-18 15,3-2-33-15,7 0-56 16,5-19 14-16,8-6-89 16</inkml:trace>
  <inkml:trace contextRef="#ctx0" brushRef="#br0" timeOffset="353637.5857">12544 2785 244 0,'0'0'82'16,"0"0"47"-16,0 0-83 15,0 0-3-15,0 0-42 16,81-9 21-16,-46 21-8 16,5 2-3-16,8-1-20 15,4-3 9-15,7-5-52 16,5-5-9-16,-1-11-171 0</inkml:trace>
  <inkml:trace contextRef="#ctx0" brushRef="#br0" timeOffset="353972.8033">13292 2576 587 0,'0'0'29'15,"0"0"-13"-15,0 0-16 16,0 0-18-16,0 0 8 16,0 0 3-16,63-8 14 15,-37 24-11-15,-2 3 4 16,-9 5 0-16,-9 3-7 15,-6 4 7-15,-6-2 0 16,-21 1-5-16,-4-3 3 0,4-7-11 16,8-6 13-16,10-9 0 15,7-5 6-15,2 0-2 16,0 0 0-16,0 3 23 16,17 0-24-16,13 4 25 15,21 2 4-15,11 1-28 16,5 3 19-16,-3-4-20 15,-7 2-3-15,-11-3 0 16,-7-6-57-16,-6-2-17 16,-2-5-56-16</inkml:trace>
  <inkml:trace contextRef="#ctx0" brushRef="#br0" timeOffset="354172.8434">13860 2641 549 0,'0'0'95'0,"0"0"-95"16,0 0-13-16,0 0 3 16,0 0 10-16,-1 80 10 15,1-46-10-15,0 7 0 16,0-1 13-16,0 1-7 16,0-4-12-16,0-5-11 15,-10-3-81-15,-6-12 29 16,-3-8-134-16</inkml:trace>
  <inkml:trace contextRef="#ctx0" brushRef="#br0" timeOffset="354330.5957">13751 2871 616 0,'0'0'147'16,"0"0"-121"-16,0 0-1 16,118-51-25-16,-60 44 0 15,3 3-8-15,6-2 8 16,2 1-31-16,0-5-36 15,-7-2-14-15,-13-9-41 16,-19-2-154-16</inkml:trace>
  <inkml:trace contextRef="#ctx0" brushRef="#br0" timeOffset="354688.1816">14186 2568 539 0,'0'0'64'0,"0"0"-60"15,108-26-1-15,-54 19-3 16,-2 4 0-16,-6 3 22 16,-7 0-1-16,-8 0-4 15,-11 10-17-15,-5 3 3 16,-11 1-9-16,-4 2 6 16,-1 4 0-16,-22-1-5 15,-2 1 5-15,5-4 0 16,12-3-4-16,8-2-13 15,4-1 14-15,17 2 3 16,7 1 0-16,2 0 20 0,-4 1-18 16,-1 2 2-16,-10-1 18 15,-4 2-11-15,-6-2 23 16,-5 1-21-16,0 3-12 16,0 1 32-16,-13 4-28 15,-1-3-2-15,6 1-6 16,8 0-22-16,0-5-69 15,22-12-74-15</inkml:trace>
  <inkml:trace contextRef="#ctx0" brushRef="#br0" timeOffset="354892.7947">15564 2914 613 0,'0'0'8'0,"0"0"31"16,0 0-39-16,0 0 0 16,83-29-4-16,-37 21 8 15,13 0-6-15,11 1 2 16,10 1-58-16,7 0-17 16,-3 3-139-16</inkml:trace>
  <inkml:trace contextRef="#ctx0" brushRef="#br0" timeOffset="355176.0041">16542 2889 193 0,'0'0'249'0,"0"0"-170"16,0 0-10-16,0 0-15 15,0 0-43-15,98 0 4 16,-63 0-5-16,6-1-10 16,12 1-20-16,8 0 4 15,7 0-56-15,7 0 12 16,-3 10 11-16,-5 0 35 15,-9-1-3-15,-14 2 17 16,-12-5 0-16,-14-1 60 16,-6-3-14-16,-8-1 29 15,-2-1-24-15,-1 0-33 16,4 0 53-16,8 0-71 0,13 0 5 16,11 0-5-16,11 0-2 15,7 0-23-15,7 0-68 16,4 0-98-1</inkml:trace>
  <inkml:trace contextRef="#ctx0" brushRef="#br0" timeOffset="355470.9375">18207 2842 505 0,'0'0'33'16,"0"0"-20"-16,0 0-20 15,0 0 15-15,0 0-8 0,0 0 15 16,78-3 14-16,-58 23 39 16,5 5-38-16,4 3-27 15,1 6 50-15,-2 4-43 16,0 6 21-16,-6 4-5 16,-8 6-25-16,-9 4 53 15,-5 8-54-15,-20 7 8 16,-25 5 2-16,-14 0-4 15,-21-8-12-15,-17-8-12 16,-17-9-85-16,-13-13-55 16,-3-16-452-16</inkml:trace>
  <inkml:trace contextRef="#ctx0" brushRef="#br0" timeOffset="360705.4444">20908 2721 467 0,'0'0'34'16,"0"0"-4"-16,0 0 31 15,0 0-7-15,0 0-12 16,0 0 24-16,0 0-17 15,0-48-16-15,0 48-33 16,-6 16-10-16,1 16-2 16,-1 10 20-16,-2 8-8 15,2 0 26-15,4-2-26 0,2-4 24 16,0-4-24 0,0-1 0-16,0-3 11 0,0 0-11 15,3-1 0-15,0-3-4 16,4-3-21-16,2-1-64 15,8-9-20-15,7-10-66 16,6-9-55-16</inkml:trace>
  <inkml:trace contextRef="#ctx0" brushRef="#br0" timeOffset="361104.7268">21419 3139 618 0,'0'0'94'15,"0"0"-58"-15,0 0-31 0,0 0 36 16,0 0-27-16,0 0 13 16,-43-14-1-16,28 19-24 15,2 14 3-15,-5 3-5 16,9 2 0-16,7-3-8 16,2-3 8-16,5-3-6 15,20-6 3-15,10-7 6 16,10-2 23-16,5-1-26 15,4-17 6-15,-9-6 6 16,-8-2-12-16,-15-3 0 16,-9 1-10-16,-13-2 14 15,0-1-12-15,-19 3 6 16,-15 3-27-16,-8 5 22 0,-1 7-8 16,-1 6 15-16,6 7-4 15,5 0 15-15,6 1-21 16,11 12 10-16,4 2-34 15,8-1 31-15,4 5-69 16,4 1 19-16,21-2-6 16,14-5-57-16,6-10-102 15</inkml:trace>
  <inkml:trace contextRef="#ctx0" brushRef="#br0" timeOffset="361621.5672">22474 2786 390 0,'0'0'42'16,"0"0"-37"-16,0 0 26 15,0 0-26-15,0 0 2 16,0 0 64-16,18-9-46 16,-18 9-2-16,0 0 17 15,-4 0-20-15,-9 5 40 0,-12 13-60 16,-12 12 3 0,-9 8 50-16,-5 6-30 0,2 7 10 15,4 1-16 1,5 3-13-16,8 0 17 0,13-1-21 15,10-3 0-15,9-7-1 16,10-6 1-16,23-9-1 16,9-10-4-16,12-8 10 15,1-8-1-15,-4-3-4 16,-2-3-16-16,-10-13 11 16,-11-6-13-16,-12-4 18 15,-8-4-3-15,-8-1 10 16,-2 2-2-16,-19 3-5 0,-11 6-3 15,-7 8-2-15,-7 8-3 16,7 4 4-16,4 0 0 16,12 4-42-16,12 15-23 15,8 2-69-15,3-1-46 16</inkml:trace>
  <inkml:trace contextRef="#ctx0" brushRef="#br0" timeOffset="362664.7701">19931 3531 495 0,'0'0'112'0,"0"0"-81"0,0 0-7 15,0 0 2 1,0 0-6-16,-82-35 26 0,65 39-43 16,-8 19 0-16,-6 14-6 15,-8 8 3-15,-1 5 0 16,0 3 35-16,8-1-32 15,4 4 12-15,7-5-15 16,10-1 1-16,7-9 0 16,4-8-1-16,0-10 0 15,10-5-1-15,11-3 3 16,6-7-1-16,10-4-1 16,12-4-5-16,11 0 5 15,3-12-109-15,-3-10-57 16</inkml:trace>
  <inkml:trace contextRef="#ctx0" brushRef="#br0" timeOffset="362987.4836">20253 3599 524 0,'0'0'73'0,"0"0"-5"15,0 0-46-15,0 0 35 16,0 0-45-16,0 0-5 16,-7 0-14-16,2 26-1 0,-4 8 8 15,-3 3 19-15,0 4-15 16,0-4 21-16,-1 2-25 15,1-4 10-15,1 0-2 16,3-2-8-16,5-4-2 16,3-2-57-16,14-11-85 15,21-13-90-15</inkml:trace>
  <inkml:trace contextRef="#ctx0" brushRef="#br0" timeOffset="363405.6252">20756 3681 532 0,'0'0'81'16,"0"0"-81"-16,0 0-10 15,0 0 10-15,0 0 19 16,-15 98 12-16,5-60-22 15,2 4 43-15,-1-2-35 16,0-1-16-16,-3-6 5 16,0-5 1-16,2-6-14 0,-1-5-24 15,-1-7-18 1,-7-6 20-16,-2-4-76 0,-7-2-53 16,5-16-109-16,1-1 267 15,4-3 143-15,8 3-14 16,3 3-48-16,6 5 28 15,1 4-49-15,0 0 3 16,0 1-1-16,14 2-48 16,8 0 6-16,8 1-20 15,6 3 0-15,11 0 1 16,1 0-1-16,6 0-8 16,-2 4-9-16,-4-2-107 15,-7-2-200-15</inkml:trace>
  <inkml:trace contextRef="#ctx0" brushRef="#br0" timeOffset="363886.8948">21258 3725 615 0,'0'0'8'0,"0"0"-1"16,0 0 16-16,0 0-10 16,0 0-8-16,85-12 10 15,-65 20-6-15,-2 3-9 0,-5 2 0 16,-3 1-2-16,-5 1 12 16,-5 4-18-16,0 2 8 15,-6 6 0-15,-15-1 12 16,-4 3-11-16,-4-2-1 15,3-4 0-15,0-2 3 16,7-7-8-16,4-2-5 16,6-7 10-16,7-3-1 15,1-1 1-15,1 1 0 16,0-2 16-16,0 0-13 16,0 0 23-16,0 0-26 15,0 1 0-15,1 4-16 16,10 2 13-16,7 5 3 15,4-1 27-15,4 5-20 0,1 0 21 16,-2-2-28-16,-1-1 3 16,-2-2-1-16,-2-3-2 15,0 1-44-15,2-6 10 16,1-3-129-16,4-3-384 16</inkml:trace>
  <inkml:trace contextRef="#ctx0" brushRef="#br0" timeOffset="364164.8475">21834 3783 649 0,'0'0'92'15,"0"0"-60"-15,0 0 3 16,0 0-19-16,0 0-16 15,0 0-4-15,-30 55 4 16,20-7 4-16,-2 0 51 16,1-1-55-16,-2-3 0 15,4-7 12-15,1-3-10 16,0-9-4-16,2-5 1 16,0-4-84-16,-3-10 16 15,-6-6-131-15,0 0-235 16</inkml:trace>
  <inkml:trace contextRef="#ctx0" brushRef="#br0" timeOffset="364306.9284">21594 4082 615 0,'0'0'57'0,"0"0"-44"16,0 0-13-16,0 0 0 16,0 0 2-16,103-14-2 15,-51 10 0-15,5-3-2 16,-1-5-114-16,-5-3-268 15</inkml:trace>
  <inkml:trace contextRef="#ctx0" brushRef="#br0" timeOffset="364709.8993">22249 3825 547 0,'0'0'70'0,"0"0"-48"16,0 0-22-16,0 0 0 16,88-5 17-16,-64 17-13 15,-1 5 6-15,-4 4-10 16,-5 4 7-16,-8-3-21 16,-6 2 14-16,0-3 0 15,-12 1 10-15,-12-3 3 16,-1-4-13-16,0-2 0 0,5-2 0 15,2-2 3-15,7-3-3 16,3-1 0-16,4-2-12 16,2 2 23-16,2 0-28 15,0 2 12-15,0-1 5 16,0 5 11-16,5 0-3 16,9 3-8-16,3-1 18 15,2 0-5-15,2 0 13 16,-1-3-26-16,0 0 0 15,0-2-15-15,1-4-25 16,0-4-61-16,1-2-159 16</inkml:trace>
  <inkml:trace contextRef="#ctx0" brushRef="#br0" timeOffset="365010.5058">22944 3746 672 0,'0'0'47'15,"0"0"-47"-15,0 0-33 16,0 0 33-16,3 79 22 15,-3-38-14-15,0-1-3 16,0 0 16-16,0-2-14 0,0-2 7 16,-9-4-14-16,1-3 5 15,-3-4-19-15,2-4-54 16,1-5-65-16,-4-10-69 16</inkml:trace>
  <inkml:trace contextRef="#ctx0" brushRef="#br0" timeOffset="365146.612">22839 4059 410 0,'0'0'45'0,"0"0"-45"16,0 0 0-16,0 0-2 0,80-12-9 16,-70 12-122-16</inkml:trace>
  <inkml:trace contextRef="#ctx0" brushRef="#br0" timeOffset="365748.6699">22199 3869 468 0,'0'0'68'0,"0"0"-1"15,0 0-59-15,0 0 3 16,0 0 4-16,0 0 5 16,78-28 18-16,-51 28-27 15,-2 0-11-15,-2 11 10 16,-8 3 4-16,1 6-23 0,-7 3 9 16,-3 3 0-16,-6 6-3 15,0-1 3-15,-11-1 0 16,-9-1 14-16,0-4-12 15,2-2 11-15,6-4-13 16,5-3 0-16,7-3-8 16,0 0 9-16,8-2-1 15,15 1 5-15,11 3 2 16,2-2 4-16,-3 4-11 16,-6-1 0-16,-10 1-11 15,-6 0 11-15,-11 2 0 16,0 3-10-16,-11 2 23 15,-15 4 25-15,-4 0-29 16,1-2-7-16,4-1 23 0,5-3-25 16,14-4-23-16,6-7-42 15,9-9-130-15,25-2-269 16</inkml:trace>
  <inkml:trace contextRef="#ctx0" brushRef="#br0" timeOffset="366145.0475">23305 4071 590 0,'0'0'100'0,"0"0"-88"16,0 0-6-16,0 0-10 16,0 0 16-16,0 0-22 15,83-4 10-15,-47 4 0 16,5 0-18-16,5 0 16 16,-6-3-189-16</inkml:trace>
  <inkml:trace contextRef="#ctx0" brushRef="#br0" timeOffset="366331.2521">23767 4074 562 0,'0'0'157'0,"0"0"-124"15,0 0-20-15,0 0-13 16,0 0 0-16,0 0-21 15,85-9-5-15,-52 6-29 16,-2-4-83-16</inkml:trace>
  <inkml:trace contextRef="#ctx0" brushRef="#br0" timeOffset="366687.492">24135 3875 370 0,'0'0'275'0,"0"0"-220"15,0 0-46-15,0 0-9 16,0 0 80-16,0 0-60 15,0 11-7-15,0 9 72 16,0 5-24-16,0 5-9 16,0 4-39-16,0-1 0 15,0 3 24-15,0-1-37 0,0 0 0 16,0-6 11-16,0 0-8 16,0-6-6-16,0-5-26 15,6-4-96-15,5-4 20 16,10-10-66-16,4 0-53 15</inkml:trace>
  <inkml:trace contextRef="#ctx0" brushRef="#br0" timeOffset="367076.6341">24443 4126 621 0,'0'0'128'15,"0"0"-83"-15,0 0 50 16,0 0-39-16,0 0-33 15,0 0 21-15,-68-17-37 0,54 17 8 16,3 9-15-16,1 0 3 16,7 1-3-16,1-6 0 15,2 1 0-15,0 5-2 16,10-6 7-16,12 4-5 16,2-3 0-16,-1-4 2 15,-3-1-2-15,-8 0 0 16,-5 0 0-16,-5 0 2 15,-2-4 9-15,0-3-6 16,0-3-5-16,-6-3 0 16,-5 0 2-16,-1-1-2 15,0 0 0-15,-1 3 0 16,3 4 3-16,1 2-6 0,1 4 0 16,4 1-29-16,-2 0 19 15,0 0-62-15,-2 0-9 16,1 7 20-16,6 3-61 15,1-2-49-15,0-1-43 16</inkml:trace>
  <inkml:trace contextRef="#ctx0" brushRef="#br0" timeOffset="367749.5187">24836 3909 577 0,'0'0'48'0,"0"0"30"16,0 0-16-16,0 0 6 16,0 0 31-16,0 0-54 15,-13-20-16-15,-2 20-29 16,-10 11 11-16,-8 12-12 16,-4 7 1-16,0 8 0 15,4-1 8-15,5 2-4 16,1-1-4-16,6-3 0 15,3-1 2-15,9-4-5 0,5-7 3 16,4 0 0-16,0-6 10 16,7-2-10-16,8-8-17 15,9 0 5-15,4-7-12 16,3 0 18-16,2-3-27 16,-3-10 3-16,-8-3 18 15,-8 4 6-15,-7 1 6 16,-7 3-9-16,0 2 20 15,0 3-29-15,-7 0 12 16,-4-1 6-16,4 4-16 16,1-1 14-16,6 1-60 15,0 0-67-15,0 0-89 16,10-7 7-16</inkml:trace>
  <inkml:trace contextRef="#ctx0" brushRef="#br0" timeOffset="368124.2544">25037 3771 549 0,'0'0'89'15,"0"0"-89"-15,0 0 0 16,0 0 15-16,0 0 2 0,0 0 6 16,44 78 10-16,-37-42-32 15,-3 3 67-15,-4 4-21 16,0 4-21-16,-4 3 15 16,-11-1-38-16,-7-2 25 15,-3 0-11-15,0-2-13 16,-1-1 21-16,0-2-25 15,1-1 1-15,-4 0 4 16,-3-3-4-16,-4 1-1 16,-5-1 0-16,-8 1-50 15,-9 3-22-15,-6-4-88 0,-5-7-173 16</inkml:trace>
  <inkml:trace contextRef="#ctx0" brushRef="#br0" timeOffset="373032.0932">10811 1892 296 0,'0'0'11'15,"-33"84"-6"-15,23-43 42 16,9-1-30-16,1-5 27 15,1-9-24-15,18-6-15 16,10-7 10-16,3-9-9 16,6-4-6-16,1-3 53 15,4-14-38-15,-6-9-4 16,-4-1-2-16,-6-4-7 16,-12 2 11-16,-8-1-9 15,-7-1 3-15,-3 4 3 16,-18 1-10-16,-6-1 0 15,-2 7-2-15,-1 1 6 16,2 7-7-16,2 6 3 0,5 6 0 16,-1 0-9-16,3 4 9 15,1 15-7-15,3 6 4 16,6 4 6-16,6 1-15 16,3-2-22-16,9-3-47 15,19-11 16-15</inkml:trace>
  <inkml:trace contextRef="#ctx0" brushRef="#br0" timeOffset="374490.2789">11471 1451 507 0,'0'0'17'0,"0"0"35"15,0 0-52-15,0 0 0 16,0 0 0-16,-63 89 13 15,50-59 36-15,5-2-39 16,-2 1-3-16,1-4 15 16,-1-1-22-16,-4-4 0 15,3-4 9-15,-3-2-5 16,-5-5-4-16,0-3 0 16,0-4-54-16,-1-2 13 0,1-10-51 15,2-16-45-15,3-5-38 16,5 0 175-16,2 6 28 15,4 6 23-15,-1 9 31 16,3 6 45-16,1 4-110 16,0 0-15-16,3 2-2 15,15 15 4-15,5 4 12 16,6 1 12-16,4 2 0 16,1-1 27-16,0-2-36 15,4-4-9-15,5-2 16 16,-1-1-13-16,5-2 27 15,-2-1-40-15,1 0-1 16,-1 1-9-16,1 2 8 16,-2 3-13-16,-1 4-50 0,-7-1-86 15,-4 0-167-15</inkml:trace>
  <inkml:trace contextRef="#ctx0" brushRef="#br0" timeOffset="378175.7904">13603 592 534 0,'0'0'12'16,"0"0"39"-16,-40-82-35 16,36 60 42-16,-2 2-22 15,3 2-2-15,1 5 31 16,1 4 10-16,1 8-15 16,0 1-27-16,0 0-24 15,0 0-18-15,0 18-7 16,1 15 7-16,11 12 0 15,0 8 18-15,-1 3-4 16,-2-1-1-16,-5 0 4 16,-1-4 10-16,1-5-18 15,-1-4 0-15,2-7 8 16,-2-4-7-16,3-6 13 0,-1-4-14 16,2-4-39-16,-1-5-2 15,4-7-102-15,9-5-11 16,10-5 3-16</inkml:trace>
  <inkml:trace contextRef="#ctx0" brushRef="#br0" timeOffset="378469.2693">13964 866 556 0,'0'0'81'15,"0"0"-81"-15,0 0 0 0,0 0-2 16,0 0 11-1,0 0 3-15,3 3-12 0,12-2 10 16,14 1 34-16,11-2-12 16,12 0-10-16,9 0 3 15,5 0-22-15,0-3 7 16,0-3-10-16,-6 1 0 16,-12 2 6-16,-13 0-6 15,-16 2 0-15,-10 1-7 16,-8-3 17-16,-1 3-19 15,0 0 9-15,0-2-40 16,2 2-3-16,2-1-55 16,8-5-56-16</inkml:trace>
  <inkml:trace contextRef="#ctx0" brushRef="#br0" timeOffset="379188.9415">15099 1134 558 0,'0'0'115'15,"0"0"-64"-15,0 0 4 16,0 0 40-16,0 0-50 16,0 0-7-16,-31-61 6 15,27 37-43-15,1 0 22 16,3-5-23-16,0-2 0 15,0-1-1-15,0-1 1 16,1 3 0-16,6 6-3 16,3 6 8-16,0 5-10 0,-3 6 0 15,6 4-28-15,3 0 33 16,0 3-44 0,7 0 7-16,-1 0 28 0,2 3-6 15,-2 9 9-15,-1 2-11 16,-2 1 4-16,-7 4 4 15,-4 2-4-15,-2 2 13 16,-6 1-9-16,0-2 17 16,0-1-11-16,-4-5 3 15,-2-5 0-15,2-5 3 16,3-3-3-16,1-3 0 16,0 0 9-16,0 0 5 15,6-11 13-15,10-9-27 16,5-5-5-16,0 4-7 15,-5 6 12-15,-5 6 0 0,-5 7-7 16,-1 2 4-16,0 0-2 16,6 0-4-16,1 1-5 15,3 9 2-15,1-2 12 16,1 1 0-16,2-3 0 16,2 1 9-16,3-5-9 15,4-1 3-15,5-1-3 16,2 0-62-16,0-16-125 15,-5-11-275-15</inkml:trace>
  <inkml:trace contextRef="#ctx0" brushRef="#br0" timeOffset="379495.1796">15950 519 421 0,'0'0'22'0,"98"12"20"15,-43 9-21-15,-4 1 52 16,-9 5-24-16,-9 1-40 16,-8 2 16-16,-3 4 3 15,-5 3-28-15,-4 4 40 16,-5 3-36-16,-8 6 8 0,0 2-3 15,-14 1 5 1,-13 2-15-16,-14-1 1 0,-11 1 0 16,-11 0-5-16,-13-3-40 15,-14-5-50-15,-13-12-81 16</inkml:trace>
  <inkml:trace contextRef="#ctx0" brushRef="#br0" timeOffset="380125.7343">13122 243 474 0,'0'0'18'0,"0"0"1"16,0 0-2-16,0 0-17 16,-88 51 0-16,67-10 25 15,-1 9 3-15,5 10-6 0,1 12 14 16,4 6-31-16,1 4 45 16,2 4-29-16,6 2-15 15,3-2 20-15,3-1-18 16,21-9-2-16,9-7-6 15,13-10 0-15,8-8 16 16,10-8-16-16,8-4 2 16,9-6 8-16,10 1-10 15,14 4-9-15,3 2-111 16,-3-5-203-16</inkml:trace>
  <inkml:trace contextRef="#ctx0" brushRef="#br0" timeOffset="386759.9966">15018 6370 521 0,'0'0'4'15,"0"0"17"-15,0 0-21 16,0 0 0-16,0 0 8 16,0 0 7-16,0 0-15 0,0 0 0 15,0 43 3-15,0-9 8 16,3 12 31-16,0 10-32 15,1 4 48-15,-3 4-51 16,1-2 10-16,-2-4 15 16,0-2-27-16,0-8 18 15,0-4-23-15,0-8 10 16,0-11-9-16,0-10-1 16,0-4 0-16,3-8 6 15,-2-3-4-15,1 0 4 16,0 0-6-16,6 0 0 15,12-20 45-15,14-13-35 16,21-14 12-16,14-6-21 0,13-5 9 16,7-5-20-16,5-1 10 15,5-5 0-15,3-1-3 16,-1 2 4-16,-10 7-1 16,-12 8 0-16,-13 9 10 15,-21 13-10-15,-13 9 0 16,-14 8 3-16,-9 7-10 15,-3 2 14-15,-3 5-7 16,-1-3 0-16,-2 3 8 16,2-2-9-16,0 2 1 15,-1 0 0-15,-1 0 10 16,0 0-9-16,0 0 0 0,0 0-1 16,0 0 3-1,0 0-7-15,0 0 4 0,0 0 0 16,0 0-6-16,0 0 6 15,0 0-23-15,0 0-9 16,0 0-10-16,3 0 9 16,-3 0-9-16,3 0-16 15,6 0 36-15,3 0-13 16,6 0-35-16,3-2-84 16</inkml:trace>
  <inkml:trace contextRef="#ctx0" brushRef="#br0" timeOffset="388648.1043">15704 9448 503 0,'0'0'56'16,"0"0"-56"-16,0 0-15 16,0 0 11-16,0 0-1 0,0 0 5 15,0 0 0-15,3-5 5 16,-3 5 17-16,1 0-22 15,-1 0 0-15,4 1 13 16,1 11-5-16,1 4 29 16,1 6-19-16,-2 6-7 15,-1 9 52-15,-1 8-61 16,-1 5 21-16,-2 5 12 16,0-2-19-16,0-2 10 15,0-3-26-15,0-1 0 16,0-4 13-16,3-5-13 15,3-3 0-15,3-3-2 16,-2-7 16-16,-1-3-18 0,0-2 4 16,3-4 0-16,-1-6 1 15,-2-2-1-15,0-5 0 16,-2-3-1-16,8 0 6 16,8 0 18-16,13-9-9 15,14-13 6-15,13-6 16 16,7-4-36-16,6 0 0 15,6 1 20-15,7-2-17 16,7 2 2-16,2 1-5 16,-2 4 0-16,-4-1 1 15,-1 3-1-15,-6-1 0 16,-5 4 4-16,-9 4-3 0,-9 5 3 16,-9-1-4-16,-7 6 2 15,-9 0-7-15,-8 5 5 16,-4-1 0-16,-5 1-1 15,-7 2-2-15,-3 0 0 16,-4 0-16-16,-2 0 6 16,-1 0 1-16,0 0 0 15,0 0-19-15,0 0-24 16,7 0-54-16,3 0 36 16,5 0-22-16,-3-8-186 15</inkml:trace>
  <inkml:trace contextRef="#ctx0" brushRef="#br0" timeOffset="391087.0263">13583 13308 560 0,'0'0'0'0,"0"0"0"16,0 0-8-16,0 0-4 16,0 0 6-16,0 0 6 15,0 0 5-15,0-1 8 16,0 1 4-16,0 0 6 15,0 0-18-15,0 0 25 16,0 0-26-16,0 0-1 16,0 0 25-16,0 0-27 15,0 0 3-15,0 0-4 16,0 0 14-16,0 0-18 0,0 10 4 16,6 9 0-16,3 8 29 15,1 6-10-15,-3 6 14 16,1 5-14-16,-3 3-15 15,0 5 40-15,0-1-32 16,-1 4 5-16,1 4 11 16,-1 1-21-16,1 1-2 15,-1 0 0-15,2-5 2 16,-3-5 14-16,2-7-21 16,1-5 0-16,3-8-2 15,2-6 2-15,1-8 0 16,5-7 0-16,8-7 8 15,14-3 8-15,20-13-14 16,16-18 17-16,12-9-6 0,4-10-7 16,3-5-9-16,-3-2 3 15,0-3 0-15,-2 1 5 16,-2 3-5-16,-2 9 0 16,-8 7-7-16,-1 7-6 15,-7 7-26-15,-2 4-3 16,0-2-6-16,-1 7 1 15,1-3-45-15,-5 6-22 16,-3-3-43-16,-13-3-225 16</inkml:trace>
  <inkml:trace contextRef="#ctx0" brushRef="#br0" timeOffset="422185.429">4924 7649 332 0,'0'0'47'0,"0"0"10"15,0 0-54-15,0 0 5 16,0 0 10-16,0 0-18 0,0 0 0 16,0-1-9-1,0 1 1-15,0 0-19 0,0 0-102 16,0 0 16-16,-9 3 22 15</inkml:trace>
  <inkml:trace contextRef="#ctx0" brushRef="#br0" timeOffset="423026.6615">4924 7649 360 0,'6'22'57'16,"-6"-22"-9"-16,0 0-21 0,0 0-18 15,0 0 72-15,0 0-66 16,0 0 5-16,0 0 9 16,0 0-19-16,0 0 23 15,0 0-33-15,0 0 0 16,0 0 22-16,0 0-22 15,0 0 0-15,0 0-1 16,0 0 13-16,0 0-25 16,0 0 13-16,0 10 0 15,0 4 0-15,4 9 0 16,1 8-5-16,6 8-2 16,2 4 14-16,0 7 0 15,4 1-7-15,-1 0 10 16,3 3-10-16,2-4 0 0,1-6 0 15,-3-12-12-15,1-5 32 16,-3-10-26-16,-1-3 6 16,-4-6 0-16,-7-4 19 15,2-2-14-15,-7-2-5 16,0 0 36-16,0 0-22 16,0 0 43-16,13-9-21 15,11-18-15-15,13-15-1 16,13-13-20-16,2-4 0 15,5-2-2-15,4 4 8 16,3 2-6-16,0 1 0 16,0 3 2-16,-4 4-1 15,-2 6-1-15,-4 4-2 0,-9 8 1 16,-10 5 2-16,-8 7-7 16,-10 5 6-16,-4 4 0 15,-7 4 9-15,-1 3-9 16,-5 1 0-16,0 0 0 15,0 0 9-15,0 0-15 16,0 0 6-16,0 0 0 16,0 0-5-16,0 0 5 15,0 0 0-15,0 0-6 16,0 0 6-16,0 0-2 16,0 0 2-16,0 0 0 15,0 0 11-15,0 0-10 0,0 0-1 16,0 0 0-1,0 0 12-15,0 0-6 0,0 0-6 16,0 0 0-16,0 0-1 16,0 0 1-16,0 0 0 15,0 0-13-15,0 0-14 16,0 0-3-16,0 0-93 16,-5 0-43-16,-10-2-110 15</inkml:trace>
  <inkml:trace contextRef="#ctx0" brushRef="#br0" timeOffset="424171.5435">7755 7395 409 0,'0'0'7'0,"0"0"43"16,0 0-21-16,0 0 42 15,0 0-47-15,0 0 6 16,0-43 27-16,0 41-49 16,0 2 46-16,0 0-52 15,0 0 19-15,0 0-11 16,0 0-10-16,0 0-4 16,0 0 1-16,0 3-9 15,0 14 12-15,0 10 0 16,6 8 0-16,3 6 18 15,2 5-18-15,-1 0 17 16,6 2-1-16,-4 1-11 16,6 2 22-16,0 0-25 15,4-1 7-15,2 1 7 0,1-1-16 16,-2-3 0-16,-1-1-2 16,-4-5 13-16,-1-9-17 15,-4-12 6-15,-3-7 0 16,-5-7 2-16,0-5 5 15,-3-1-7-15,6 0 17 16,11-19-10-16,21-19 61 16,23-18-68-16,16-13 13 15,12-2-7-15,-1 5-6 16,-10 5 0-16,-13 9 0 16,-11 9 4-16,-10 10-12 0,-3 7 8 15,-9 6 0 1,-7 6 9-16,-6 4-9 0,-8 6 0 15,-3-2-6-15,-4 5 11 16,-1 0-20-16,-2 1 2 16,0 0-1-16,-1 0-10 15,-2 0 19-15,0 0-3 16,0 0-5-16,3 0-47 16,4 0 7-16,5 0-15 15,4 5-10-15,2 2-6 16,-6-5-132-16</inkml:trace>
  <inkml:trace contextRef="#ctx0" brushRef="#br0" timeOffset="425889.7739">10282 7324 390 0,'0'0'165'16,"0"0"-160"-16,0 0 8 15,0 0-13-15,0 0-5 16,0 0-11-16,-22 66 13 0,14-24 3 16,0 7 38-1,-2 6-24-15,-5-1 8 0,-4 1 5 16,2-1-24-16,-3-1 47 16,-4 2-22-16,1-4-22 15,-3 2 63-15,3 0-67 16,1 3 19-16,-1-2 0 15,4-2-16-15,0-5 9 16,4-12-14-16,6-8 9 16,4-12-10-16,4-5 1 15,1-8-3-15,0-2-11 16,6-5-34-16,26-26-30 16,13-25-102-16</inkml:trace>
  <inkml:trace contextRef="#ctx0" brushRef="#br0" timeOffset="426521.8604">10580 7510 511 0,'0'0'146'16,"0"0"-146"-16,0 0-9 0,0 0 4 15,0 0 10-15,0 0 0 16,8 80 1-16,-8-41-3 16,0 3 54-16,0 5-53 15,0-1 31-15,-11 0 2 16,-2-6-32-16,-1-5 20 15,2-5-24-15,2-9 4 16,2-7 17-16,7-6-22 16,-1-5 0-16,2-3 4 15,0 0-1-15,0-1 37 16,0-19 8-16,0-12-47 16,0-8 12-16,0-7-13 0,0-2 0 15,0 1-4 1,0 3 13-16,0 6-18 0,0 2 9 15,3 6 0-15,3 4-7 16,6 4 7-16,5 5-5 16,10 3 0-16,7 4-6 15,9 2 2-15,2 6 9 16,-3 3-5-16,-5 3-15 16,-7 17 20-16,-11 5-6 15,-8 4 0-15,-11 5 10 16,0 3-4-16,-17 3 0 15,-20-3 0-15,-11-1 12 16,-4-3-5-16,-3-8-7 16,9-3 10-16,13-8-2 15,15-4-15-15,9-5 7 0,9-5-46 16,0 0-62-16,18 0-88 16,13-12-34-16</inkml:trace>
  <inkml:trace contextRef="#ctx0" brushRef="#br0" timeOffset="428072.4548">10689 7982 572 0,'0'0'105'16,"0"0"-53"-16,0 0 11 15,0 0-46-15,0 0 21 0,62-90-38 16,-23 56 7-16,3 0-4 15,-1 2-3-15,-6 1 0 16,-8 5-7-16,-10 4 2 16,-7 2-7-16,-7 4 12 15,-3 5 0-15,0 5-28 16,0 3 28-16,-2 3-9 16,-3 0 1-16,3 3-30 15,2 11 26-15,0 2-14 16,6 4 26-16,12 2-8 15,4 1 8-15,2 3 0 16,-3 3-4-16,-2-3 12 16,-8 1-15-16,-8-3 7 0,-3 3 0 15,-7 1 26 1,-19-1-19-16,-8 0 11 0,-4-5-6 16,5-5 0-16,11-9-9 15,13-5-3-15,8-3 0 16,1 0-16-16,12-15 16 15,16-8-30-15,8-3 11 16,4 5 19-16,-7 5-10 16,-3 3 10-16,-7 4 0 15,-5 1 37-15,2 0-34 16,-4 1 20-16,4-1-9 16,-3-2-11-16,1-2 18 0,3-5-21 15,1-3 0-15,0-3-2 16,0-2 8-16,-3 0-6 15,-5 0 0-15,-5 10 8 16,-6 5-16-16,-3 7 8 16,0 3 0-16,0 0-18 15,-6 11 6-15,-8 11 1 16,-5 9 8-16,7 2 0 16,2-4-6-16,7-2 9 15,3-9 0-15,0-6-21 16,8-5 21-16,6-2 0 15,8-5 5-15,6 0-2 16,6 0 17-16,3-8-20 16,-4-5 0-16,-4 2 5 15,-6-1 6-15,-7 4-11 0,-6 4 0 16,-5 2 8-16,-5 2-8 16,0 0 0-16,0 0 0 15,0 0-15-15,-13 9 15 16,-8 5 0-16,-3 5-1 15,-3 2 8-15,6 0-7 16,8 1 0-16,1-2 4 16,8-1-23-16,4-2 19 15,0-5-13-15,10-1 10 16,8-8 6-16,6-3-1 16,5 0-2-16,2-1 4 15,-3-15 11-15,-5 1-15 0,-4-4 0 16,-3-1 5-1,-3-2 3-15,-1 0 0 0,-4 2-8 16,-7 5 0-16,0 5 11 16,-1 6 3-16,0 3-11 15,0 1-3-15,0 0 0 16,-4 14-11-16,-8 10-2 16,2 4 13-16,-1 3-5 15,4-6 5-15,4-6 0 16,-1-7-2-16,4-10 9 15,0-2-20-15,0 0 13 16,0 0 0-16,5-7 38 16,12-10-32-16,5-6 1 15,3-3-7-15,-2-3 14 16,1-4-19-16,-4-1 5 0,7-9 0 16,8-3 6-16,7-3 0 15,4-4-6-15,-7 5 13 16,-12 4-9-16,-8 3 25 15,-9 12-19-15,-2 10-7 16,-5 12 48-16,-3 6-51 16,0 1-5-16,0 0 1 15,0 14-22-15,3 15 18 16,-3 8 8-16,0 6 0 16,0-3-2-16,0-2 4 0,0-9-2 15,0-8 0-15,5-4 6 16,7-6-10-16,6-3 4 15,3-4 0-15,5-4 0 16,0 0 0-16,0 0 0 16,-11-3 7-16,-6 2 2 15,-3-1-6-15,-6 2-3 16,0 0-3-16,0 2-19 16,-8 16-4-16,-10 11 20 15,-1 4 2-15,8-1 8 16,7-2-16-16,4-4 10 15,0-5 2-15,11-6-15 16,6-5 15-16,7-5 0 0,6-5 8 16,1 0-4-1,4 0 9-15,-9-5-13 0,-11-2 1 16,-5-2 9-16,-10 0-6 16,0-3-2-16,0 0-2 15,-19 2-25-15,-7 2-16 16,-6 6-31-16,1 2-48 15,7 0 81-15,11 0-166 16</inkml:trace>
  <inkml:trace contextRef="#ctx0" brushRef="#br0" timeOffset="429430.0852">12892 7629 586 0,'0'0'27'16,"0"0"46"-16,0 0 22 16,0 0-67-16,0 0 19 15,-102-47-38-15,68 47 16 16,-12 17-10-16,-4 11-13 15,2 6-2-15,2 3 21 16,13 0-17-16,14-3-6 16,9 1 2-16,10-3 0 15,0-5-5-15,17-5 5 16,15-8 0-16,17-6 15 16,14-7-4-16,7-1-22 0,1-1 9 15,-7-11 0 1,-13-1-33-16,-11 3 35 0,-18 2 0 15,-14 4-4-15,-8 1 10 16,0 2 3-16,-16 1-9 16,-18 0 7-16,-10 5-26 15,3 9 27-15,8 1-8 16,10 1 0-16,15 0-10 16,6-1 0-16,2 1 8 15,5-2 2-15,23-3-25 16,11-3 36-16,13-8-11 15,8 0 9-15,-3-5-2 16,-9-11-9-16,-16 0 2 0,-11 0 0 16,-13-1-14-1,-8-2 14-15,-8 0-6 0,-20-1 4 16,-13 3-59-16,-3 3 51 16,4 6 5-16,5 5 5 15,12 1-20-15,12 2 20 16,8 0-12-16,3 0-6 15,0 0-41-15,14 10 53 16,14-4 6-16,8 3 0 16,11-5 1-16,11-1-1 15,3-3 0-15,0 0 12 16,-1-2-6-16,-10-9 1 16,-6-2-7-16,-12 3 3 15,-13 2 26-15,-10 2-28 16,-9 6 36-16,0 0 20 15,-3 0-37-15,-22 6-20 0,-8 13-3 16,-6 10-4-16,5 3-20 16,11 0 27-16,12-1-4 15,7-2-8-15,4-4 16 16,2-4-10-16,16-10 6 16,3-11 0-16,6 0 12 15,7-18-4-15,3-12-8 16,-1-3 0-16,-2-6 17 15,-5-2-10-15,-4-2-7 16,-9-6 0-16,-4 3-8 16,-7 0 16-16,-5 5-8 0,0 7 0 15,0 9 21 1,0 9-18-16,0 11-3 0,0 3 12 16,0 2-20-16,-3 2 8 15,0 19-29-15,-3 11 23 16,0 7 6-16,3 4 0 15,3-3 0-15,0-5 0 16,0-8-12-16,8-5 17 16,8-7-9-16,4-5 4 15,3-9 0-15,4-1 13 16,1 0-13-16,2-14 13 16,-3-6 1-16,-6-1-14 0,-9 1 0 15,-5 6 12-15,-5 5-11 16,-2 6 3-16,0 3-4 15,0 0 4-15,0 0 4 16,-2 3-8-16,-2 13-5 16,-1 2 2-16,5 3 6 15,0-4 6-15,0-1-9 16,5-3 0-16,12-5-8 16,7-2 17-16,8-6-9 15,3 0 0-15,6 0-79 16,-4-14-75-16,-5-3-176 15</inkml:trace>
  <inkml:trace contextRef="#ctx0" brushRef="#br0" timeOffset="429551.3607">13990 7836 575 0,'0'0'117'16,"0"0"-32"-16,0 0-67 16,0 0-4-16,0 0 75 15,0 0-89-15,-2 0 0 16,14 0-282-16</inkml:trace>
  <inkml:trace contextRef="#ctx0" brushRef="#br0" timeOffset="669277.4437">12348 10330 315 0,'29'-84'0'16,"31"6"-45"-16,13-4 3 15</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4:11:53.348"/>
    </inkml:context>
    <inkml:brush xml:id="br0">
      <inkml:brushProperty name="width" value="0.05292" units="cm"/>
      <inkml:brushProperty name="height" value="0.05292" units="cm"/>
    </inkml:brush>
  </inkml:definitions>
  <inkml:trace contextRef="#ctx0" brushRef="#br0">4457 8978 199 0,'0'0'15'0,"0"0"33"16,0 0 56-16,0 0-89 16,0 0 34-16,29-77-6 15,-28 69-10-15,-1 1 27 16,0 5-38-16,0 2 4 15,0 0 10-15,0 0-36 16,0 0 0-16,0 2-2 16,0 18 4-16,-6 11-2 15,-8 10 20-15,0 7-17 16,-1 2 28-16,0 2-31 16,4-6 0-16,0 3 2 0,2-8 2 15,-2-3 10-15,5-10-14 16,0-11 0-16,2-6-13 15,2-6 21-15,2-4-8 16,-1-1 0-16,-1 0 4 16,-4-11-10-16,-3-15-36 15,-3-11-27-15,0-9 60 16,-2 1-66-16,3 3 75 16,2 8-6-16,-1 10 12 15,4 7-6-15,1 11 20 16,2 5-11-16,3-1 49 15,0 2-53-15,0 0-2 16,0 0 8-16,0 0-11 16,0 0-3-16,0 0-2 15,0 7 5-15,12 6 0 0,3 4 1 16,7 1-1-16,1 2 35 16,2-2-35-16,2 1 0 15,3-1 0-15,0 2 0 16,-2-2 1-16,3 4-1 15,1-3-8-15,-2 2-10 16,5 2-37-16,4-3-39 16,6-5-18-16,1-8-141 15</inkml:trace>
  <inkml:trace contextRef="#ctx0" brushRef="#br0" timeOffset="843.5225">6453 9028 491 0,'0'0'0'0,"0"0"0"15,-66 123 23-15,39-70 40 16,-1 1-33-16,3-5-27 15,7-12 25-15,1-8-28 16,7-8 0-16,1-7 0 16,3-8 6-16,2-2 1 15,-7-4-7-15,-1 0-15 16,-3-7 2-16,-4-19-24 16,8-10-14-16,1-13-16 15,1 3 65-15,3 3 2 0,0 13 3 16,0 11-2-1,6 9 58-15,0 6-11 0,0 3-19 16,0 1-22-16,0 0 7 16,0 0-14-16,15 0 0 15,7 8 1-15,7 5 34 16,2 0-29-16,9-1-5 16,6-1 16-16,1 0-10 15,2-3-5-15,5 1-2 16,0-4-15-16,5 1 14 15,1 0-158-15,-3-6-5 16</inkml:trace>
  <inkml:trace contextRef="#ctx0" brushRef="#br0" timeOffset="1727.2703">7667 8774 512 0,'0'0'6'0,"0"0"28"15,0 0-20-15,0 0-14 0,0 0 0 16,0 0 24-1,-17 37-18-15,0-1 39 0,-9 7-14 16,-2 4-26-16,-2 3 45 16,-1 2-50-16,0-4 2 15,1-4 7-15,4-6-8 16,8-6-1-16,2-8-1 16,4-6 1-16,6-9-8 15,0-7-7-15,2-2 8 16,2-17-9-16,1-14-30 15,1-7-11-15,0 1-12 16,0 5 69-16,0 9 29 16,1 7-12-16,4 9-2 15,-1 2 24-15,5 3-39 0,3 2 8 16,9 0-8-16,7 0 0 16,5 12 18-16,6-1-15 15,5 2-1-15,4-1 10 16,4 1-6-16,5-3-9 15,4-1 3-15,6-6-65 16,2-3-67-16</inkml:trace>
  <inkml:trace contextRef="#ctx0" brushRef="#br0" timeOffset="2561.1279">9978 8852 503 0,'0'0'52'0,"0"0"-41"16,0 0-11-16,0 0 0 16,-56 92 31-16,40-66-21 15,-2 4 18-15,-2-1-20 16,-3 0 12-16,-1-2-23 15,-6-3 6-15,3-4-3 16,-3 0 10-16,1-4-10 16,5-7-4-16,4-7-9 15,5-2-6-15,6-5 10 0,2-15-12 16,2-3-66-16,5-3 59 16,0 6 28-16,0 6 50 15,0 4 32-15,0 5-49 16,0 5 21-16,0 0-49 15,0 0 6-15,0 0-22 16,11 0 11-16,8 0 0 16,8 7-8-16,5 6 19 15,5-1-9-15,3 4 3 16,0 0-5-16,3 1 0 16,-1 1-26-16,1 2-33 15,-2-2-60-15,-4-7-102 16</inkml:trace>
  <inkml:trace contextRef="#ctx0" brushRef="#br0" timeOffset="3544.5591">11977 8794 460 0,'0'0'23'15,"0"0"14"-15,0 0-35 16,0 0 10-16,0 0-12 16,0 0 0-16,0 17 33 15,-8 16 16-15,-14 9-7 16,-5 4-15-16,-11 3-26 16,-2-2 12-16,-2-5-13 15,8-6 9-15,4-8-2 16,6-8-7-16,11-8 0 0,5-6-1 15,3-6 9-15,3 0-13 16,2-4 5-16,0-20-15 16,0-7 2-16,12-4-1 15,7 3 5-15,-1 7 5 16,-5 8 8-16,-2 8 7 16,-7 4-6-16,-2 4-3 15,-2 1 18-15,1 0-20 16,-1 0-14-16,5 0 11 15,1 0 6-15,7 9 2 16,4 4-5-16,4 4 11 16,2 1-13-16,4 1 6 0,4 1-4 15,4 2 0 1,5 0-22-16,3 3-23 16,1-3-76-16,-2-7-88 0</inkml:trace>
  <inkml:trace contextRef="#ctx0" brushRef="#br0" timeOffset="4225.3304">13037 8952 552 0,'0'0'29'16,"0"0"8"-16,0 0-37 15,0 0 0-15,0 0 28 16,-97 97 20-16,57-47-27 16,4 3 1-16,0-2-14 15,8-10-5-15,2-6-3 16,8-12 0-16,6-9 9 16,5-6-9-16,4-6 0 15,-1-2 0-15,3-4 8 16,-2-22-24-16,3-10-6 0,0-6-6 15,0 1 17 1,0 13-3-16,4 13 14 0,-2 9 25 16,3 6-9-16,4 0-16 15,9 0-12-15,7 7 12 16,6 6 14-16,5-1-9 16,3 2-2-16,4-3 12 15,4-3-11-15,3 0 1 16,2 1-5-16,-1 1-39 15,-4082 0-2-15,8159-5-153 16,-4085-3-149-16</inkml:trace>
  <inkml:trace contextRef="#ctx0" brushRef="#br0" timeOffset="5042.858">15083 8853 508 0,'0'0'86'0,"0"0"-81"16,0 0 3-16,0 0 12 15,0 0 11-15,0 0-31 16,-49 86 60-16,22-47-59 16,-3 4 42-16,0 1-14 15,2-2-28-15,1-2 31 16,3-5-23-16,8-7-9 0,2-6 0 15,7-7 0-15,4-10 3 16,2-3-3-16,1-2-42 16,0 0 15-16,0-17 13 15,4-14-35-15,12-7-95 16,-1 4 76-16,-4 13 68 16,-5 10 50-16,-3 8 23 15,-3 3-22-15,0 0-51 16,1 0 0-16,2 0-1 15,5 0 21-15,2 5-17 16,10 6-1-16,3 2 18 16,4-1 19-16,6 2-39 15,4-2 0-15,8-1 11 16,5 1-11-16,9-2-18 0,1-2-58 16,-8-2-108-16</inkml:trace>
  <inkml:trace contextRef="#ctx0" brushRef="#br0" timeOffset="5636.0495">16109 9007 568 0,'0'0'76'16,"0"0"-69"-16,0 0 0 16,0 0-7-16,0 0 8 15,0 0-21-15,-1 33 30 16,-5-1-17-16,-7 6 53 16,-6 7-27-16,-4 1-15 15,-3-4 8-15,1-6-5 16,4-5-7-16,-1-5-7 0,3-6 0 15,3-6-4-15,2-3 4 16,6-6-35-16,2-5-3 16,1 0-8-16,3-19 35 15,2-17-240-15</inkml:trace>
  <inkml:trace contextRef="#ctx0" brushRef="#br0" timeOffset="5822.6799">15918 9172 479 0,'0'0'109'0,"0"0"-89"15,0 0 6-15,0 0-26 16,0 0 0-16,0 0 17 16,14-3-9-16,5 5 3 0,11 9-4 15,9 5 11 1,4 1-3-16,6 0-15 0,0 2 0 16,2-1-4-16,-3 1-37 15,1 0-39-15,-2-2-43 16,-6-7-79-16</inkml:trace>
  <inkml:trace contextRef="#ctx0" brushRef="#br0" timeOffset="6423.4835">17404 9028 531 0,'0'0'86'15,"0"0"-86"-15,0 0-7 16,0 0 4-16,0 0 3 16,-91 37 0-16,56-15 23 15,-1 5-10-15,-3 4 19 16,0 1-23-16,0 2 7 15,1-2 3-15,3-4 0 0,2-5-19 16,3-3 0-16,4-3 4 16,4-2-20-16,6-8 7 15,7-2-49-15,1-5 9 16,5 0-25-16,3-9 52 16,0-16-181-16,0-3 79 15</inkml:trace>
  <inkml:trace contextRef="#ctx0" brushRef="#br0" timeOffset="6575.5446">16905 9230 250 0,'0'0'190'15,"0"0"-64"-15,0 0-62 16,0 0-64-16,0 0 14 16,0 0-30-16,-7-3 26 0,22 20-10 15,8 8 48-15,7 2-45 16,5 1 2-16,4-2 2 16,4-1-5-16,6-1-1 15,5 0-1-15,-1-5-82 16,-4-13-91-16</inkml:trace>
  <inkml:trace contextRef="#ctx0" brushRef="#br0" timeOffset="7487.2366">19431 9097 492 0,'0'0'28'0,"0"0"44"16,0 0-58-16,0 0 8 15,0 0 17-15,0 0-36 16,-10-12 30-16,-5 12-33 16,-12 24 0-16,-12 7 29 15,-7 10-14-15,-3 2 13 16,7-1-2-16,0 2-24 15,4-7 5-15,3-2-7 16,7-3 16-16,7-8-21 16,4-6 12-16,7-9-7 15,5-2 0-15,1-7-26 16,4 0-20-16,0 0 29 0,0-3-32 16,0-14 47-16,2-10-186 15,8-4 25-15,-3 2 40 16,-3 5 123-16,-4 7 88 15,0 0 25-15,0 6-74 16,-4 1 36-16,3 5-36 16,-1 0 2-16,2 4 19 15,0 1-14-15,0 0-27 16,0 0-19-16,0 0 0 16,0 0-11-16,10 8 7 15,12 11 4-15,8 1 4 16,4 1-4-16,10 0 0 15,1-2 0-15,7-2-9 0,7 2 4 16,0-3-121-16,-2-9-25 16</inkml:trace>
  <inkml:trace contextRef="#ctx0" brushRef="#br0" timeOffset="8229.6809">20259 9188 568 0,'0'0'31'0,"0"0"58"16,0 0-84-16,0 0 2 16,0 0-4-16,0 0 3 15,-9-6-8-15,9 20 2 16,0 8 0-16,0 11 31 15,-12 4-6-15,-6 1-2 16,-6-1-8-16,-9-1-8 16,-1-4-6-16,3 1-1 0,1-3 0 15,3-4-4-15,3-2 4 16,4-4-21-16,1-8-25 16,5-7-20-16,-1-5 29 15,4 0-32-15,5-16-32 16,5-12 12-16,1-3-82 15,0 0 171-15,4 9 40 16,4 5 129-16,2 7-81 16,1 2-54-16,2 1-18 15,2 7 47-15,1 0-49 16,4 0 10-16,7 0 18 16,4 0-31-16,2 9 4 15,11 4-15-15,2-1 1 16,7 3 8-16,2-1-9 15,3 1 0-15,2 2-22 0,2-3-69 16,-2-5-68-16</inkml:trace>
  <inkml:trace contextRef="#ctx0" brushRef="#br0" timeOffset="8979.1167">22522 9208 407 0,'0'0'61'16,"0"0"5"-16,0 0-65 15,0 0 51-15,0 0-15 16,0 0 1-16,4-4-12 15,-4 4-25-15,-9 3 5 16,-9 17 20-16,-12 10-18 16,-4 7 9-16,-3 5 34 15,3 2-24-15,1-2 11 16,1-2-30-16,4-3-1 16,3-4 13-16,6-8-14 15,2-6-6-15,4-5 0 16,2-2-4-16,2-4-51 15,5-3-44-15,-2-5-23 0,4-8 37 16,-1-23-241-16</inkml:trace>
  <inkml:trace contextRef="#ctx0" brushRef="#br0" timeOffset="9218.4932">22107 9353 656 0,'0'0'44'0,"0"0"-44"15,0 0 15-15,0 0-22 16,0 0 7-16,0 0 0 16,18-4 11-16,10 15-9 15,11 4 31-15,4 0-27 0,6 4-6 16,4-2 25-16,0 0-25 16,1 0 0-16,-4-2-16 15,-1 1 16-15,-3-1-28 16,0-6-57-16,0-2-93 15,-5-7-101-15</inkml:trace>
  <inkml:trace contextRef="#ctx0" brushRef="#br0" timeOffset="9826.093">23672 9326 536 0,'0'0'67'0,"0"0"-40"16,0 0-26-16,0 0 21 16,0 0-13-16,0 0 17 15,-9 0-26-15,4 0-1 16,-4 10 1-16,-10 7 9 0,-9 5 11 15,-8 6 47-15,-9 2-62 16,-4-1 28-16,-2 1-25 16,1-4-8-16,1 0 24 15,8-5-21-15,8-1 1 16,9-4-4-16,8-5 0 16,8-5-22-16,5-3-62 15,3-3-31-15,0 0 79 16,9-14 0-16,15-15-161 15</inkml:trace>
  <inkml:trace contextRef="#ctx0" brushRef="#br0" timeOffset="10002.8173">23348 9443 465 0,'0'0'139'16,"0"0"-139"-16,0 0 0 16,0 0-10-16,0 0 10 15,0 0 8-15,26 38 3 16,-8-18 14-16,4 2 11 15,1-1-35-15,3 0 9 16,3-1-10-16,9 2-12 16,4-5-2-16,7-9-144 15</inkml:trace>
  <inkml:trace contextRef="#ctx0" brushRef="#br0" timeOffset="15047.3614">13308 6012 528 0,'0'0'0'0,"0"0"-9"0,0 0 9 15,0 0 30-15,0 0-25 16,0 0 18-16,-22-71-3 15,20 54-6-15,0-2 34 16,1 0-41-16,0 4 5 16,-1-3 11-16,1 6 8 15,-1 4 4-15,2 3-27 16,-1 2-2-16,1 3 1 16,0 0-7-16,0 0 0 15,0 0-3-15,0 0 14 16,0 0-18-16,0 0 7 15,0 10-6-15,0 8-1 16,6 7 7-16,6 7-8 0,3 5 7 16,0 8 2-16,2 6 7 15,3 9-8-15,-1 6 1 16,2 5-7-16,1 3 6 16,0-2 0-16,1-1 2 15,1-2 5-15,-2-3-2 16,-1 0-5-16,-1-1 4 15,-1-6-2-15,-2 0-2 16,-3-3 0-16,-2 3 9 16,1-4-9-16,-3-7 2 15,-4-7-2-15,0-7 0 16,0-8-6-16,-3-4 12 0,1-4-6 16,-1 1 0-16,0-3 0 15,-1-1 0-15,1 0 0 16,1-3 2-16,-1-3-4 15,0-3 3-15,-1-2-1 16,-1-1 6-16,1-3-6 16,-2 3-5-16,0-3 2 15,0 0-12-15,0 0 14 16,0 0-80-16,0 0 22 16,0 0-35-16,-2-10-127 15</inkml:trace>
  <inkml:trace contextRef="#ctx0" brushRef="#br0" timeOffset="15617.0575">13216 6737 474 0,'0'0'134'16,"0"0"-121"-16,0 0-13 16,0 0 0-16,0 0-3 0,0 0-2 15,16 22 5-15,0 9 50 16,7 11-43-16,1 6 0 15,6 11 27-15,4 5-24 16,2 0 18-16,2-4-20 16,0-6 7-16,-1-6 4 15,2-6-18-15,-5-5-1 16,-1-5 12-16,-3-8-11 16,-2-5-1-16,-3-8 4 15,-2-8 3-15,4-3 10 16,4-8-14-16,8-20 5 15,1-8 4-15,0-7-5 16,-2-7 7-16,-6-1-14 0,-8-3 0 16,-3-1 0-16,-5 3 0 15,-3 2 0-15,-4 8 11 16,-4 6-9-16,0 13-4 16,-4 6 0-16,-1 7 2 15,0 4 0-15,2 5 0 16,-2 0-11-16,0 1-27 15,0 0-23-15,0 0-13 16,2 0-25-16,2 2-26 16,-3 7 23-16</inkml:trace>
  <inkml:trace contextRef="#ctx0" brushRef="#br0" timeOffset="22837.5195">11154 10897 88 0,'0'0'44'0,"0"0"-83"0,0 0 44 15,0 0-5-15,0 0 110 16,0 0-95-16,0 0-10 15,0-6-5-15,0 4 0 16,0-1-12-16,0-1 24 16,0 0-12-16,0 1 0 15,0-1-10-15,2 0 9 16,-1 0 2-16,1 1 17 16,-2-1 2-16,0 4-19 15,1-1 56-15,-1 1-57 0,0 0 6 16,0 0-18-16,0 0 17 15,2 0-19 1,-2 0 7-16,0 0 4 0,1 0-7 16,0 0 10-16,-1 0 0 15,0 0-11-15,0 0 22 16,0 0-11-16,0 0 23 16,0 0-7-16,0 0 29 15,0 0-24-15,0 0-16 16,0 0 51-16,0 0-39 15,0 0 22-15,0 0-6 16,0 0-25-16,0 0 17 16,0 0-25-16,0 0 0 0,0 0 6 15,0 0-6 1,0 0 7-16,0 0-21 0,0 0 29 16,0 0-16-16,0 0 1 15,0 0-6-15,0 0-12 16,0 0 8-16,0 0 4 15,0 0 6-15,0 1 2 16,0 10-2-16,0-3-4 16,-2 2 4-16,-1 2 1 15,-2 1 4-15,2 5-5 16,-1 0-9-16,-2 4 9 16,2 7 14-16,-1 2-14 15,0 5 0-15,-2 7 0 16,-1 6 0-16,-3 7 0 15,0 4 14-15,1 5-5 16,1 5-8-16,3-1-1 16,0 1 26-16,3-10-36 0,1-4 34 15,2-4-24-15,0-3 0 16,0 2 11-16,0 1-4 16,0 0-7-16,0-3 0 15,0-2 12-15,0-3-12 16,5-2 0-16,-1 1-1 15,2 1 3-15,-2-5-3 16,0-1 1-16,-3-5 0 16,3-3-9-16,-4-4 10 15,0-7-1-15,0-5 0 0,0-3 10 16,0-6-11-16,0-2 1 16,0-3 0-16,0 0 1 15,0 0 2-15,0 0-6 16,0 0-17-16,-13 0-63 15,-7-17-180-15</inkml:trace>
  <inkml:trace contextRef="#ctx0" brushRef="#br0" timeOffset="23483.3768">10561 11725 546 0,'0'0'0'0,"0"0"-25"16,0 0 20-16,0 0-32 16,0 0 37-16,0 0 6 15,16 39 2-15,-4-6 28 16,6 6-24-16,1 8-1 0,-1 3 29 16,4 1-40-16,1-1 0 15,-2-1 7-15,3-1 7 16,1-2-4-16,2 1-10 15,3 0 2-15,-3-2 8 16,3-3-3-16,-1-3-7 16,-5-5 0-16,2-3 2 15,-5-4-2-15,0-7 0 16,-4-1 6-16,-2-7-6 16,-1-2 0-16,-1-4 6 15,-3-5-14-15,2-1 22 16,2 0-7-16,2-4 11 15,5-14-6-15,3-5 12 16,2-2-24-16,1-4 0 16,-6 2 11-16,2-1-6 0,-3 1 23 15,0-2-26-15,1 1 1 16,-2-2 14-16,2 1-17 16,0-1 0-16,0 4-1 15,-3-2 8-15,3 4-17 16,-2 2 4-16,-2 4-56 15,6 3 39-15,-2 5-61 16,2 6-45-16,-2 0-6 16</inkml:trace>
  <inkml:trace contextRef="#ctx0" brushRef="#br0" timeOffset="26111.0176">16642 13609 139 0,'0'0'0'15,"0"0"9"-15,0 0 30 16,0 0-39-16,0 0 0 15,0 0 1-15,0 0-1 16,79-4-45-16,-69 8-98 16</inkml:trace>
  <inkml:trace contextRef="#ctx0" brushRef="#br0" timeOffset="27722.8296">16782 13631 308 0,'0'0'131'15,"0"0"-109"-15,0 0-14 0,0 0 36 16,0 0-28-16,0 0 14 16,0 0 3-16,0 0-31 15,0 0 28-15,0 0-25 16,0 0 4-16,0 0 28 16,0 0-26-16,2 0 3 15,1 0-7-15,4-7 5 16,2-5-10-16,5-2-2 15,3 0 0-15,4-2-5 16,2 2 8-16,5-3-3 16,0 5 0-16,2-1 2 15,0 2-6-15,1 3 4 16,6 1 0-16,7 0 2 0,6 0-2 16,4 1-7-16,3-1 4 15,4 6 6-15,-4-2-6 16,-2 0 3-16,-3 1 0 15,-3-1 12-15,2 3-12 16,1-4-4-16,3 3 4 16,1-1-5-16,-3 0 5 15,-1-1 0-15,-2 1-1 16,8-1-4-16,7 1 10 16,3-3-5-16,6 4 0 15,3 0 8-15,1-1-10 16,1 2 2-16,2 0 0 15,-3 0 2-15,-1 0-2 16,-4 0 0-16,-4 0-2 0,2 3 16 16,-2 1-15-16,1 0 1 15,-2-1 0-15,0-1 14 16,-4-1-14-16,0 1-3 16,1-2 2-16,1 1 1 15,-2 0 0-15,2 2 0 16,-3-1 0-16,-1 0 1 15,1 1 4-15,1 2-5 16,0-2 0-16,4-2 6 16,-6 2-1-16,-2-3-5 15,1 4 5-15,-3-1-3 0,2-2 3 16,-1 1-3-16,-2-1-2 16,-3-1 7-16,-6 2-6 15,-2-1-1-15,0 0 0 16,0-1 2-16,1 2-2 15,3-2 0-15,-2 2 0 16,0 1 14-16,-2-1-14 16,2 1 0-16,-1-1 0 15,0 1 3-15,0 0-3 16,2-2 0-16,-4 1 0 16,0 3 3-16,-3-2-6 15,1-2 8-15,2 2-5 0,-2-1 14 16,3 1-3-1,1 0-11-15,5-1 0 0,3 1 10 16,0-2-10-16,-1 2 0 16,-2 0 13-16,-1-1-19 15,-3 3 13-15,-2 0-7 16,-1-1 0-16,-1-1 4 16,1-3 0-16,-2 3-4 15,-3-3 4-15,-4 0 3 16,-3 0-6-16,-2 0-1 15,-2 0 0-15,-1 0 0 16,-1 2 2-16,0 0-2 16,3-1 0-16,0 2 0 15,4 0 0-15,2 0-3 0,5 0 3 16,-1-1 0-16,0 1 6 16,-1-1-6-16,-3 2 0 15,2-3 5-15,-2 3-5 16,0-1 8-16,-1-1-8 15,-2 1 0-15,0-2 0 16,-2 0 0-16,0 0 10 16,-2 1-22-16,2 1 18 15,-1 1-8-15,3 3 2 16,4 0 0-16,2 1 0 16,2-2 0-16,-2 2 0 15,-4 0-1-15,-4 1 6 16,-3 1-5-16,-1-3 0 0,-3 0 4 15,-4-4-16-15,-4 1 14 16,-3-2-2-16,2 1 8 16,0-2-8-16,3 1 0 15,1 0-2-15,-3 1 7 16,2-1-6-16,-1-1 1 16,1 2 0-16,-3-3 0 15,3 1 0-15,-4-1-2 16,3 0 1-16,-2 2 1 15,-3-1 1-15,-3-1-1 16,-3 2 3-16,-3-2-11 16,-1 0 13-16,0 0-5 0,-2 0 0 15,0 0 0-15,0 0-4 16,0 0 4 0,0 0 0-16,0 0-6 0,0 0 6 15,0 0 0-15,0 0 3 16,0 0-3-16,0 0-3 15,0 0-12-15,0 0 7 16,0 0 4-16,0 0 4 16,0 0-18-16,0 0 13 15,0 0-23-15,0 0 26 16,0 0-3-16,0 0-11 16,0 0 2-16,0 0-6 15,0 0-10-15,0 0 29 0,0 0-32 16,0 0 15-1,0 0-29-15,2 0-22 0,-2-2-131 16</inkml:trace>
  <inkml:trace contextRef="#ctx0" brushRef="#br0" timeOffset="30282.34">3240 8070 63 0,'0'0'142'0,"0"0"-136"16,93-118-6-16,-59 66 0 15,-6 10-6-15,-7 8-93 16,-7 10 99-16,-4 6 25 15,-3 4 16-15,-2 4-21 16,-2 1-4-16,-3 6 1 16,0 1 3-16,3 2-20 15,3 0 0-15,7 0-6 16,3 0-1-16,1 0-82 16</inkml:trace>
  <inkml:trace contextRef="#ctx0" brushRef="#br0" timeOffset="31653.6022">5472 7560 351 0,'0'0'24'15,"0"0"33"-15,0 0-39 16,0 0 35-16,0 0-43 15,0 0 23-15,0 0-13 16,-26-35-6-16,26 35-22 16,0 0 8-16,0 0 0 15,0 0-27-15,0 0 28 16,0 0-2-16,0 8-8 16,0 8 9-16,0 5-15 15,8 2 15-15,-2 2 0 16,1 3 11-16,0 0-11 15,1-2 0-15,1-2 3 16,4-3-3-16,-5-2 0 16,-1-8-3-16,-1-4 20 0,0-6-32 15,-3-1 35-15,0 0-20 16,9-6 74-16,9-19-20 16,6-7-39-16,5-6-15 15,-2 1 0-15,-4 0 2 16,-9 8-2-16,-2 8 0 15,-7 3-12-15,1 9 20 16,-3 3-19-16,-3 5 7 16,0 1-63-16,3 0-4 15,3 1-34-15,3 13 47 16,6-3-10-16,-4-1-137 0</inkml:trace>
  <inkml:trace contextRef="#ctx0" brushRef="#br0" timeOffset="32486.9093">8444 7618 241 0,'0'0'115'16,"0"0"-32"-16,0 0-55 15,0 0 0-15,0 0 32 16,0 0-25-16,-28-51-19 0,26 47-11 16,2 3 33-16,-1 1-21 15,1 0-12-15,0 0-5 16,0 0-16-16,0 8-1 16,0 12 6-16,0 6 2 15,7 7-7-15,-1 4 32 16,1-1-20-16,4 2 4 15,-2-8 0-15,0-3 0 16,1-8 0-16,-2-6 0 16,-4-9-4-16,-1-1 32 15,-1-3-25-15,1 0 6 16,9-10 4-16,4-15 45 0,8-4-58 16,6-3-10-1,-3 1 10-15,-2 6 7 0,-2 7-7 16,0 6-12-16,3 4-58 15,2 7 51-15,10 1-87 16,10 0-26-16,4 1-10 16</inkml:trace>
  <inkml:trace contextRef="#ctx0" brushRef="#br0" timeOffset="33070.6771">10451 7461 409 0,'0'0'77'15,"0"0"-77"-15,0 0 6 16,0 0-26-16,86-16 20 15,-62 16 0-15,0 1-10 16,1 11 24-16,-1 5-14 16,-1 7 0-16,-1 4 7 15,-2 4-8-15,0 5 7 16,-4 2-3-16,2 0 19 16,1-3 1-16,1-4-20 15,4-6-3-15,-1-4 5 16,-1-8 12-16,-2-7-13 15,2-7 10-15,5 0 21 16,6-19-15-16,5-9 27 0,1-7-46 16,-6 1 1-16,-4 1 20 15,-5 5-22-15,-6 5 8 16,0 7-14-16,1 0 6 16,-2 9-26-16,5 2 2 15,6 5-83-15,5 0-18 16,3-2-88-16</inkml:trace>
  <inkml:trace contextRef="#ctx0" brushRef="#br0" timeOffset="33739.3607">13611 7816 468 0,'0'0'0'0,"0"0"0"0,0 0 34 16,0 0 6-16,0 0-17 16,0 0-7-16,42-61-16 15,-42 61 0-15,6 11-5 16,1 13 5-16,1 6 0 15,-2 3-2-15,0 1 18 16,4-2 5-16,0-6-21 16,7-6 0-16,-2-6 11 15,4-4-3-15,5-10 4 16,10 0 4-16,10-14-3 16,9-12 15-16,-1-6-28 15,-1 2 2-15,-6 3-3 16,-12 3 1-16,-5 4-3 15,-5 4-4-15,0 6-47 16,6 6 3-16,1 4-53 0,4 0-108 16</inkml:trace>
  <inkml:trace contextRef="#ctx0" brushRef="#br0" timeOffset="34466.6569">18071 7693 448 0,'0'0'86'0,"0"0"-86"16,0 0 12-16,0 0-22 16,0 0 10-16,0 0-10 15,16 27-2-15,-9 2 24 16,-1 5 30-16,2 2-42 15,3-5 8-15,3-2 4 16,3-9-12-16,2-5 0 16,7-9 16-16,3-6-14 15,13-1 48-15,10-21-25 16,10-7-7-16,0-6-18 16,-2-5 1-16,-7 2-1 15,-9 7 0-15,-10 9-31 16,-10 10 28-16,-3 11-69 15,-3 1-57-15,1 1 1 16</inkml:trace>
  <inkml:trace contextRef="#ctx0" brushRef="#br0" timeOffset="35462.3416">21667 7548 151 0,'0'0'79'0,"0"0"56"15,0 0-109-15,0 0 6 16,0 0 7-16,0 0 23 16,-48-64-34-16,44 63 0 15,-2-1-22-15,3 2 64 16,1 0-70-16,-1 0 8 15,3 0-10-15,0 0 21 0,0 0-34 16,-1 0 15-16,-2 0-23 16,-3 9-3-16,-3 5 17 15,3 4 9-15,-3 5-6 16,-3 4 18-16,0 3-13 16,0 3 1-16,1 3 0 15,3-1 5-15,5-3 8 16,3-4-20-16,0-4 7 15,1-7 0-15,9-8 0 16,4-5 0-16,7-4 0 16,6 0 76-16,13-3-68 15,5-14-7-15,-2-4 6 16,-4-3 1-16,-6 1-13 0,-9 2 5 16,2 0 0-16,-6 2-15 15,2 0-9-15,2 2-31 16,1 3 6-16,4 1-112 15,-1-2-4-15</inkml:trace>
  <inkml:trace contextRef="#ctx0" brushRef="#br0" timeOffset="47966.9271">16535 12852 263 0,'0'0'87'0,"0"0"-80"16,0 0 32-16,0 0-33 15,0 0 15-15,0 0 6 16,0 0 35-16,-2 0 6 16,2 0-55-16,0 0 1 15,0 0 10-15,0 0 8 16,0 0-23-16,0 0-9 16,0 0-5-16,0 0 5 15,0 3 0-15,0 4 0 16,0 3-2-16,0 4 2 15,0 1 0-15,0 2 2 0,0 4 5 16,-3 3-2-16,-2 2 0 16,1 2-5-16,-3 5 31 15,4 1-25-15,0 3 5 16,1 4 7-16,1 9-14 16,1 6-2-16,-2 4 25 15,2-1-23-15,0-3 6 16,0-2-10-16,0-5 0 15,2-2 11-15,5-6-9 16,2-5 12-16,-3-9-14 16,-3-3 0-16,0-7-6 15,-1-5 15-15,-2-7-15 16,0-3 7-16,0-2-1 16,0 0 8-16,0 0-8 0,3 0-17 15,-3 0 6-15,0 0-38 16,0 0-4-16,0 0-37 15,3 0-125-15</inkml:trace>
  <inkml:trace contextRef="#ctx0" brushRef="#br0" timeOffset="49540.2559">23637 13067 555 0,'0'0'0'0,"0"0"-6"16,0 0 4-16,0 0 4 15,0 0 17-15,0 0 35 16,0 0-35-16,0 0 0 16,0 0-19-16,0 0 0 15,0 0-2-15,0 0 2 16,0 3 0-16,-4 6 9 16,2 7 1-16,-2 5 15 15,-2 6 3-15,-1 2-19 16,-1 6 25-16,-1 1-34 15,1 1 12-15,-2 4 11 16,0-4-22-16,-1 6 21 0,-1 1-22 16,0 1 0-16,-2-1 26 15,0-2-20-15,2-3-4 16,2 4 6-16,1 0-2 16,-1-1-1-16,-1-5-3 15,3-4 6-15,1-5 4 16,0-6-12-16,1-5 0 15,1-6 0-15,1-5 3 16,1 1-2-16,1-5-1 16,2 0 0-16,0-1 2 15,0-1 2-15,0 0-8 16,0 0 8-16,0 0 0 16,0 0 3-16,0 0-7 0,0 0 2 15,0 0 7 1,0 0-9-16,0 0 0 0,0 0 4 15,0 0-1-15,0 0-6 16,0 0 6-16,0 0-3 16,0 0 14-16,0 0-14 15,0 0-8-15,0-4-14 16,0-12-62-16,8-9-52 16,4-9-198-16</inkml:trace>
  <inkml:trace contextRef="#ctx0" brushRef="#br0" timeOffset="53512.6151">4487 8696 345 0,'0'0'51'15,"0"0"-5"-15,0 0-41 16,0 0 20-16,0 0-14 15,0 0-7-15,-20 0 41 16,17-3-43-16,-4-5 11 0,1 1 20 16,0-2-27-16,-1 3 43 15,1 0-21-15,0 0-16 16,3 1 40-16,-2-1-50 16,1-2 14-16,-2 0 8 15,4-3-16-15,-3-4 8 16,0-2-16-16,1-4 5 15,-1-3 5-15,2-5-10 16,0-5 0-16,0 0-8 16,0-5 22-16,1 0-15 15,-2 1 1-15,1 0 0 16,-1-2 8-16,1-4-8 16,0-1 0-16,1-4 6 0,1 3-2 15,-2 5-4 1,-2 4 0-16,-3 8 0 0,1 6 11 15,-2-1-11-15,-5 4 0 16,0 3-3-16,1 0 1 16,-2 3 2-16,0 2 0 15,4-2 15-15,2 4-19 16,0 0 4-16,-1 2 0 16,1 0-11-16,-4 0 28 15,5 0-29-15,-1 2 12 16,0 3 0-16,-1-4 9 15,2 3-9-15,0 0-3 16,1 2 0-16,-3-4 3 16,1 5 9-16,3-2-9 0,1 3 0 15,-3 0-21-15,2 0 21 16,-6 0 0-16,0 0-6 16,3 0-1-16,0 0 7 15,-3 0 0-15,0 0 4 16,-6 0-27-16,-7 4 23 15,1 2-1-15,-6 4-3 16,-8 2-3-16,8 0-11 16,-2 4 7-16,8-2 11 15,5-3-33-15,3-4 33 16,7 0-2-16,1-1-2 16,2-3 5-16,-1 4-9 15,4-1 8-15,-6 5 0 0,-5 2-14 16,-5 9 14-1,0 5-3-15,-4 4 2 0,1 5 1 16,-2 4-2-16,3-2 2 16,0 0 0-16,2-4-5 15,2 0 5-15,1-1-2 16,0 4-3-16,-1 5 10 16,-1 6-17-16,2 10 11 15,4 10 1-15,7 7 1 16,5 6 2-16,0 6-6 15,7 8 3-15,13 4 0 16,7 5 7-16,3 9-7 0,0 0 0 16,-3-3-15-16,-6-3 15 15,1-10 0-15,0-2 0 16,4-4 6-16,3-3-12 16,2 1 6-16,4 3 0 15,0 5 4-15,2 7-4 16,0 5 0-16,0 0 2 15,1 2 10-15,-1-7-16 16,-3-4 4-16,-4-2 0 16,-6-4-6-16,-5-7 6 15,-5 1 0-15,-4-1-2 16,-4 1 11-16,2 3-9 16,1-2 0-16,-1-4 3 0,3-5-7 15,1-7 4 1,3-2-2-16,0-3-2 0,-2-4 8 15,1-3 1-15,-4-4-5 16,-7-5 0-16,0-4 3 16,-2-3-3-16,1-1 0 15,-1-3-6-15,2 0 11 16,-2-3-5-16,3-1 0 16,-3-5 0-16,1-1-8 15,-2-3 9-15,0 0-1 16,0 1 0-16,0-1 7 15,0-1-4-15,-7-2-3 16,0 3 0-16,-2 2 0 16,-5 4 0-16,3 2 0 0,1 1-5 15,-1 3 5-15,3-2 0 16,4 0-7-16,-3-2 7 16,1-3-17-16,2-5 13 15,2-4 4-15,-3-7-5 16,1-5-10-16,-1-2 15 15,0-3 0-15,2 4-14 16,-3-1-5-16,1 1-4 16,-1 0-48-16,3-7-22 15,-4-4-50-15,-4 0-44 16</inkml:trace>
  <inkml:trace contextRef="#ctx0" brushRef="#br0" timeOffset="55261.439">6844 8596 252 0,'0'0'5'0,"0"0"-5"15,0 0 9-15,0 0-9 16,0 0-21-16,0 0 21 16,-87-19 3-16,77 16 92 15,-2-4-42-15,3-3-21 16,-2-4-10-16,0-5 14 15,0-4 14-15,2-6-17 16,0-7-27-16,8-5 2 16,1-5 29-16,0-6-28 15,0 1-2-15,0-2-7 16,2-2 9-16,3-2-9 16,-2-4 0-16,-3-1 0 0,0 3 28 15,0 6-27 1,0 0-1-16,-15 2 32 0,-3 4-31 15,-1 0 24-15,-8 2-25 16,-2 2 0-16,-3 7 7 16,-6 2 4-16,-3 8-8 15,4 6-3-15,-4 5 0 16,2 8-8-16,2 5 8 16,3 2-8-16,1 0-4 15,3 9-5-15,-1 7 15 16,2 5-17-16,-5 8 16 15,-6 8 1-15,-8 7-10 16,-1 7 12-16,-3 7-25 16,0 6 25-16,6 7 0 0,5 12-6 15,10 9 17-15,6 10-11 16,6 7 0-16,9 0 12 16,4 3-39-16,6 1 27 15,0 3 0-15,6 0-1 16,9 6-5-16,6 9 6 15,1 4-3-15,1-2 19 16,0-1-37-16,1-10 21 16,-3-6-11-16,2-10 4 15,-1 3 2-15,0 0-6 16,-4 7 11-16,0 10-4 16,-6 0 4-16,-3-3 0 15,0-2-22-15,-8-10 8 0,-1-7 14 16,0-9 0-16,0-9-6 15,-7-7 12-15,-8-2-12 16,-3-6 6-16,2 0 0 16,0 0 7-16,-1 0-7 15,1 3 7-15,2-3-22 16,1 0 34-16,2-3-23 16,1 1 4-16,0 1 0 15,2-3 15-15,2-2-15 16,6-9-2-16,0-6-2 15,0-9 8-15,0-8-4 16,0-9 0-16,0-5 0 0,0-8-9 16,0-5 0-16,0-6-86 15,6-17-70-15</inkml:trace>
  <inkml:trace contextRef="#ctx0" brushRef="#br0" timeOffset="56484.1009">7672 8778 402 0,'0'0'31'0,"0"0"-31"16,0 0 0-16,0 0-10 15,-69-75 34-15,54 54-5 16,3-1 3-16,0-1 5 15,2 1 41-15,1 1-61 16,1 2 10-16,-2 1 21 0,7-2-38 16,-3-1 24-1,3-1-24-15,-3-7 5 0,0-5-4 16,-3-5 13-16,-3-4-14 16,0-7 0-16,-6-6 4 15,-1-5 9-15,2-4-13 16,-3-1 4-16,-1 6 16 15,1 6-19-15,-1 9 7 16,-1 6-2-16,1 3 2 16,-6 2-4-16,-1 0-4 15,-2 3 5-15,0 1-14 16,0 6 9-16,1 5 0 16,3 6-3-16,-2 6 8 0,-2 6-10 15,-6 1-22 1,-7 7-8-16,-11 16 27 0,-4 11 2 15,-5 7-3-15,1 12-7 16,2 9 32-16,5 11-16 16,9 10 0-16,9 10-9 15,7 2-10-15,10 7 26 16,10 3-7-16,10 11 0 16,0 5-5-16,13 12 5 15,7 8 0-15,4 18 7 16,2 1-18-16,4 1 15 15,-2-8-4-15,1-16 0 16,-1-10 0-16,-3-11 0 16,-2-4 0-16,-1 4 4 0,-4 5-22 15,-6 0 10-15,-6 1 6 16,-6-9 2-16,0-7-12 16,0-7-6-16,0-10 8 15,-4-10 9-15,-5-9-24 16,-3-14 25-16,-2-14-24 15,-2-11 18-15,-1-16-5 16,-11-12 2-16,-15-6-60 16</inkml:trace>
  <inkml:trace contextRef="#ctx0" brushRef="#br0" timeOffset="58727.1312">3151 8006 268 0,'0'0'38'0,"0"0"14"16,0 0-48-16,0 0 49 16,0 0-31-16,0 0-13 15,0-73 7-15,0 68-10 0,0-3-6 16,0 2-3-16,0-5 3 15,0-2 4-15,4 2-4 16,8-4 0-16,0 1 13 16,7 0-3-16,-1 2-11 15,-1 1 1-15,6 0 0 16,-3-1-18-16,4-1 18 16,-2-4-10-16,6-1 10 15,1 0 6-15,-1 0 13 16,-1 0-19-16,0 1 1 15,3 3-5-15,-2-3 4 16,0 5 0-16,4-2-5 0,1-1 7 16,2 3-4-16,7 0 2 15,7-4 0-15,9 0 16 16,5-2-16-16,4-4 0 16,3 0 10-16,5-5-9 15,2 4 4-15,4-1-5 16,0 0 10-16,-4 5-27 15,2 0 17-15,-7 2 0 16,1 4 17-16,0-3-17 16,-3 2 0-16,6-4-7 15,2 3 26-15,10-1-39 16,10 1 20-16,5 4 0 16,3-1-2-16,3 1 16 0,-5-1-18 15,0 3 4-15,-7 4 0 16,-6 1-11-16,-5 4 11 15,-3 0 0-15,-1 0 16 16,0 0-8-16,9 4-8 16,2 1-4-16,7 0 4 15,8-1 0-15,1-2 0 16,2-1 0-16,-1 0-6 16,-7 3 22-16,-8 3-25 15,-5 3 9-15,-8 3 0 16,-6 2 3-16,1 0-3 15,1 0 0-15,7-1-10 16,5 0 32-16,4-1-31 16,3-6 9-16,4-5 0 0,8-2-6 15,15-3 9-15,17-20-3 16,13-6 44-16,6-3-37 16,5 3 23-16,1 0-30 15,8 5 0-15,4 0 32 16,-2 2-32-16,-6 1 0 15,-11 6 8-15,-11 3 6 16,-5 4-28-16,2 2 14 16,7 3 0-16,8-2 7 15,4 0-7-15,-2 1-29 16,-7-1 29-16,-2-2 0 16,-3-3-9-16,2-7-3 15,12 0 12-15,2-3-3 0,-3 2 3 16,-3 2 0-16,-13 4-1 15,-9 3 6-15,-4 4-4 16,-4 5-1-16,5 0 0 16,3 0-6-16,3 0 6 15,-1 2 0-15,-5 8-20 16,-5 2 48-16,-14-2-32 16,-10 3 4-16,-1-2 0 15,-4-2-2-15,0 2 2 16,3-5 0-16,3-1 3 15,2 0 8-15,3-2-22 16,-2 0 6-16,1 1 5 0,-7 0 26 16,-7-3-26-16,-4 1 0 15,-2-2-1-15,-3 0 17 16,1 0-11-16,1 0-5 16,2 0-7-16,1-5-6 15,2 2 14-15,0 1-1 16,1 2 8-16,-8 0-1 15,-1 0-7-15,-4 5 0 16,-4 6 7-16,0-4-12 16,2-3 5-16,4-1 0 15,4-3-2-15,-1 0 16 16,0 0-8-16,3 0-6 16,-1 0 8-16,1 0-24 15,1 0 26-15,-4 0-10 0,-4 8 14 16,-4 3-9-16,-5-1-5 15,-2 2 0-15,-6-5 2 16,0 3-8-16,2-6 6 16,4-1 0-16,1-3 11 15,2 0-11-15,-4 0-5 16,0 0 4-16,4 0 2 16,-1 0 7-16,0 0-8 15,0 3 0-15,-2-3 1 16,-4 1-1-16,1 0 0 15,1-1 0-15,-4 0 8 16,-2 0-12-16,-6 0 4 16,-8 0 0-16,-3 0 2 0,-9 0-2 15,-5-2 0-15,-12-1-3 16,-5 0 18-16,-11 3-35 16,-5-1 20-16,-1 1 0 15,0 0 1-15,0 0-1 16,0 0-2-16,0-2-24 15,-10-1-60-15,-16-3-41 16,-7-5-196-16</inkml:trace>
  <inkml:trace contextRef="#ctx0" brushRef="#br0" timeOffset="59350.7416">18376 6452 467 0,'0'0'2'0,"0"0"42"15,0 0-44-15,0 0 0 16,0 0-4-16,0 0 10 15,-7 0-10-15,7 2 4 16,3 6 0-16,14 5-20 0,6 1 30 16,6 2-10-16,5 1 25 15,5 2 1-15,0 1-13 16,4 3-13-16,-1 0 4 16,-1 1 2-16,-2 2-1 15,2 3-5-15,-1 0 0 16,0 3 15-16,-1 5-17 15,-2 1 2-15,2 5 0 16,-5 3 10-16,-4 1-10 16,-6 3 0-16,-9 4-15 15,-5 4 31-15,-9 4-18 16,-1 2 2-16,0-2 0 16,-14-3-3-16,-5-4 3 0,-1-3 0 15,-5-2-4 1,-4-4 13-16,1-8 4 0,-1-6-13 15,3-3 0-15,-5-7 28 16,-1 2-24-16,-5-4-3 16,-8-3 39-16,-5 2-30 15,-3-4 19-15,-2-1-29 16,1-4 13-16,5-3 13 16,3 0-26-16,9-4 0 15,8-3 0-15,13 0 15 16,7 0-22-16,8 0 7 15,1 0-50-15,0-3 48 16,5-14-177-16</inkml:trace>
  <inkml:trace contextRef="#ctx0" brushRef="#br0" timeOffset="67496.9271">20915 2617 496 0,'0'0'100'16,"0"0"-78"-16,14-89-11 15,-7 67-4-15,2 0 1 16,0-1-8-16,-5 4 5 16,-1 7 9-16,-3 5 69 15,0 5-83-15,0 2-2 16,0 0 0-16,0 14-29 0,0 9 23 15,0 8 7-15,-9 11 2 16,-8 12-7-16,-9 12 6 16,-5 12 0-16,-2 11 3 15,-4 15-3-15,-1 16 0 16,-1 23-6-16,4 22 27 16,2 16-22-16,3 18 1 15,5-3 0-15,4 7 3 16,3 1-3-16,6-9 0 15,2-7-2-15,3-15 11 16,3-20-16-16,1-11 7 16,1-16 0-16,0-11-3 0,-3-5 3 15,-5-6 0-15,0-10-4 16,-4-9 9-16,-1-12-5 16,-1-15 0-16,-1-6 6 15,1-7-11-15,3-7 5 16,-2-6 0-16,6-8 0 15,0-10 1-15,6-5-3 16,1-4 2-16,1-2 0 16,1-3 8-16,0 0-8 15,0 3 0-15,0-3-1 16,0 2 5-16,0 0-1 16,0-1-3-16,0-1 0 15,0 2 2-15,18 2-2 0,23 2 1 16,25 3-11-1,22 1 24-15,16 1-28 0,17 0-5 16,11-1-41-16,5 2 47 16,-3 0-7-16,0 5 9 15,-9 4 5-15,-8 3 12 16,-10 6-10-16,-5 3 4 16,-8 1 0-16,-3-2 2 15,-8-3-2-15,-2-3-5 16,-7-7-8-16,-2-8 6 15,-6-7 7-15,-10-4 2 16,-17 0 0-16,-15 0 28 16,-16 0-29-16,-8 0 63 15,3 0-6-15,-3 0-40 0,5-10 2 16,0-11-20-16,-1-8 0 16,2-12-5-16,-1-13 6 15,-3-16-1-15,-2-22 0 16,0-19 6-16,0-26-10 15,-2-19 4-15,-9-10 0 16,-2-9-3-16,-1 8 8 16,4 3-5-16,-3 6 1 15,1 1 14-15,-3-1-17 16,4 7 2-16,2 5 0 16,1-3-17-16,3 3 29 15,3 4-17-15,1 10 5 0,-1 14-2 16,2 10 0-16,0 12 2 15,0 13 0 1,0 19-4-16,-2 18 4 0,2 15 0 16,-2 7 15-16,-1 6-13 15,0 4 11-15,-2 1-13 16,4 2 0-16,-2-1-4 16,-1-2 15-16,4 0-11 15,-2-4 0-15,1 1-2 16,-1 4 2-16,2 0 0 15,-1 3-4-15,-2 0-19 16,1 0-26-16,-1 1 4 16,-3 3-70-16,-4 4-81 0</inkml:trace>
  <inkml:trace contextRef="#ctx0" brushRef="#br0" timeOffset="68219.1277">20851 3517 456 0,'0'0'18'16,"0"0"-18"-16,0 0 42 16,0 0-13-16,0 0 7 15,0 0-34-15,2-63-2 16,-1 63 58-16,2 0-56 0,-3 0 18 15,3 0 2-15,11 0 32 16,21 0-46-16,30 2-8 16,27 6 0-16,18 1-2 15,11 1 9-15,4 0-7 16,-4 4 4-16,1 2-2 16,-5 1-4-16,-5 0-5 15,-8 1 7-15,-10-5-23 16,-15-3-34-16,-21-3-25 15,-23-3-22-15,-32-1-106 16</inkml:trace>
  <inkml:trace contextRef="#ctx0" brushRef="#br0" timeOffset="68547.8636">20633 3882 242 0,'0'0'321'16,"0"0"-291"-16,0 0-28 15,0 0 7-15,0 0-18 16,0 0 4-16,82 0 5 16,-43 0 5-16,4 0 2 0,5 0 28 15,9 5-35-15,10 5 0 16,13-1 22-16,8 3-10 15,6 0-8-15,6 0-4 16,5-1 6 0,2-1-13-16,0 3 14 0,-2-1-7 15,-5 0 1-15,-9 4-1 16,-14-1-31-16,-17 4-35 16,-22-2-51-16,-25-6-78 15</inkml:trace>
  <inkml:trace contextRef="#ctx0" brushRef="#br0" timeOffset="68870.7599">20591 4391 472 0,'0'0'0'0,"0"0"-4"16,0 0-8-16,0 0-2 16,0 0 14-16,74 87 11 15,-31-70 1-15,12-5 63 16,17 1 0-16,15-2-46 16,17 1 14-16,7 1-29 15,4 1-13-15,0-2 14 16,-6-4-15-16,-11 2 1 15,-11-4-10-15,-20 1 1 0,-15 1-21 16,-19 2-47-16,-25 1-85 16,-10-2-52-16</inkml:trace>
  <inkml:trace contextRef="#ctx0" brushRef="#br0" timeOffset="69131.6119">20092 5008 569 0,'0'0'98'0,"0"0"-69"15,0 0-29 1,134 12 0-16,-29-7-11 0,18 2 11 16,14 1 0-16,11 1 0 15,10 1 3-15,-4-1-3 16,-9 4 0-16,-13 1 14 15,-12 2-22-15,-16-1 8 16,-16 2-50-16,-16 2 0 16,-20 1-37-16,-15-3-65 15,-20 0-121-15</inkml:trace>
  <inkml:trace contextRef="#ctx0" brushRef="#br0" timeOffset="69397.5255">20563 5857 511 0,'0'0'28'16,"0"0"-22"-16,94 54 8 16,-15-28 59-16,9 1-70 15,9-3 0-15,2-3 15 16,-4-1-12-16,-4-3 26 15,-3-3-24-15,-1-1-2 16,2-4 13-16,0-7-19 16,-4-2 0-16,-4 0-11 15,-11-12-61-15,-7-12-4 0,-17-12-79 16</inkml:trace>
  <inkml:trace contextRef="#ctx0" brushRef="#br0" timeOffset="70325.9442">21407 3141 281 0,'0'0'104'15,"0"0"-101"-15,-91 25-2 16,61-11 58-16,7-2-58 15,7 1 38-15,8-4-21 16,6-1-9-16,2 1-6 16,0-1 7-16,8 1 24 15,17-2 33-15,10-4-59 0,6-3 35 16,0 0-37-16,-4-10 9 16,-3-4-14-16,-11-3-1 15,-9-2 0-15,-9-3-10 16,-5 1 10-16,0-2 0 15,-16 1 7-15,-3 5 0 16,-6 1-3-16,4 6-4 16,8 0 0-16,-2 8-1 15,3 2 1-15,0 0-7 16,-1 5 0-16,2 11-2 16,1 4-13-16,7 4-3 15,3 5-21-15,0 2 39 0,22 1-96 16,5-6-4-1</inkml:trace>
  <inkml:trace contextRef="#ctx0" brushRef="#br0" timeOffset="71217.9923">21176 4388 400 0,'0'0'0'16,"0"0"-16"-16,0 0-74 15,0 0 21-15,0 0 69 16,0 0 0-16,-26-9 7 16,26 11 2-16,0-2 14 15,0 0 55-15,0 0 0 16,0 0-28-16,0 0 41 15,0 0-41-15,-2 0-10 16,-4 0 30-16,-3 0-57 16,-1 0-7-16,-4 0 1 15,1 2-4-15,0 10-6 0,5 1-11 16,3 1 11-16,5 0-15 16,0-1 21-16,3-1-3 15,9-3 0-15,8-4 21 16,-1-2-19-16,5-3-1 15,1 0-1-15,-2-15 38 16,-7-3-38-16,-7-2 4 16,-6 0 0-16,-3-4 3 15,0 0 3-15,-13 2-10 16,-7 3 8-16,-4 6-24 16,3 6 16-16,5 3 0 15,4 4 7-15,3 0-7 0,3 0-4 16,-1 9-13-1,3 3-1-15,4-2 17 0,0 2-14 16,8-2 14-16,7-2 1 16,9-2 0-16,4-5 18 15,2-1-18-15,-2 0 5 16,-6-3-13-16,-8-9-26 16,-6-3 16-16,-7 1 9 15,-1 0-13-15,0 5-11 16,-18 9-46-16,-9 0-65 15,-4 25 36-15,-3 9 2 16</inkml:trace>
  <inkml:trace contextRef="#ctx0" brushRef="#br0" timeOffset="71854.6739">21344 4875 505 0,'0'0'19'15,"0"0"27"-15,0 0-33 16,0 0 15-16,0 0-28 15,0 0 0-15,-75-30-16 16,57 30 28-16,0 0-12 16,3 5 11-16,2 6-2 15,2 3 1-15,0 2-10 0,7-1 0 16,4 1-6-16,0-2 18 16,9-1-12-16,12-3 8 15,7-3 1-15,5-6 5 16,0-1-14-16,-1 0 4 15,-6-14 0-15,-6-6 6 16,-11 0-10-16,-9-6 0 16,0 4 1-16,-9 2 12 15,-15 2-13-15,-3 4 0 16,2 5-7-16,2 2 7 16,4 6 0-16,4 1-9 15,4 0 14-15,2 14-11 0,5 6-18 16,4 5-31-16,0 4 32 15,13 6-59-15,13 0 0 16,2-3-117-16</inkml:trace>
  <inkml:trace contextRef="#ctx0" brushRef="#br0" timeOffset="72871.7221">21284 3766 370 0,'0'0'189'0,"0"0"-133"0,0 0-44 16,0 0 40-16,0 0-44 15,0 0-7-15,0-6 38 16,0 6-33-16,0 0-12 15,0 0 5-15,0 0-53 16,0 11-56-16,0 2 0 16,0-6-101-16</inkml:trace>
  <inkml:trace contextRef="#ctx0" brushRef="#br0" timeOffset="74669.2649">21862 3741 535 0,'0'0'41'0,"0"0"13"15,0 0-53-15,0 0 4 16,0 0 1-16,0 0-6 15,-34 22 0-15,10-5 1 16,-4 5-2-16,-1 6 1 16,1-2 0-16,3-2 14 15,3-1-14-15,3-5 0 16,1-4-1-16,5-4 15 16,-2 1-13-16,2-4-1 0,-2 1 1 15,3-3-1 1,3-2 0-16,2-1 0 0,4-2-5 15,1 0 17-15,2-2-25 16,0-14-7-16,0-1-30 16,12 1 38-16,-1 3-20 15,-4 5 32-15,-4 5 52 16,-3 3-21-16,0 0 1 16,0 0-32-16,0 0 0 15,0 0 13-15,6 0-13 16,3 10-7-16,3 2 0 15,6-1 14-15,1 3 5 16,5 0-12-16,3 0 9 0,1 1-1 16,4-1-8-1,-1 1-1-15,-1-1-6 0,0 2-36 16,-4 0-20-16,-5-3-84 16,-7-9-121-16</inkml:trace>
  <inkml:trace contextRef="#ctx0" brushRef="#br0" timeOffset="75874.7304">21581 5259 344 0,'0'0'71'0,"0"0"-67"0,0 0 3 15,0 0-7-15,0 0 1 16,0 0-5-16,14-35 8 16,-12 35 1-16,-2-1-5 15,0 1 3-15,0 0-1 16,0 0-2-16,0 0-36 15,0 0 30-15,0 0-8 16,4 0 5-16,6 0 9 16,4-3-40-16,3-6-18 15</inkml:trace>
  <inkml:trace contextRef="#ctx0" brushRef="#br0" timeOffset="76257.7609">21774 5171 454 0,'0'0'99'16,"0"0"-99"-16,0 0 7 16,-102 54 28-16,67-36-28 15,9-2 12-15,6-4 5 16,5-3-20-16,4-1 6 16,4 0-10-16,1-4 1 15,5-4-18-15,1 0 11 16,0 0-23-16,0 0 23 15,0 0 6-15,0 0-7 16,0 0 5-16,0 0-10 16,0 0 12-16,0 0 21 15,0 0-12-15,0 0 12 0,0 0-19 16,0 0-4-16,0 0-7 16,0 10 9-16,8 4 34 15,5 3-31-15,3 0 10 16,-1 0-9-16,1-2-3 15,-2-2-1-15,-3 0 0 16,3-3 1-16,-2 0-9 16,3 0-29-16,1-3-88 15,2-7-101-15</inkml:trace>
  <inkml:trace contextRef="#ctx0" brushRef="#br0" timeOffset="78596.8362">23164 3730 311 0,'0'0'73'0,"0"0"-41"15,0 0-14-15,0 0 16 16,0 0 59-16,0 0-46 16,-5 5 3-16,3-5-50 15,2 0 1-15,0 0 29 16,0 0-25-16,0 0-5 15,-1 0 18-15,1 0-18 16,0 0 0-16,-2 0-3 16,2 0 3-16,0 0 3 0,0 0-3 15,0 0 0-15,0 0-12 16,0 0 26-16,0 0-28 16,0 0 3-16,0 0 11 15,0 0 5-15,0 3-5 16,0 4-10-16,-1 7 10 15,-2 4 2-15,0 5-2 16,-3 7-7-16,6-2 7 16,-2 1 13-16,2 0-13 15,0-3 0-15,0 2-5 16,0-5 14-16,0 2-18 16,0 2 1-16,0-2 8 0,2 1 8 15,-2 4-8-15,0 1 0 16,3 3-6-16,-3 2 20 15,0 5-20-15,0 4 6 16,0 1-3-16,-6 3 3 16,-3 4 0-16,3 1 2 15,0 1-1-15,0 0 10 16,4-1-22-16,1-6 3 16,-2 2 8-16,1-2 0 15,-1 2 6-15,1 3-6 16,0-2 5-16,-1 2 6 15,0-4-19-15,0 2 8 16,-3 1-1-16,4 2 0 16,-4 5 1-16,1 5 0 15,0 0 4-15,-1 5-1 0,0-4-3 16,0 0 0-16,-1 1-3 16,1-6-2-16,1-5 5 15,1-6 0-15,1-8 0 16,3-5 11-16,0-8-11 15,0-7 0-15,0-6 8 16,0-7-5-16,0-4-3 16,0-2 0-16,0-2 13 15,0 0-3-15,0 0 25 16,0 0-15-16,0 0-10 16,0 0 13-16,0-14-23 15,0-6-27-15,0-5-6 0,0-1-45 16,-12-3 21-1,-6 3-29-15,-9-4-77 0,-4-5-54 16</inkml:trace>
  <inkml:trace contextRef="#ctx0" brushRef="#br0" timeOffset="79062.3262">22728 5300 488 0,'0'0'46'0,"0"0"-19"16,0 0 23-16,0 0-44 0,0 0-2 15,0 0 2 1,-3-9 12-16,3 9-19 0,0 0 1 16,0 12 0-16,0 10-14 15,10 11 27-15,3 6-13 16,-2 6 0-16,2 4 5 15,-2 2 6-15,-2 2-11 16,2 5 0-16,-1 1 10 16,2-3-5-16,1-5-5 15,0-10 0-15,4-10 7 16,-2-10 6-16,1-6-10 16,1-6-1-16,3-6 37 0,7-3-22 15,9 0 26-15,5-14-43 16,8-11 4-16,-3-3 5 15,-6-5-9-15,-6-7 0 16,-2-2-1-16,-7 2 1 16,-4 5 0-16,-8 12 0 15,-5 5 3-15,-7 9-11 16,1 3-11-16,-2 3-20 16,0 3 21-16,0 0-58 15,0 0-83-15,0 4-39 16</inkml:trace>
  <inkml:trace contextRef="#ctx0" brushRef="#br0" timeOffset="80135.1749">20718 5620 237 0,'0'0'159'16,"0"0"-159"-16,0 0 21 15,0 0-21-15,0 0 6 16,0 0 23-16,0 0-7 16,0 0-14-16,0 0 29 15,0 0-37-15,0 0 0 16,0 0-20-16,-1 0 26 15,1 0-10-15,-2 0 8 16,2 0 0-16,0 0-2 16,0 7-2-16,15 3 0 15,14 2 28-15,14 5-28 0,9 2 9 16,14 0 44-16,6 1-47 16,11-3 29-16,3 0-20 15,4 4-13-15,5-4 34 16,3 3-36-16,1-1 0 15,1 0 0-15,-2-1 21 16,1 1-34-16,0-2 13 16,3-1 0-16,-6-3-1 15,-4 3 1-15,-12-1 0 16,-14 0 6-16,-16-1-2 16,-17-4-4-16,-10-1-6 15,-12-5 6-15,-7-3 5 0,-2-1-5 16,-2 0 0-16,0 0 8 15,0 0-5-15,0 0 14 16,-7-3-17-16,-12-12-12 16,-12-5-64-16,-13-2-35 15,-9-5-64-15</inkml:trace>
  <inkml:trace contextRef="#ctx0" brushRef="#br0" timeOffset="80832.3483">20450 5300 463 0,'0'0'44'16,"0"0"-10"-16,0 0-34 16,0 0 0-16,127 0 8 15,-65 0 1-15,11 3 40 16,12 7-39-16,8 2-4 16,5 4 27-16,2 6-32 15,-1-2-1-15,0 3 2 16,-1-1 11-16,-1-2-11 15,-5-1-2-15,-5-2 0 16,-14-3 7-16,-6-3 4 16,-12 0-11-16,-9-3 0 15,-11-4 3-15,-6-1-4 0,-9-1 1 16,-5-2 0-16,-4 1 31 16,0-1-29-16,1 0 23 15,1 0-14-15,4 0-6 16,4 0 5-16,1 0-10 15,6 2 0-15,-4 3 6 16,-1-2-6-16,-4 3-5 16,-7-1 5-16,-6-2 0 15,0 0 0-15,-4-1-1 16,-2-2-1-16,0 1-20 16,0-1 22-16,0 3-52 15,0 2 27-15,0 4-28 0,-5 4-20 16,-10-5-51-1,1-8-211-15</inkml:trace>
  <inkml:trace contextRef="#ctx0" brushRef="#br0" timeOffset="88148.4352">10090 5421 407 0,'0'0'8'0,"0"0"50"16,0 0-51-16,0 0 11 16,0 0 59-16,0 0-35 15,0 0 11-15,-51-55-53 16,51 55 0-16,0 0-5 15,3 0 5-15,24 4 0 0,28 8-20 16,26-7 47-16,32-5-48 16,30-7 21-16,12-27 0 15,-1-12-15-15,-22-8 0 16,-40-1-12-16,-40 2 27 16,-39 11 8-16,-25 12 0 15,-52 14-8-15,-36 15-47 16,-26 1 37-16,-17 14-29 15,2 7 38-15,6-1 1 16,17 0 7-16,23-6-2 16,20 0 4-16,22-3 2 15,11 3 33-15,6 5-44 16,4 1 0-16,8 4-4 16,10-4 11-16,14-3-13 15,8-3 6-15,31-6 0 0,29-8 2 16,27-11 4-16,23-23-6 15,12-13 14-15,0-8-12 16,-17-2-4-16,-19-1-9 16,-28 7 9-16,-26 10-18 15,-28 9 20-15,-12 5 0 16,-22 8 4-16,-26 12-4 16,-18 7 0-16,-13 7-4 15,-7 22 4-15,5 14 0 16,13 4 0-16,16 1 0 15,17 0 10-15,19-5-2 16,16-6-16-16,0-11 5 0,32-9 3 16,17-11 24-16,22-6-24 15,12-17 21-15,10-19 2 16,-1-10-16-16,-13-7-4 16,-16-3-6-16,-23 0 15 15,-23 9-24-15,-17 7 12 16,-23 8-7-16,-31 14-2 15,-23 15-8-15,-18 3 16 16,-13 29-12-16,-2 13 13 16,4 8 7-16,18 0-7 15,25-6 0-15,28-7-1 16,31-9 1-16,12-11-2 0,47-6-6 16,27-11 8-16,27-6 50 15,23-28-50-15,5-12 6 16,-3-2-8-16,-17-3 6 15,-23-2-8-15,-25 1 2 16,-28 5 2-16,-25 3-13 16,-16 6 13-16,-36 10-3 15,-32 14-5-15,-29 14-31 16,-29 8 21-16,-18 26 14 16,-7 8 0-16,12 7 4 15,20-8 4-15,30-2-3 16,33-8 8-16,29-7-9 15,24 1 0-15,3-1-1 16,29 1 1-16,21-4 0 16,22-10 0-16,17-11 5 0,17-6 4 15,8-24 11-15,-3-6-27 16,-12-6 7-16,-20 0-1 16,-25-2-10-16,-26 1 10 15,-26-3-21-15,-11 6 20 16,-43 9-29-16,-26 12 18 15,-22 19 12-15,-17 8 1 16,-3 26 0-16,8 13 14 16,15 7-3-16,23-2 10 15,26-1-20-15,25-1-1 16,23-6 0-16,27-5 0 0,36-6-7 16,25-12 9-16,25-13-2 15,15-8 45-15,4-15-45 16,-5-18 0-16,-16-9-1 15,-24 1 9-15,-28-5-2 16,-24 0-6-16,-23 0 0 16,-12-4 8-16,-20 0-8 15,-24 9-10-15,-19 10-5 16,-16 19 14-16,-12 12-6 16,-12 22 7-16,2 21 0 15,7 12-15-15,13 4 15 16,20 3 0-16,19 2-1 15,21-3 15-15,21-5-19 16,11-8 5-16,36-12 0 0,19-16-7 16,16-17 7-1,6-3 0-15,3-23 0 0,-13-11 0 16,-19-5 13-16,-17 1-13 16,-21 2 0-16,-21 10-1 15,-12 9 1-15,-42 13 0 16,-28 4-4-16,-25 22 12 15,-17 22-16-15,-4 11 8 16,11 7 0-16,25-3-7 16,31-3 7-16,38-4-9 15,27-7-40-15,55-14-112 16,34-26-208-16</inkml:trace>
  <inkml:trace contextRef="#ctx0" brushRef="#br0" timeOffset="95623.176">12689 3984 560 0,'0'0'9'16,"0"0"-9"-16,-82 8 0 16,54-5 3-16,5-3 34 15,3 0 25-15,8 1-6 16,4-1-19-16,2 3 16 15,3 1-46-15,-7 3 6 16,-5 8-17-16,-11 11 4 0,-7 7 0 16,-5 6 9-16,-5 6-8 15,-2 4 7-15,-6 4-8 16,2 0 0-16,4 1 2 16,4-4-2-16,9-6 0 15,11-6-8-15,5-11 25 16,8-7-17-16,2-9 0 15,5-5 3-15,1-3-14 16,0-3 11-16,0 0-82 16,-6 0 4-16,-6-13-48 15</inkml:trace>
  <inkml:trace contextRef="#ctx0" brushRef="#br0" timeOffset="95944.6888">11800 4342 606 0,'0'0'3'0,"0"0"22"16,0 0-25-16,0 0 0 15,0 0-7-15,0 0 16 16,-10 26-8-16,5 6 25 16,-2 11 1-16,1 3 0 15,3 3-20-15,0-5 34 16,3-5-17-16,0-8-17 15,0-7 14-15,9-7-16 16,9-8 2-16,10-8 45 16,11-1-9-16,18-15 17 0,10-13-34 15,7-5-22-15,-4-1 2 16,-7 6-6-16,-14 4 0 16,-12 4-5-16,-10 6-6 15,-5 4-91-15,-6-1-61 16,-7-4-94-16</inkml:trace>
  <inkml:trace contextRef="#ctx0" brushRef="#br0" timeOffset="97478.0481">13560 3739 442 0,'0'0'112'0,"0"0"-84"0,0 0-7 16,0 0 43-16,0 0-32 15,0 0 25-15,-12-47-15 16,5 42-18-16,-2 0 14 16,-2 2 10-16,1 0-40 15,-5 3 7-15,0 0-15 16,-6 0 0-16,-4 1 0 15,-7 13 9-15,-2 5-16 16,-2 3 7-16,-1 3 0 16,3 3 2-16,1 3-2 15,3-1-4-15,8 4-6 16,1 2 20-16,8 1-20 0,8 5 10 16,5 0 0-16,0-1 3 15,12-2-3-15,6-6 0 16,9-3 0-16,3-10 7 15,1-4-14-15,3-8 13 16,1-8-6-16,3 0 22 16,0-3-4-16,1-18 10 15,-1-4-9-15,-2-4-8 16,-5-3-11-16,-7 2 3 16,-4-3-3-16,-7-1 22 15,-6-2-22-15,-5 0 0 16,-2 0 0-16,0 0 4 15,-7 2 0-15,-7 2-4 16,0 2 0-16,-2 7-10 16,0 4 17-16,-2 5-14 0,-3 3 7 15,1 5-5-15,-5 3 5 16,0 3-2-16,0 0 6 16,2 1-26-16,4 10 21 15,3 3-38-15,8 2-5 16,3 3-8-16,5 2-32 15,3 3-7-15,23-4-72 16,7-6-93-16</inkml:trace>
  <inkml:trace contextRef="#ctx0" brushRef="#br0" timeOffset="99081.9802">13316 3900 295 0,'0'0'82'16,"0"0"-63"-16,0 0-8 0,0 0 73 15,0 0-34-15,0 0-3 16,1-13-1-16,-1 13-31 16,0-1 32-16,0 1-22 15,0 0-4-15,0 0 18 16,0 0-24-16,0 0-7 15,0 0-1-15,0 0 7 16,0 0-14-16,0 0 0 16,0 0 0-16,0 0-12 15,0 0 24-15,0 0-12 0,0 0 0 16,0 0 3 0,0 0-5-16,0 0 2 0,0 0-12 15,0 0-8-15,0 0-111 16,0 0-8-16,-5 0-17 15</inkml:trace>
  <inkml:trace contextRef="#ctx0" brushRef="#br0" timeOffset="100513.5519">12868 4293 398 0,'0'0'55'15,"0"0"-54"-15,0 0 12 16,0 0-12-16,0 0 7 0,0 0 31 15,12 26 21 1,8-13-15-16,14-3-9 0,1 1 1 16,3-5 9-16,2-5-24 15,-1-1-5-15,-6 0 43 16,-5-7-52-16,-5-7 19 16,-3-4 13-16,-5-4-25 15,-3-5 11-15,-7-1-19 16,-2-3-4-16,-3 0 17 15,0 0-17-15,-3 0-3 16,-9-1 6-16,-2 3 3 16,2-2-9-16,2-1 0 0,4 7 4 15,5 0-23 1,1 4 30-16,0 2-18 0,4 2 7 16,11 1 0-16,1 2-5 15,2 1 5-15,1 1 0 16,1 2-4-16,1 2-1 15,-1-1 5-15,-1 2 1 16,0 0-1-16,-2 2 0 16,0-2 0-16,-2 5 6 15,5 0-29-15,-1 2 28 16,1 0-5-16,-3 2 0 16,2 10-6-16,-3 5 3 15,-2 3 2-15,-3 2 1 16,-2 8-11-16,-6 2 19 15,-3 6-8-15,0 5 1 16,0 2 1-16,-12 1-2 16,0-3 1-16,-1 0 6 0,4-6-3 15,3-6 2-15,5-3-6 16,1-8 3-16,0-5 1 16,0-5-6-16,8-3 2 15,1 0 0-15,4-2 10 16,5-2-10-16,5-1 0 15,7-2 29-15,1 0-29 16,6-5 11-16,9-9-11 16,7-3-15-16,8-5-68 15,0-6-160-15,-7-5-350 16</inkml:trace>
  <inkml:trace contextRef="#ctx0" brushRef="#br0" timeOffset="101016.2467">14226 3699 440 0,'0'0'6'16,"0"0"10"-16,0 0-4 15,-59 84 39-15,41-53 23 16,-1 3-15-16,3 1-43 0,5 3 11 16,4 0 16-16,7-1-27 15,0-1-15-15,0-3 35 16,7 1-35-16,12-3 14 15,8-1-15-15,12-5 3 16,9-3-6-16,12-11 3 16,10-3-18-16,-3-8-67 15,-9 0-77-15,-16-17-369 16</inkml:trace>
  <inkml:trace contextRef="#ctx0" brushRef="#br0" timeOffset="102772.8646">14674 3814 450 0,'0'0'26'16,"0"0"20"-16,0 0-37 0,0 0 48 16,0 0-34-16,0 0-3 15,-36-14 16-15,23 14-36 16,-4 0 8-16,-4 5-3 16,0 7-3-16,-1 6 39 15,2 3-34-15,2 5 10 16,6 4-15-16,4 1-2 15,7 4 0-15,1-3-1 16,0-5 8-16,6-7 0 16,9-6-7-16,3-7 0 15,2-4-5-15,2-3 26 16,1 0-21-16,3-17 5 0,-4-5-1 16,-4-3-7-1,-5 0 4-15,-7 0-1 0,-4 0 12 16,-2 4-8-16,0 3-3 15,-6 1 1-15,-3 4 4 16,3 7 0-16,3 2-4 16,3 4 5-16,0 0-7 15,0 0-9-15,0 12-4 16,0 15 10-16,0 10-6 16,5 5 9-16,5 5-2 15,-4-1 8-15,-3-3 11 16,-3-4-12-16,0-4-1 15,0-5 9-15,-2-2-9 16,-8-7 19-16,-2-2-23 16,-5-2 11-16,-3-2 7 0,-3-3-15 15,7-4-3-15,4-7 0 16,5-1 13-16,5 0-11 16,2-7-2-16,0-9-54 15,0-1 54-15,9-3-1 16,12 1 1-16,4-1-3 15,3 3 3-15,-1 0 1 16,-1 3-1-16,-1-1 11 16,1 3-31-16,-3 0 20 15,0-3-81-15,-3 1-45 0,-3 0-117 16</inkml:trace>
  <inkml:trace contextRef="#ctx0" brushRef="#br0" timeOffset="103212.5985">14994 4177 478 0,'0'0'80'16,"-4081"0"-78"-16,8162 0 49 15,-4081 0 17-15,0 0 30 16,0 0 7-16,-26 10-76 15,21-24-1-15,0-3-18 16,2-5-6-16,3-6 17 0,0 0-21 16,0-3 0-16,0 1-5 15,0 4 6-15,0 2-2 16,6 7 1-16,0 8 0 16,-2 3-1-16,2 2 1 15,2 3-9-15,6-1 7 16,0 2 3-16,5 0-17 15,1 5 16-15,-4 8-10 16,-1 5 10-16,-2 5 0 16,-2 0-5-16,-2 2 5 15,-2-1 3-15,1-5-1 16,-2-5-2-16,-2-4 5 0,3-6-12 16,0-4 7-16,5 0 0 15,8-7 1-15,12-17-1 16,1-12-81-16,-1-7-94 15,-11-5-143-15</inkml:trace>
  <inkml:trace contextRef="#ctx0" brushRef="#br0" timeOffset="103501.3032">15340 3674 583 0,'0'0'26'0,"0"0"8"16,0 0-29-16,0 0-5 16,106 17 25-16,-75 5-8 0,0 8 39 15,1 3-37-15,-8 4-12 16,-4 3 34-16,-6 6-36 16,-7 1 6-16,-7 3-2 15,0-1-2-15,-9-3 4 16,-6-8-11-16,-2-4 7 15,1-6-4-15,5-7-3 16,5-9-2-16,4-6-22 16,2-6-136-16,2-12-135 15</inkml:trace>
  <inkml:trace contextRef="#ctx0" brushRef="#br0" timeOffset="103865.4069">16075 3824 309 0,'0'0'370'16,"0"0"-370"-16,0 0 0 16,0 0-2-16,0 0 4 15,0 0-9-15,67-10 7 16,-40 10-17-16,-6 0-6 15,-6 0-68-15,-10 16-3 16,-5 7 75-16,0 7 18 0,-13 5-7 16,-2 0 16-1,2-4 2-15,7-5 89 0,4-5-53 16,2-5-3-16,0-4 1 16,7-6-13-16,7-1 48 15,6-4-44-15,5-1 10 16,8 0 2-16,6-14-47 15,8-6-8-15,9-5 7 16,9-3-77-16,1-3-47 16,-5-4-136-16</inkml:trace>
  <inkml:trace contextRef="#ctx0" brushRef="#br0" timeOffset="104341.8042">17051 3388 639 0,'0'0'56'0,"0"0"-1"16,0 0-40-16,0 0 45 15,0 0 7-15,0 0-53 16,-2-4-1-16,2 4-13 16,0 8 0-16,0 10-14 0,0 9 29 15,0 4-9-15,2 7 15 16,-1 9-16-16,1 2 25 16,-1 6-2-16,1 1-18 15,-2-2 34-15,3-4-40 16,-1-1 0-16,3-9 14 15,-1-4-4-15,2-3 7 16,-1-9-21-16,0-6 0 16,2-7-2-16,-4-4 2 15,0-4 0-15,-3-3 21 16,1 0-20-16,-1 0 3 16,0 0-2-16,2 0-1 0,2-6 18 15,2-10-19-15,7-5-116 16,0 1-74-16,-3 0-29 15,-3 3-192-15</inkml:trace>
  <inkml:trace contextRef="#ctx0" brushRef="#br0" timeOffset="106656.5627">17352 4052 330 0,'0'0'123'16,"0"0"-64"-16,0 0 12 16,0 0-31-16,0 0 14 15,0 0 3-15,0 0-10 16,-8 0 14-16,5-4-23 16,-3-2-36-16,-2-1 40 0,2 2-42 15,-2-2-2-15,0 0 2 16,3 0 4-16,-1-3 5 15,0-1-9-15,0-2 0 16,0-4 0-16,0-3 5 16,0-2-5-16,0-2 26 15,3 1-25-15,0-3 5 16,-1 0-6-16,3 0 9 16,0-5 21-16,1-2-30 15,0-3 0-15,0-3 6 16,0-1 2-16,6-1 3 15,4 7-11-15,5 2 1 16,0 5 4-16,1 5-5 0,0 8-2 16,1-1 0-16,0 5 4 15,2 3-4-15,0 5-4 16,3 2 6-16,3 2-9 16,3 18 6-16,2 9 3 15,-2 5 0-15,-4 4-3 16,-4 6 0-16,-6-7 3 15,-4 3 0-15,-8-4-8 16,-2-3 14-16,0-4-6 16,0-5 0-16,0-5 1 15,-1-7-3-15,-2-7 2 0,3-4 0 16,0-1 5-16,0 0 6 16,0 0-11-16,0-3 23 15,0-14 2-15,11-11-11 16,6-5-14-16,4-1 0 15,0 2-8-15,-2 6 8 16,2 9 0-16,-4 5-2 16,-1 4-7-16,1 5 0 15,-3 1-5-15,3 2 14 16,-1 5-15-16,1 12 15 16,2 6-1-16,-1 0-4 15,-4-2 10-15,0-1-6 16,-3-3 1-16,-2-5 0 15,2-4-2-15,2-3 2 16,3-2 0-16,10-3 2 0,10 0 7 16,8-5-18-16,5-10-1 15,-4-5-109-15,-9 1-22 16,-11-1-28-16,-16 4-201 16</inkml:trace>
  <inkml:trace contextRef="#ctx0" brushRef="#br0" timeOffset="108255.8644">13845 4105 499 0,'0'0'52'0,"0"0"-6"16,0 0-46-1,0 0-3-15,0 0 3 0,152 44 31 16,-34-37 43-16,37-7-56 16,27 0 40-16,20-5-27 15,17-9-7-15,11-9-19 16,4-4-1-16,-4-8-4 16,-19-4 0-16,-27-3 0 15,-29-3 12-15,-34 4-10 16,-30-1-2-16,-30 1 2 15,-24 3-1-15,-25 4 24 16,-12-3-13-16,-40 7-12 16,-32 5 3-16,-32 18-3 15,-38 7-13-15,-37 21-10 16,-34 23-1-16,-22 10 10 0,-6 9 14 16,4 4-1-16,12 3-14 15,23 0 15-15,23-2 0 16,30-2-3-16,33-8 20 15,42-12-19-15,33-15 2 16,36-11-23-16,25-13 7 16,59-7 16-16,56-5 23 15,52-29 26-15,38-14-28 16,35-8 1-16,8-8-20 16,4-3 2-16,-14 3-8 15,-34 0 1-15,-40 8 3 16,-51 9-4-16,-51 13 8 0,-38 11-14 15,-38 6 10 1,-20 4-3-16,-55 7-18 0,-45 6-18 16,-43 4-13-16,-37 29 41 15,-22 8 11-15,-11 6-4 16,4 6 4-16,21 1 0 16,27-5 40-16,47-9-11 15,45-11-12-15,42-9-11 16,35-1 6-16,14 4-24 15,38 7 12-15,29 5-27 16,19 0 3-16,16 5-59 16,8 3-7-16,-3 1-52 15,-11 4-262-15</inkml:trace>
  <inkml:trace contextRef="#ctx0" brushRef="#br0" timeOffset="109253.6751">14567 5216 559 0,'0'0'9'16,"0"0"-8"-16,0 0 10 0,0 0-10 16,0 0 1-16,19 89 57 15,8-70 2-15,8-2 9 16,4-5-39-16,2-4-2 16,5-8-8-16,-3 0 38 15,-4-8-32-15,-4-10-7 16,-7-4 15-16,-3-5-27 15,-8-5-3-15,-7-4 12 16,-10-3-9-16,0-2-4 16,-8-2-4-16,-11-2 3 0,-1 4 4 15,0 6-7 1,7 3 0-16,4 3 0 0,6 0 0 16,3 3 1-16,0-1-1 15,19 5-4 1,4 2-9-16,2 5 13 0,2 7-2 15,-2 8 0-15,-2 0 4 16,2 6-16-16,-3 17 9 16,-4 6 5-16,-3 5-25 15,-7 8 36-15,-8 5-16 16,0 2 5-16,0 3 0 16,-10-5 11-16,6-4-9 15,4-4 2-15,0-9 8 0,14-12-12 16,6-5 0-1,10-9 8-15,12-4-6 0,9-5-4 16,7-21-12-16,1-8-163 16,-2-7-26-16,-7-3-392 15</inkml:trace>
  <inkml:trace contextRef="#ctx0" brushRef="#br0" timeOffset="109492.9025">15669 4793 709 0,'0'0'49'0,"0"0"20"16,0 0 35-16,0 0-67 0,0 0 4 15,0 0-4-15,-70 2-37 16,49 24 11-16,-4 11-11 16,3 5 0-16,1 3 15 15,7-1-15-15,9 1 0 16,4-4 1-16,1-2-1 15,5-5 0-15,17-8 0 16,11-6-90-16,8-13-76 16,4-7-136-16</inkml:trace>
  <inkml:trace contextRef="#ctx0" brushRef="#br0" timeOffset="110086.793">15909 5135 589 0,'0'0'92'0,"0"0"-36"16,0 0-4-16,0 0 23 15,0 0-29-15,0 0 15 16,-19-68-8-16,19 44-51 16,0-2 15-16,0-3-1 15,2-3-9-15,8-1-1 16,1 2-6-16,2 6 2 0,2 3-10 16,-3 7 8-16,0 6 0 15,1 2-4-15,-1 6 11 16,1 1-11-16,2 0 4 15,3 15 0-15,-1 10-21 16,-3 6 21-16,-3 2-5 16,-6 1 5-16,-5 1 8 15,0-6-8-15,0-4-1 16,-6-6 1-16,1-8 0 16,3-6 0-16,2-5 0 15,0 0-2-15,0 0 5 0,0-8-6 16,8-13-4-1,10-5-6-15,-2-2 2 0,2 10 11 16,-5 5 0-16,1 8-3 16,-2 3-2-16,3 2 1 15,3 0-5-15,4 0 9 16,2 8-19-16,-1 4 19 16,2 0 0-16,-1-3-2 15,-1-1 1-15,-1-8-26 16,0 0-104-16,-3 0-75 15,-8-20-290-15</inkml:trace>
  <inkml:trace contextRef="#ctx0" brushRef="#br0" timeOffset="110368.8065">16472 4630 712 0,'0'0'13'0,"0"0"7"15,0 0-20-15,0 0 0 16,98 5 34-16,-68 12 8 16,-1 5 0-16,-3 6-28 15,-2 2 14-15,-3 10 25 16,-8 2-50-16,-6 5 16 16,-7 3 17-16,0-2-23 15,-11 5 23-15,-7 1-33 16,0-1 3-16,-3 2 11 15,-2-4-17-15,-6 0-2 16,-6-5-31-16,-5-5-183 0,-16-14-265 16</inkml:trace>
  <inkml:trace contextRef="#ctx0" brushRef="#br0" timeOffset="116829.3303">9221 5121 116 0,'0'0'87'15,"0"0"-51"-15,0 0-33 16,0 0 95-16,-91-43-94 16,79 36 60-16,3 2-46 15,1 0-12-15,3 2 7 16,5-1-10-16,0 3 18 16,0 1 3-16,0-2-24 15,0 0 0-15,16-2-2 16,7-4-11-16,8 0 8 15,5-1-1-15,-2-1 6 16,2 0-5-16,-6 1 17 16,-7-1-12-16,-2 0 0 15,0-2 2-15,3-2 36 0,-3 5-26 16,-6 1-9-16,-6 3 13 16,-6 5-16-16,-3 0-11 15,0 0-3-15,0 0 28 16,-4 2-23-16,-16 12 9 15,-15 4 0-15,-10 6-11 16,-14 4 18-16,-1-1-7 16,6-4 11-16,13-7-5 15,16-6-3-15,15-3-3 16,10-4 18-16,0 4-43 16,5 5 25-16,15 0 0 15,14 0 8-15,19-4-1 0,24-5-9 16,26-3 4-1,26 0 19-15,21-11 17 0,15-2-29 16,22-3-8-16,16 2 24 16,10-2-17-16,-1 5-3 15,-17 4-5-15,-26 7 0 16,-36 0 15-16,-28 0-15 16,-27 7-1-16,-18 3-13 15,-17-3 28-15,-14 0-13 16,-9-4-1-16,-7 0 0 15,-7-2-20-15,-4 1 20 16,-2-2 0-16,0 0-1 16,0 0 21-16,-19 0-20 0,-29 0 0 15,-33 0 0 1,-33 3-25-16,-30 5 8 0,-23 4-15 16,-21 0 17-16,-10 1 4 15,-5 1-4-15,11 0 7 16,15 0 8-16,14 0 9 15,18 1-9-15,24-7 0 16,30-3 0-16,36-1 4 16,28-4 31-16,22 0 34 15,5 0-39-15,39 0-16 16,36-2 0-16,46-9-14 16,34-3 10-16,37 0-1 0,24 3 7 15,21 3-16 1,8 2 10-16,-12 5-19 0,-20 1 9 15,-22 0 0-15,-27 1 3 16,-19 10 14-16,-20 0-27 16,-23-1 10-16,-17 0 0 15,-20-2-18-15,-17-2 18 16,-20-4 0-16,-14 1-1 16,-12-3 14-16,-2 0-13 15,0 0 0-15,-4 0 14 16,-36-3 37-16,-40-8-51 15,-44 1-100-15,-50 5 82 16,-27 5-41-16,-22 0 53 16,-15 5-46-16,1 11 52 15,8 0-16-15,21 1 17 0,37 0-1 16,38-3 0-16,47-2 5 16,41-2-5-16,25-6 0 15,20-2 0-15,27-2 0 16,43 0 24-16,47-20-24 15,48-12 64-15,45-7-49 16,38-2 22-16,23-5-37 16,25 6 0-16,11 1 34 15,-3 8-34-15,-20 6-8 16,-36 8 7-16,-46 7 2 16,-42 7 9-16,-38 1-10 15,-32 2 3-15,-35 0-22 0,-24 0 19 16,-19 0-17-16,-8 0 8 15,-4 0 18-15,0 0-23 16,-26 0 14-16,-39 8 0 16,-46 11-9-16,-45 9-37 15,-33 2-21-15,-14-5 24 16,14-7 3-16,25-10 33 16,43-8 14-16,45 0 43 15,35 0 50-15,28 0-100 16,13 0-8-16,0 0 6 15,22 0-10-15,38 0 7 16,37 0 1-16,41-8 4 16,33-3 53-16,29 1-44 0,17-2-9 15,18 0 19-15,2 4-14 16,-5 4-10-16,-21 2 5 16,-26 2 0-16,-30 0-5 15,-31 0 5-15,-29 2 0 16,-28 4-4-16,-30-4 23 15,-20 1-38-15,-11-2 19 16,-6-1 0-16,-10 6-10 16,-40 5 11-16,-49 10-2 15,-58 11-15-15,-55 2-42 16,-39 4-17-16,-8-4-28 16,9-4 24-16,39-10 67 15,53-9 24-15,52-8 39 16,52-3 67-16,31 0-53 0,22 0 12 15,2 0-73-15,45-6 14 16,34-15-30-16,43-5 14 16,29-4-2-16,24-2 38 15,12 7-31-15,3 7 0 16,-1 6-7-16,-15 3 0 16,-16 3 13-16,-27 4-13 15,-32-1-11-15,-32 3 8 16,-33 0 3-16,-25 0-4 15,-8 0-19-15,-2 0 10 16,-15 0 13-16,-40 3 0 16,-41 14-16-16,-44 7 13 15,-41 5-81-15,-29 1 19 0,-9-5-4 16,-1-7 58-16,18-5-9 16,30-5 21-16,35-2-1 15,30-2 43-15,33-1-30 16,28-1 15-16,22-2-27 15,17 2 16-15,7-2-17 16,3 3 0-16,36-3 0 16,25 0 33-16,43 0-1 15,39-12 15-15,38-7-35 16,32-1 19-16,15-2-34 16,-4 5 3-16,-15 3 0 15,-27 6 12-15,-46 4-12 0,-39 4 0 16,-41 0-11-16,-33 0 8 15,-20 0-9-15,-6 0 12 16,-13 0 0-16,-40 0-7 16,-46 12 7-16,-50 11-15 15,-40 5-11-15,-32-2-53 16,-13-2 43-16,1-8-21 16,23-6 57-16,40-4 17 15,50-4-14-15,51-2 42 16,39 0 3-16,24 2 10 15,6-2-17-15,0 0-41 16,23 0 0-16,18 0-14 16,14 0 14-16,15-2 0 0,15-6 0 15,12 1 18 1,18 0-34-16,9 1 16 0,7 3 0 16,1 0-19-16,-9 3 5 15,-17 0-42-15,-27 0-25 16,-30 11-48-16,-31 1-52 15</inkml:trace>
  <inkml:trace contextRef="#ctx0" brushRef="#br0" timeOffset="121369.8072">14000 10651 308 0,'0'0'111'0,"0"0"-107"0,0 0 19 16,0 0-7-16,0 0 22 16,0 0 38-16,0 0-65 15,0 6 5-15,0-6 6 16,0 0-20-16,0 0 14 16,0 0-16-16,0 3 5 15,0-3 0-15,0 0 1 16,0 0-6-16,0 0 13 15,0 0-3-15,0 0 3 16,0 0-13-16,0 0 8 16,0 2-7-16,0-2-1 15,0 0 0-15,3 6-2 0,5 2 1 16,5 9-6-16,5 8 7 16,1 4 0-16,2 7-10 15,2 7 10-15,0 3 0 16,1 5 5-16,-1 4 0 15,4 4 28-15,0 2-33 16,-2 1 7-16,2 0 30 16,-2 1-32-16,0 2-1 15,-2-2 4-15,2-3-1 16,-1-3 2-16,0-9-9 16,-2-8 0-16,-1-6 1 15,-4-5-1-15,-4-8 0 16,-4-7-1-16,-2-4 13 15,-4-6-26-15,-3-2 4 16,0-2-66-16,0 0 38 0,-13-6-10 16,-15-18-198-16</inkml:trace>
  <inkml:trace contextRef="#ctx0" brushRef="#br0" timeOffset="121856.7816">13997 11204 292 0,'0'0'197'0,"0"0"-162"16,0 0-35-16,0 0-13 15,0 0 13-15,0 0 14 16,31 71 42-16,-6-33-22 16,6 7 10-16,3 5-28 15,2 5 21-15,0-7-35 16,0-2 0-16,2-7 36 16,2-5-38-16,2-2 3 15,-3-8 17-15,1-2-17 16,-5-5 11-16,-3-5-14 15,-2-5 0-15,-3-5 17 0,1-2-17 16,2-14 0-16,1-19 24 16,2-11-23-16,-1-10 20 15,-7-8-15-15,-4-2-1 16,-3 3 24-16,-7 8-25 16,-1 16-3-16,-3 10 10 15,-4 10 2-15,-3 6-26 16,0 8 11-16,2 3-7 15,1 0-13-15,7 2-139 16,8 13-83-16,6 3 128 16</inkml:trace>
  <inkml:trace contextRef="#ctx0" brushRef="#br0" timeOffset="132125.891">3662 11819 382 0,'0'0'10'0,"0"0"7"16,-15-105-12-16,11 70 21 16,4-2 12-16,-2-1-33 15,2-2 37-15,-3 2-11 16,2 9 21-16,-4 7-28 16,2 8-19-16,0 7 18 15,0 4-18-15,0 2 9 16,-2 1-23-16,-1 0 9 15,-5 0 0-15,-5 0 4 16,-2 8-4-16,-6 19-3 16,-6 19 2-16,-3 21-6 0,-6 17 7 15,-2 17 0-15,2 10 1 16,6 3-7-16,11-1 10 16,20-7-9-16,7-11 5 15,45-12 0-15,37-20-15 16,50-25 15-16,57-29 0 15,48-13 8-15,49-35-8 16,23-14-37-16,23-3-68 16,5-2-2-16,0 3-90 15</inkml:trace>
  <inkml:trace contextRef="#ctx0" brushRef="#br0" timeOffset="133011.3843">17810 11269 602 0,'0'0'37'0,"0"0"-20"16,0 0-17-16,0 0-1 15,0 0-10-15,0 0 5 16,0 0 6-16,107 3 0 15,-43 11 12-15,6 3 26 16,5 5-38-16,-2 5 0 16,-6 7-2-16,-11 5 11 15,-11 0-11-15,-13 3 2 16,-17 2 0-16,-15 7-1 16,-8 10 3-16,-39 6-2 15,-30 5 7-15,-28 2 0 16,-19-7-14-16,-19-4 3 0,-1-7 4 15,1-5 13-15,2-3-13 16,3-2-4-16,-2 0-2 16,-6 2-9-16,-6-4-60 15,-8-12-95-15</inkml:trace>
  <inkml:trace contextRef="#ctx0" brushRef="#br0" timeOffset="145617.5835">7187 11612 441 0,'0'0'21'0,"0"0"63"16,0 0-47-16,0 0 33 15,0 0-34-15,0 0 0 16,0 0 34-16,0 0-56 15,1-34-13-15,17 16 1 16,3 1 6-16,0 0 0 16,4 1-8-16,1 6 0 15,4-1-6-15,2 8 6 0,-2 3 0 16,1 0-2-16,-4 20 4 16,-6 5-10-16,-12 8 7 15,-9 9 1 1,-2 7 9-16,-27 10-9 0,-14 1 0 15,-1-3-2-15,7-8 9 16,7-13 0-16,15-15-7 16,8-8-6-16,4-7-8 15,3-3 9-15,3 0 5 16,19-1-16-16,13-2 33 16,5 3-17-16,6 0 0 15,-3 3 7-15,-5 5-22 16,-7 5 15-16,-1 3 0 15,-9 3-5-15,-5 2 12 16,-10 2-2-16,-6 1-5 0,0-1 0 16,-6-1 12-16,-9-3-9 15,-2 0-3-15,1-3 19 16,-3 0-9-16,1-1 17 16,-4-1-25-16,-6-1 10 15,-2 4 14-15,-2-4-22 16,-4 1-4-16,-1-3 0 15,2-3-5-15,5-3-6 16,8-6-76-16,9-2-47 16,7 0-46-16</inkml:trace>
  <inkml:trace contextRef="#ctx0" brushRef="#br0" timeOffset="147954.8405">8134 11994 469 0,'0'0'57'16,"0"0"-14"-16,0 0-24 0,0 0-17 16,106-93 53-16,-81 53-47 15,-1 0 32-15,-3-4-24 16,-5 2-10-16,-7 0 46 15,-4-1-52-15,-5-1 10 16,0 5 11-16,0 5-19 16,-8 11 22-16,2 10-21 15,3 13 17-15,-1 0-4 16,-5 14-16-16,-3 18-23 16,-1 10 14-16,7 2 9 15,6-2-9-15,0-5 9 16,16-6 0-16,8-5-10 15,0-4 10-15,6-7 0 16,4-6 5-16,3-8-3 16,2-1 4-16,0 0-6 0,-3-11 0 15,-8-3 17-15,-7 2-17 16,-12 5 0-16,-6 3 0 16,-3 4 2-16,0 0 14 15,-15 4-16-15,-11 13 8 16,-3 9-23-16,2 1 15 15,12-1 0-15,10 1-11 16,5-4 28-16,2-4-30 16,19-5 13-16,10-5 0 15,6-6 9-15,4-3-8 0,5-2-1 16,0-15 13-16,-8-4-7 16,-7-1 9-16,-14 0-15 15,-11-3 0 1,-6 3-7-16,-13-2 7 0,-20 0-27 15,-7 2 14-15,-8 4-33 16,-2 4 40-16,5 3-4 16,14 4 10-16,11 3 4 15,10 1-4-15,8 1-5 16,2 1-6-16,0 1-14 16,8 0 22-16,14 0-1 15,11 0 4-15,11 0 10 16,7-2-10-16,9-5 0 15,7-1 17-15,2-4-13 16,-4-2-7-16,-5-4 3 0,-9 3 0 16,-14-1 16-1,-10 2-16-15,-11 6 0 0,-7 0 6 16,-6 5 7-16,-3 3 3 16,0 0 12-16,-8 0-22 15,-12 6 5-15,-6 16-11 16,4 5-8-16,4 5 0 15,9 1 3-15,9-1-1 16,0-6 5-16,11-3 2 16,12-6-2-16,7-7 2 15,9-7-1-15,6-3 10 16,4-10-3-16,-7-13-7 0,-10-2 0 16,-11-5 4-1,-10-1 4-15,-11 0-8 0,0 0-18 16,-24 1 6-16,-14 2-13 15,-4 6 13-15,0 8 5 16,5 6 7-16,12 7 9 16,9 1-9-16,12 0-9 15,2 0-3-15,2 0-7 16,0 0 10-16,14 1 6 16,16 7 3-16,11-6 1 15,10-2 1-15,10 0-1 16,-1-5 14-16,-2-7-13 15,-7-2-2-15,-11 0 0 16,-9-1-6-16,-10 0-1 16,-10 4 7-16,-8 2 0 0,-3 3 17 15,-5 1-16-15,-12 5 2 16,-3 0 18-16,2 0-15 16,5 5 8-16,4 10-14 15,8 9-12-15,1 4 2 16,3 1 13-16,13-1-3 15,6-9 0-15,6-6 7 16,4-10 2-16,6-3-8 16,-2-7 1-16,-2-18 18 15,-10-9-12-15,-9-3-8 0,-12-4 0 16,-3-1 15 0,-9 3-13-16,-15-3-2 0,-4 0 14 15,4 2-5-15,-1 0-9 16,8 3 0-16,4 6 5 15,9 6 5-15,4 8 8 16,0 10-18-16,0 4 3 16,0 3-12-16,0 0 9 15,14 4-18-15,6 17 17 16,10 9 2-16,-3 9-12 16,-7 9 11-16,-8 5 0 15,-7 2 6-15,-5 1-1 16,0 1 3-16,-17-3-8 15,-6-4 10-15,-3-11-2 16,-2-12-8-16,10-11 0 0,5-8 12 16,7-8-11-16,6-2 18 15,1-28 33-15,24-27-40 16,14-16-17-16,10-10 5 16,3 1 0-16,-5 15-5 15,-13 14 5-15,-10 22-7 16,-8 15 2-16,-10 10 8 15,-1 6-18-15,-1 2 5 16,1 21-13-16,-2 13 4 16,-3 9 29-16,0 5-10 15,-12 1 0-15,-9 2 7 16,-4-2 3-16,4-2-10 16,0-7 0-16,3-8 0 0,6-6 0 15,3-4-32-15,2-7-44 16,2-8-80-16,2-9-75 15</inkml:trace>
  <inkml:trace contextRef="#ctx0" brushRef="#br0" timeOffset="148482.6994">9620 11359 649 0,'0'0'8'15,"0"0"60"-15,0 0-68 16,0 0-2-16,0 0-3 16,0 0 10-16,18 76 8 15,-5-21 29-15,-3 9-20 16,-5 0 9-16,-5 0-18 15,0-10-6-15,0-10 16 16,-6-16-23-16,4-13 0 16,1-9-1-16,-1-6 6 15,2 0 8-15,-4-10 25 0,1-22 51 16,-2-19-69 0,-2-17-12-16,1-11-8 0,3-7 0 15,3 5-12-15,0 6 5 16,3 11-1-16,15 10 2 15,6 10-1-15,4 10 7 16,3 12-5-16,2 10 1 16,-3 9-9-16,0 3 12 15,-2 9-9-15,-1 19 3 16,-5 10-5-16,-7 5 12 16,-7 7 0-16,-8 3-8 15,-3 1 16-15,-24 7 0 16,-13 3-8-16,-14-3 4 0,-8-1-11 15,-6-6-30 1,1-4-94-16,2-11-49 0</inkml:trace>
  <inkml:trace contextRef="#ctx0" brushRef="#br0" timeOffset="149125.6933">8817 12146 658 0,'0'0'23'16,"0"0"17"-16,0 0-40 16,0 0 0-16,0 0-19 15,0 0 47-15,9 55-28 0,10-16 62 16,0 1-16 0,4 2-6-16,-2 2-18 0,-4-4-20 15,-3-2 48-15,0-2-46 16,-1-5-4-16,-5-2 4 15,-4-5-1-15,-1-7-6 16,-3-7-45-16,0-8-80 16,0-2 25-16,-3-2-86 15</inkml:trace>
  <inkml:trace contextRef="#ctx0" brushRef="#br0" timeOffset="149441.2761">8685 12405 635 0,'0'0'3'0,"0"0"32"0,0 0-8 16,0 0-27-16,0 0 0 15,0 0-10-15,14 18 23 16,7 14 23-16,4 13 9 16,-1 5-34-16,0 4 40 15,0-4-50-15,0-11 6 16,-2-13 11-16,2-9-7 15,0-10 21-15,6-7-18 16,4-17 10-16,9-22 49 16,1-14-73-16,-1-5 6 15,-3-2-5-15,-3 5-1 16,-4 10 0-16,-4 9-16 0,-7 12-50 16,-7 15 15-16,-3 9-109 15,-6 0-52-15,-3 3-92 16</inkml:trace>
  <inkml:trace contextRef="#ctx0" brushRef="#br0" timeOffset="150046.8082">9075 13046 717 0,'0'0'29'0,"0"0"-7"16,0 0-13-16,0 0-2 16,0 0-7-16,81-24 18 15,-47 24-15-15,2 1-5 16,-6 19 2-16,-7 4 0 15,-13 5-5-15,-10 5 5 16,0 0 0-16,-19 1 16 16,-10-4-9-16,-3-6-4 15,5-6-3-15,7-10 0 16,9-4-3-16,5-5 3 16,1 0-4-16,5-17 0 15,0-3-17-15,2-4 21 16,16 7-6-16,3 5 21 0,3 7-7 15,-3 3-8 1,4 2 0-16,0 0 19 0,1 8-7 16,-1 5 10-16,0 4-2 15,-2 0-10-15,5 0 13 16,-2 0-23-16,2-3-15 16,5-8-68-16,0-6-127 15</inkml:trace>
  <inkml:trace contextRef="#ctx0" brushRef="#br0" timeOffset="151735.6302">9763 13164 669 0,'0'0'126'15,"0"0"-123"-15,0 0 26 16,0 0 72-16,0 0-96 16,44-85 22-16,-21 43-24 15,1-3 7-15,-4-2 1 16,-5-1-11-16,-3 1 0 15,-7 0 0-15,-5 2 5 16,0 6-5-16,0 8 0 16,-8 11 16-16,-1 11-16 15,2 9 0-15,-1 1-28 0,-5 24 15 16,-2 12-16 0,-1 6 29-16,8 0-4 0,8-1-6 15,0-6 10-15,9 0 0 16,11-10-5-16,5-3 0 15,5-7 5-15,3-6 0 16,10-7-1-16,3-3 10 16,-2-3-3-16,-6-10-6 15,-9 0 8-15,-10 3-21 16,-11 3 28-16,-7 4-15 16,-1 2 0-16,0 1 1 15,-1 0 22-15,-15 9-23 16,-1 8-6-16,2 4-9 15,7-2 10-15,5-1 5 16,3-1-2-16,0-5 6 0,12-3-6 16,3-5 2-16,7-4 0 15,4 0 34-15,4 0-19 16,-2-15-6-16,-4-3-9 16,-6-2 16-16,-10 0-17 15,-5-3 1-15,-3 1-57 16,-11 1 50-16,-19 1-65 15,-3 3 18-15,-4 6 18 16,2 3 36-16,8 7-9 16,10 1 9-16,6 0 0 15,8 0-15-15,3 0 15 16,0 1-18-16,8 7 14 0,15 0 4 16,9-2 0-16,10-4 39 15,4-2-35-15,2 0 17 16,-1-9-15-16,-2-6-6 15,-6-2 5-15,-7 0 0 16,-8 4 27-16,-11 1-28 16,-7 6 0-16,-6 1 59 15,0 2-56-15,-11 3-4 16,-11 0-3-16,-4 0 6 16,8 10 1-16,4 5-7 15,9 2-5-15,4 2-9 16,1 1 14-16,0-1 0 0,9-5-9 15,11-2 13 1,10-7-4-16,5-5 0 0,5 0 8 16,0-3 6-16,-9-13-11 15,-9-4-3-15,-11-2 0 16,-8 1 4-16,-3-2-11 16,-4 5 5-16,-18 3-18 15,1 6 9-15,-1 7-23 16,2 2 25-16,6 0 1 15,2 7-20-15,8 4 26 16,4-1-1-16,0-1 3 16,1-1-21-16,17-1 12 15,5-2 9-15,7-5 5 16,3 0 7-16,0-2-15 16,0-13 3-16,-4-4 0 0,-6-5 15 15,0-4-6-15,-8-5-1 16,-5-6 24-16,-4 1-28 15,-3-4 14-15,-1 3-4 16,-2 4-10-16,0 6 18 16,0 9-17-16,0 8 1 15,0 8 20-15,0 4-25 16,0 0-1-16,0 12-6 16,0 19 6-16,0 14-23 15,1 9 23-15,2 7 0 16,3-3 8-16,-4-5-8 15,2-11 5-15,-2-9-5 16,-1-12 0-16,-1-11-4 0,0-7 5 16,0-3-1-16,0-2 18 15,0-23 6-15,0-12-13 16,0-15-11-16,0-8 1 16,0-4-10-16,0 1 9 15,0 7 0-15,0 6-1 16,2 9 3-16,7 3-6 15,3 8 1-15,4 10 3 16,0 6-17-16,-1 5 17 16,3 8 0-16,-1 1 0 0,-1 4-24 15,1 17 21 1,-4 8 0-16,-6 4 3 0,-4 6-5 16,-3 3 6-16,-4 3-1 15,-20 3 16-15,-6-1-11 16,-1 0-2-16,-2-5-3 15,6-10-26-15,8-7 3 16,8-7-130-16,5-11-146 16</inkml:trace>
  <inkml:trace contextRef="#ctx0" brushRef="#br0" timeOffset="152472.5326">11226 12722 469 0,'0'0'180'15,"0"0"-160"-15,0 0-31 16,0 0 38-16,0 0-13 16,0 0 100-16,24-32-63 15,0 5-8-15,2-9-43 16,1-1 2-16,-4-5 15 15,-4 2-17-15,-7 0-7 0,-6 2 5 16,-6 5-2-16,0 5 2 16,0 10 2-16,-2 8 0 15,0 8-1-15,2 2 1 16,0 0-41-16,2 14 10 16,13 9 31-16,8 9-4 15,-4 3-3-15,2 2 7 16,-3 1-2-16,-8 3 2 15,-4 1 0-15,-6 0 8 16,0-2-3-16,-3-7-10 16,-10-6-1-16,3-12 3 15,4-8-16-15,4-7-2 16,2 0 21-16,2-7-6 0,17-13 6 16,6 0-3-16,5 0-4 15,3 5 7-15,1 5-20 16,-4 8-2-16,3 2-73 15,-8 2-27-15,-10 15-173 16</inkml:trace>
  <inkml:trace contextRef="#ctx0" brushRef="#br0" timeOffset="153103.5271">10841 12920 343 0,'0'0'299'0,"0"0"-293"15,0 0-6-15,0 0-24 16,0 0 24-16,0 0 32 16,20 83-15-16,2-49 48 15,6 4-14-15,2 0-21 0,0 0 28 16,4 0-26-16,4-1-1 15,6-2 6 1,4-2-18-16,6-2 28 0,5-4-35 16,5-7-10-16,1-5 30 15,-3-10-25-15,-6-5 9 16,-9 0-16-16,-10-5 9 16,-7-7-1-16,-8-5-8 15,-9-2-6-15,-7-3 5 16,-6 0-65-16,0 0-15 15,-14 3-48-15,-8-5-107 16,-4 2-72-16</inkml:trace>
  <inkml:trace contextRef="#ctx0" brushRef="#br0" timeOffset="153394.7352">11444 13022 696 0,'0'0'71'0,"0"0"-71"15,0 0-29-15,0 0 29 16,0 0 6-16,0 0 28 16,104 60 38-16,-59-38-60 15,-2 0-8-15,0 2-4 16,-7 5 9-16,-9 0-4 16,-11 2-5-16,-11 1 0 15,-5-1 38-15,-6 0-15 16,-18 0 0-16,-3-3 30 0,-1-2-46 15,4-5 26 1,6-4-33-16,5-6 0 0,7-3-1 16,3-4 1-16,3-4-97 15,0 0-93-15,6-10-140 16</inkml:trace>
  <inkml:trace contextRef="#ctx0" brushRef="#br0" timeOffset="154204.6731">12459 12992 448 0,'0'0'255'15,"0"0"-222"-15,0 0-11 16,0 0-25-16,0 0 9 16,0 0-6-16,2 39 12 15,-1-11 28-15,1 9 27 16,-1 7-17-16,-1 4-27 0,2 4 61 15,-2 3-75-15,0 2 32 16,0-3-22-16,0-1-7 16,6-3 9-16,4-8-21 15,1-9 0-15,-2-12 9 16,2-8-9-16,-1-7 0 16,2-4-4-16,7-2 14 15,8-11-20-15,9-19-53 16,1-9-165-16,-4-10-127 15</inkml:trace>
  <inkml:trace contextRef="#ctx0" brushRef="#br0" timeOffset="156310.5075">13126 13364 716 0,'0'0'90'15,"0"0"-76"-15,0 0-4 16,0 0-1-16,0 0 68 0,0 0-76 15,99-86 33-15,-55 47-34 16,-3-7 1-16,-4 0 44 16,-6-3-36-16,-8 4-7 15,-12-1 7-15,-6 8 3 16,-5 8-7-16,0 4-5 16,-3 9 7-16,-4 9-5 15,-1 4-2-15,-4 4-6 16,-3 5 2-16,-5 20-15 15,-3 12 18-15,1 9-9 16,5 5 10-16,9 2-13 16,8-4 13-16,0-8-8 15,18-9 6-15,11-8 2 16,10-7 0-16,5-7 0 16,7-7 4-16,6-3 6 0,-4 0-7 15,-5-6 2-15,-6-7 7 16,-16 2-10-16,-7 4-4 15,-10 3-2-15,-7 2 4 16,-2 0-4-16,0 0 4 16,-2 2 0-16,-15 0-2 15,-3 0-4-15,-3 7 2 16,2 10-4-16,2 3 2 16,4 1 0-16,3-2 6 15,9 0-10-15,3-3 3 16,0-2 3-16,19-2 0 15,9-6 2-15,9-6 2 0,4 0 36 16,2-1-34-16,-5-13 3 16,-8-3 3-16,-8-2-5 15,-10-2-6-15,-7 2-1 16,-5-3-34-16,-6 1 27 16,-24 1-37-16,-6 3-30 15,-4 3 65-15,4 7-10 16,8 5 23-16,6 2 0 15,6 0-8-15,7 0-7 16,6 1 15-16,3 4-10 16,0 1-15-16,0 0 26 15,20-3-1-15,7 1 3 16,10-4 1-16,6 0 30 16,4 0-34-16,2-13 0 15,1-5 41-15,-4 1-33 0,-8 0 21 16,-13 5-29-16,-12 9 11 15,-10 1-4-15,-3 2 29 16,0 0-20-16,0 0 18 16,-4 0-33-16,-11 2 2 15,0 4-3-15,0 6 5 16,5 0-11-16,4 2 6 16,6-1-1-16,0 0-12 15,0-2 3-15,9-1 10 16,12-1-8-16,4-4 18 15,9-2 0-15,1-3-4 16,-3 0-6-16,-5-3 20 0,-7-9-17 16,-7-3 3-16,-4-2-6 15,-9 0 5-15,0 0-12 16,-4-2 7-16,-19 4-15 16,0 2 8-16,0 7-23 15,5 4 8-15,8 2 3 16,2 0-9-16,8 9-18 15,0 4 21-15,0 1 20 16,6 0-14-16,8-1 24 16,7-4-5-16,5-6 6 15,4-3 7-15,6 0-10 16,1-14-3-16,-2-6 0 16,-4-7 29-16,-6-1-26 0,-5 0 2 15,-8-3 48-15,-4 2-30 16,-3-1 8-16,-5 2-20 15,0 0-8-15,0 1 15 16,-3 5-18-16,0 9 0 16,2 6 13-16,-1 4-12 15,2 3-1-15,0 0-1 16,-1 15-13-16,1 12-2 16,0 12 16-16,0 4 0 15,0 3-3-15,0 3 10 16,0 0 0-16,0-4-7 15,3-3 3-15,-2-2-14 0,-1-5 14 16,1-4-3-16,-1-6 0 16,0-6 5-16,0-10 4 15,0-4-9-15,0-5 0 16,0 0 35-16,0 0 10 16,2-11 24-16,2-12-36 15,-2-9-30-15,-2-7 2 16,0-4-5-16,0-7 4 15,0-2-15-15,0-3 11 16,0 0-4-16,0 2-2 16,0 1-31-16,6 9 17 15,8 4 1-15,-1 6-8 16,5 8 15-16,1 10 1 0,0 3 2 16,1 7 6-16,1 5-16 15,-2 0 14-15,-2 12-6 16,-1 9 8-16,-5 7-11 15,-4 6 14-15,-7 3 0 16,0-1-1-16,-8 3 9 16,-12-3-4-16,-7-2-4 15,1-1 0-15,-1-8 16 16,5-4-16-16,4-7 0 16,6-4-1-16,5-4-89 15,5-6-74-15,2 0-202 16</inkml:trace>
  <inkml:trace contextRef="#ctx0" brushRef="#br0" timeOffset="157045.2757">15355 12566 651 0,'0'0'56'0,"0"0"4"16,0 0-59-16,0 0 37 0,0 0-38 16,0 0 20-16,-93 63 19 15,56-24-32-15,-2 2 29 16,1 3 18-16,5 3-36 15,4-2 11-15,11 1-23 16,11-3-3-16,7-2 5 16,0-4-8-16,25-6 0 15,17-6 17-15,13-9-14 16,12-7-6-16,8-9-43 16,5-6-123-16,-8-24-56 15</inkml:trace>
  <inkml:trace contextRef="#ctx0" brushRef="#br0" timeOffset="157534.6314">15621 12514 440 0,'0'0'298'0,"0"0"-248"15,0 0-37-15,0 0-2 16,0 0-6-16,0 0-5 15,8 33 5-15,2 10 11 16,-1 10 65-16,-3 5-72 16,-4 1 27-16,-2-3 9 15,0-11-32-15,0-12 15 0,0-9-28 16,0-12 0-16,-2-8 9 16,1-4 1-16,1 0-3 15,0-4 52-15,0-21-16 16,1-14-29-16,16-13-14 15,3-7 0-15,6 4-20 16,-1 6 13-16,4 15-2 16,-4 10 6-16,0 11 6 15,-4 6-15-15,-1 7 6 16,0 0-4-16,-1 6-5 16,-3 16 9-16,-3 11 4 15,-6 4-6-15,-7 1 16 16,0 5-1-16,-22-5-7 15,-6-3 0-15,-3-2 14 0,-4-10-14 16,2-3 0-16,7-5-3 16,8-9 11-16,9-6-16 15,3 0-18-15,6-14-57 16,0-16-140-16,15-7-138 16</inkml:trace>
  <inkml:trace contextRef="#ctx0" brushRef="#br0" timeOffset="158410.5649">15942 12818 527 0,'0'0'52'15,"0"0"35"-15,0 0-56 16,0 0 102-16,0 0-23 0,0 0-24 16,73-9-21-16,-40-16-63 15,0-4 10-15,-5-5-12 16,-5-3 0-16,-10 0-6 15,-4 3 6-15,-6 9-10 16,-3 8 7-16,0 10 2 16,0 5-4-16,0 2 1 15,-3 0-19-15,-6 0 17 16,0 8-15-16,-3 13 4 16,0 5 11-16,5 4-11 15,4 0 16-15,3-2-6 16,0-1 7-16,0-7-15 15,9-3 15-15,7-7-12 16,-1-5 10-16,3-5-22 0,0 0 21 16,1-12-1-16,-2-11 3 15,-5-4-7-15,-5-3 8 16,-4-3 0-16,-1 3-2 16,-1 5-3-16,2 7 5 15,-2 8 0-15,0 5 8 16,1 5 4-16,0 0-12 15,2 0-16-15,3 10 15 16,3 16-10-16,3 7 11 16,-2 4 4-16,0 2 10 15,-1-2-2-15,-6-4-10 16,-1-6-1-16,-3-3 17 16,0-7-15-16,0-7 2 0,0-2-5 15,0-6 9-15,0-2 0 16,0 0-9-16,0-7 0 15,6-13-2-15,10-8-15 16,5-5 17-16,-3 2-1 16,0-2 4-16,-1 4 5 15,-4 2-3-15,1 0 0 16,0 1 57-16,0 4-62 16,4-3 12-16,-3 2-6 15,4-2 10-15,-1 2-16 0,0-2 0 16,-1 1 0-1,-3-3 7-15,-3 1 4 0,-3 6-11 16,-3 5 0-16,-5 7 18 16,0 5-6-16,0 2-12 15,0-1 0-15,0 2-10 16,0 0 10-16,0 7-18 16,0 17-1-16,0 7 19 15,-2 6-2-15,-1 1 2 16,3-4 0-16,0-2-6 15,0-8 6-15,0-7 0 16,5-5-10-16,7-8 26 16,1-4-22-16,4 0 6 15,4-17-23-15,-1-10-2 16,-8-5-159-16,-12-2-25 0,0 1-129 16</inkml:trace>
  <inkml:trace contextRef="#ctx0" brushRef="#br0" timeOffset="158562.0877">16427 12401 473 0,'0'0'81'0,"0"0"-70"15,0 0 52-15,81 1-28 16,-47-1-8-16,0 0-27 16,-5-1 7-16,1-5-24 15,-4-1 3-15,-8-5-149 16</inkml:trace>
  <inkml:trace contextRef="#ctx0" brushRef="#br0" timeOffset="158883.5558">16822 12218 694 0,'0'0'93'0,"0"0"-8"16,0 0-40-16,0 0 23 15,0 0-18-15,0 0-46 16,51-5 5-16,-12 15-7 16,10 8-2-16,9 3 39 15,3 6-16-15,-1 3 16 16,-12-1-39-16,-16 3 0 0,-15-3 9 16,-15 3-9-16,-2 5 0 15,-8 6 27-15,-16 3-22 16,-7 4 3-16,-2-1 2 15,-6-3-5-15,-1-3 0 16,-2-4-5-16,3-3-21 16,0-4-25-16,3-3-145 15,1-9-123-15</inkml:trace>
  <inkml:trace contextRef="#ctx0" brushRef="#br0" timeOffset="171564.4603">6037 12082 161 0,'0'0'0'0,"0"0"-80"15,0 0 11-15,50-86 57 16</inkml:trace>
  <inkml:trace contextRef="#ctx0" brushRef="#br0" timeOffset="172359.8214">6080 11923 254 0,'0'0'88'0,"0"0"-15"16,-82 3-45-16,67-3 55 15,3 0-75-15,5 0 2 16,5 0 41-16,-1 0-22 16,3 0 3-16,0 0-32 15,0 2 0-15,0 3-13 16,11 4 12-16,15 2 1 15,16 0 50-15,14-3-17 16,25-5 29-16,15-3-28 16,4 0-28-16,7-11 40 15,-10-6-45-15,-10-2-2 16,-16-3 1-16,-11 2 0 16,-17-2 8-16,-15 1-8 0,-15 0 0 15,-9 0-16-15,-4-3-7 16,-21 1-14-16,-22 1 19 15,-17 4-15-15,-12 6-4 16,-11 9 8-16,0 3 29 16,3 0-2-16,9 0 2 15,20 0-6-15,18 0 6 16,21 0 20-16,9 0 36 16,3 0-56-16,0 0 1 15,8 0-8-15,33 0 7 16,19 0-3-16,17 0-2 15,9 2 10-15,-3 13 15 16,-11 5-20-16,-6 4 0 0,-16 7-9 16,-12 6 9-16,-13 4 0 15,-13 8 4-15,-12 3-1 16,0 3 27-16,-23 3-17 16,-12-3-9-16,-4-4 37 15,2-5-28-15,4-10-13 16,6-4 7-16,8-6 0 15,8-2-14-15,7-4-69 16,4-1-59-16,1-10-49 16</inkml:trace>
  <inkml:trace contextRef="#ctx0" brushRef="#br0" timeOffset="178018.0924">12649 12409 295 0,'0'0'0'0,"0"0"11"15,0 0-12-15,0 0 1 16,0 0 0-16,0 0 9 15,0 0 2-15,-83 10 42 16,80-10-10-16,1 2-24 16,2-2 7-16,0 1-26 15,0-1 8-15,-2 1 10 16,2-1-14-16,0 0 31 16,0 0 24-16,0 0-34 0,0 0 41 15,0 0-48-15,5-14-6 16,13-4-7-16,8-7-3 15,12-2-2-15,9 1 0 16,8-2-6-16,10 1 6 16,6-1 0-16,13 4 7 15,-4075 0-19-15,8173 2 16 16,-4077 0-4-16,3 6 0 16,2 4 11-16,-3 3-14 15,1 5 3-15,5 3 0 16,0 1 11-16,-1 0-9 15,2 0-4-15,-5 0 2 16,-5 0 0-16,-5 0-3 0,-6 1 3 16,-10 4 0-1,-5 3-1-15,-2-1 8 0,-9 2-7 16,-6-1 0-16,-4-1 11 16,-9 2-24-16,-4-2 13 15,-9-4 0-15,-9 2 11 16,-9-3-9-16,-8-2-2 15,-6 0 14-15,-3 0-4 16,0 0 39-16,0 0-26 16,-2 0-15-16,-22 0 19 15,-16-2-27-15,-17-6-56 16,-15 2 17-16,-5-2 38 0,-5 5-5 16,-1-3 6-1,-1 1-2-15,-2-2-12 0,-5 2-21 16,-7-2 0-16,-6 1 27 15,-9-1-25-15,-5 2 23 16,-4 0 8-16,-3 3-3 16,5 2-11-16,8 0 16 15,10 0 0-15,16 3 3 16,21 2 5-16,21-2 2 16,21-1-10-16,14 0 0 15,6-1-4-15,3 3 4 16,0 6-15-16,15 4 15 15,12 0 24-15,10 3 24 16,12-2-38-16,12-3-8 16,7-8 22-16,9-2-17 0,2-2-3 15,6-2 14-15,3-10-13 16,3-2 14-16,1-3-19 16,-4 0 0-16,-7 0-7 15,-5 1 7-15,-5 3 0 16,-6 4-4-16,-6 6 23 15,-8 3-35-15,-3 0 16 16,-6 10-44-16,-5 8 17 16,-5 4-36-16,-3 6 2 15,-6-3-10-15,-4 0-68 16</inkml:trace>
  <inkml:trace contextRef="#ctx0" brushRef="#br0" timeOffset="178988.745">14436 12214 551 0,'0'0'15'15,"0"0"-28"-15,0 0 23 16,-118-37-20-16,72 33-1 15,-11 3 11-15,-7 1 0 16,-12 0 5-16,-12 5 1 16,-8 11 1-16,-1 7 5 15,-1 4-8-15,4 2-4 16,3 4 0-16,6 1 1 16,6-2 5-16,12 0-6 0,6 1 12 15,6 3-6-15,2 3 15 16,5 6-21-16,2 2 8 15,6-1-25-15,6-3 21 16,8-9-4-16,7-5 5 16,10-4-5-16,4-5 0 15,2-7-7-15,3-7 7 16,0-1-9-16,0-5-2 16,0 0 11-16,2-5 16 15,15-14-9-15,8-12-7 16,6-9-8-16,4-9 8 15,6-6 0-15,6-3 6 16,8 2-6-16,7 3 1 0,10 4 9 16,7 3 20-16,7 2-16 15,4 1-12-15,8 4 46 16,10 3-47-16,5 2-1 16,12 2 24-16,5 6-18 15,3 2-1-15,-1 5-5 16,-2 4 0-16,-5 3 24 15,-4 7-24-15,-7 3 0 16,-8 2-9-16,-5 0 26 16,-8 0-13-16,-10 3-4 15,-5 4 0-15,-16-1-10 0,-8 1 12 16,-6 0-2-16,-5-1 0 16,-7-1 15-16,-3 0-17 15,-8-1 2-15,-3-1 0 16,-5-3-3-16,-4 0 3 15,-2 2 0-15,-4-2-7 16,-2 0 19-16,-1 0-20 16,2 0 8-16,-1 1 0 15,-1 1-9-15,-1 0 9 16,0-2 0-16,-1 0 0 16,-1 0-3-16,-1 0-4 15,0 0 7-15,0 0-13 16,0 0-11-16,0 0 9 0,0 0-28 15,-13 0 22 1,-13 1-61-16,-4-1-56 0,-1 0-264 16</inkml:trace>
  <inkml:trace contextRef="#ctx0" brushRef="#br0" timeOffset="182197.2175">20471 11853 426 0,'0'0'9'16,"0"0"-16"-16,-85 61 14 16,53-39 50-16,-2-1-30 15,-3 1 7-15,-7-3 5 16,1 2-23-16,-9-1-1 0,-3 2 3 16,-6-3-13-16,-9-1 35 15,-10 1-40-15,-6-2 0 16,-2 0-4-16,-6-1 9 15,3-1 14-15,-6 0-19 16,-3 1 0-16,-10-2-13 16,-9-1 13-16,0-3 0 15,-1-2 0-15,8-5 9 16,13 0-2-16,9-1 23 16,11-1-11-16,7 1 32 15,5-2-44-15,10 0-4 16,5 0 0-16,4 0 15 15,5 0 10-15,2 0-28 16,3 0 0-16,5 0 5 16,6 0 10-16,11 0-15 0,6 0 10 15,8 0-2-15,2-2-2 16,0 2-6-16,0-1-7 16,0 1-16-16,0 0-8 15,0-1-41-15,2 0-21 16,6-8-91-16</inkml:trace>
  <inkml:trace contextRef="#ctx0" brushRef="#br0" timeOffset="182721.6342">18681 11886 573 0,'0'0'12'0,"0"0"-9"16,0 0 5-16,0 0-8 15,-88 61 12-15,66-46 0 16,-4-2 6-16,1 2-6 15,-5 2-9-15,-8 2 45 16,-2 3-48-16,-10 2 0 0,-11 2 2 16,-5 2 18-16,-7 3-22 15,-2-3 2-15,10 1 0 16,8-2 1-16,12 1 14 16,8 0-11-16,5 2 8 15,5-1-8-15,10 1-4 16,5 0 0-16,7 0 0 15,5-1 34-15,0 2-34 16,20 0 0-16,13-1 40 16,7-1-15-16,12-7 16 15,18-3-25-15,9-7-14 16,14-7 37-16,1-5-34 0,2 0-5 16,-7 0 14-16,-9-7-12 15,-10 3 2-15,-11 3-4 16,-15 1-23-16,-11 0 10 15,-9 18-162-15,-11 2-80 16</inkml:trace>
  <inkml:trace contextRef="#ctx0" brushRef="#br0" timeOffset="259536.6108">2457 1224 426 0,'0'0'24'0,"2"77"-9"15,8-31 23-15,-3 5 31 16,-3-1-24-16,1 3 0 15,1 3 23-15,-3 4-21 16,0-1 5-16,5-8-46 16,-3-9-2-16,5-8 14 0,3-13-18 15,2-7-10-15,10-11-60 16,10-3-57-16,8-32-16 16</inkml:trace>
  <inkml:trace contextRef="#ctx0" brushRef="#br0" timeOffset="259729.8425">3054 1116 642 0,'0'0'61'0,"0"0"-61"16,0 0-4-16,12 89 4 16,-5-33 8-16,0 6 10 0,-1 2 30 15,2-6-46-15,-4-8-2 16,1-5 5-16,-5-8-5 15,0-6-50-15,-21-9-56 16,-15-11-165-16</inkml:trace>
  <inkml:trace contextRef="#ctx0" brushRef="#br0" timeOffset="259897.2465">2709 1526 710 0,'0'0'130'0,"0"0"-130"16,0 0-11-16,0 0 6 0,0 0-7 16,0 0 12-1,139 5 0-15,-59-25-71 0,4-13-152 16</inkml:trace>
  <inkml:trace contextRef="#ctx0" brushRef="#br0" timeOffset="260891.446">3695 1315 669 0,'0'0'38'0,"0"0"34"0,-101 44-72 15,66-15 6-15,7 2 30 16,4 1 4-16,15-1 2 16,9 4-39-16,1-1 15 15,25-1-23-15,8-4 5 16,5-8 0-16,6-6 24 16,1-8-24-16,3-7 0 15,-7 0 11-15,-9-12-3 16,-8-9-16-16,-10-4 6 15,-13-2-7-15,-2-2-7 16,-20-4-10-16,-11 2 15 16,-5 4-2-16,-1 5 13 0,6 7-7 15,6 7 5 1,8 7 2-16,6 1-16 0,1 4 16 16,4 16-12-16,3 6 11 15,3 0-10-15,0 2 4 16,15-3-1-16,12-4 6 15,4-9-15-15,2-5 10 16,5-7 1-16,-3 0 0 16,2-12-11-16,-4-12 9 15,-2-8-15-15,-4-1-2 16,-9-6 11-16,-8 0-5 16,-5-6 19-16,-5 0 10 0,0 4-9 15,3 8 18 1,0 13-18-16,0 13 6 0,4 2 2 15,1 5-9-15,5 0-2 16,8 12-10-16,6 17 12 16,1 10-2-16,-1 5-1 15,0 2 3-15,-12-4 11 16,-2-5-5-16,-9-7-4 16,-4-4 27-16,0-7-29 15,0-5 0-15,0-8-3 16,0-4 16-16,0-2-3 15,0-2-8-15,0-15-2 16,0-11-20-16,0-3-1 0,5 6 17 16,4 5 4-1,4 10-18-15,0 9 13 0,4 1-6 16,3 0-7-16,2 6 18 16,5 6 0-16,-2 5 5 15,-2-1-5-15,2-2 0 16,-4-1-3-16,0-4 3 15,-3-5 0-15,0-4 1 16,0 0 5-16,1-4 0 16,-2-13-6-16,2-6-28 15,-3-6 22-15,-4-3-46 16,0-4-9-16,-6 2 22 16,-5 5-2-16,-1 10 41 15,0 9 4-15,0 10 49 0,0 3-50 16,0 21-3-16,-1 7 0 15,1 8 8-15,0 0 29 16,0-3-14-16,3-4-23 16,9-3 10-16,3-3-13 15,3-6 3-15,1-12-137 16</inkml:trace>
  <inkml:trace contextRef="#ctx0" brushRef="#br0" timeOffset="261521.2801">4994 1012 644 0,'0'0'48'0,"0"0"-45"16,0 0-3-16,0 0 0 15,9 102 2-15,-3-58 10 16,1 3 40-16,1-3-16 16,-2-2-14-16,3-6 18 15,1-8-38-15,-1-10 1 16,0-8-5-16,3-8 6 15,6-2 8-15,9-18-12 16,7-19 0-16,5-14-5 16,-6 1-31-16,-7 10-14 15,-12 18 31-15,-6 15 19 0,-5 7 0 16,-3 12-24-16,0 22 24 16,0 15-8-16,4 4 8 15,2-5 0-15,6-6 6 16,4-12-2-16,2-12 19 15,3-6-11-15,1-10-1 16,7-2 10-16,2-12-14 16,6-17 4-16,4-14-22 15,-1-8-15-15,-6-8-93 16,-6 4-328-16</inkml:trace>
  <inkml:trace contextRef="#ctx0" brushRef="#br0" timeOffset="262256.6619">5828 1353 617 0,'0'0'46'16,"0"0"-45"-16,0 0 25 16,0 0 23-16,-81 66 3 15,75-56-16-15,5 2-32 16,1-2 3-16,0-3-7 15,7-2 0-15,10-4 12 16,7-1-5-16,4 0-7 16,8-9 24-16,-2-10-19 0,-7 0-1 15,-2-1-4-15,-10 1-33 16,-9 4 21-16,-6 1-5 16,0 2-16-16,-12 5 22 15,-3 7-24-15,-1 0 28 16,5 6-18-16,4 10-32 15,3 1 57-15,4-1-19 16,0-1 19-16,0-1-12 16,11-3 14-16,6-2-2 15,1-4 0-15,1-5-2 16,2 0-11-16,-3-5 12 16,0-8-5-16,-3-6-7 15,-2-2 6-15,-3-4 7 0,0-1 1 16,0-2-1-16,0 0 0 15,0 4-3-15,1 5 3 16,-2 9-2-16,-1 8 16 16,1 2-24-16,4 2 10 15,-1 17-21-15,0 8 18 16,0 4 3-16,0 1 0 16,3-3 0-16,0-7 1 15,1-8 0-15,-1-9 1 16,3-5 2-16,1-9 0 15,-1-23 22-15,3-8-23 16,-2-10 25-16,1-3-26 16,1 4-2-16,1 1 2 15,-1 2 22-15,-7 4 21 0,-1 4-23 16,-7 9 3-16,-6 8 24 16,6 13-7-16,-6 6-4 15,1 2-38-15,2 9-14 16,-3 21 7-16,1 13 10 15,-1 11-3-15,0 4 0 16,-4 3-4-16,-11 0-14 16,4-5-76-16,4-15-86 15,7-18-142-15</inkml:trace>
  <inkml:trace contextRef="#ctx0" brushRef="#br0" timeOffset="262556.5484">6723 933 637 0,'0'0'48'16,"0"0"-47"-16,0 0-2 15,0 0 2-15,0 95 32 16,-2-52-4-16,-13 2-29 16,-4-1 9-16,-3 2-9 15,-4 0-13-15,0-7-34 16,6-5-34-16,7-13-4 15,11-12 9-15,2-9-103 16,6-16 167-16,12-10 12 16,4-2 175-16,-1 3-66 0,0 9-42 15,0 7-23-15,-2 1 3 16,2 5-32-16,2 3-12 16,2 0-6-16,2 0-16 15,-6 0-158-15</inkml:trace>
  <inkml:trace contextRef="#ctx0" brushRef="#br0" timeOffset="262955.1571">7361 926 712 0,'0'0'84'0,"0"0"-82"16,0 0 12-16,0 0-25 16,0 0 15-16,94 0-4 15,-49 16 9-15,1 6-2 16,-7 0 0-16,-9 2-7 16,-12 3 0-16,-17 4-1 15,-1 4 1-15,-25 3 0 16,-14 5 10-16,-4-1-10 15,10-2-2-15,9-8 2 16,15-7 0-16,9-4-15 0,5-10 17 16,29-3-2-1,12-8 68-15,15 0-5 0,8-7-41 16,-5-10-22-16,-7 3 6 16,-11 2-6-16,-12 9 0 15,-8 3-31-15,-18 0-88 16,-8 20-40-16,-23 6-96 15</inkml:trace>
  <inkml:trace contextRef="#ctx0" brushRef="#br0" timeOffset="263352.6717">4108 2623 645 0,'-128'42'58'0,"25"-1"-52"15,28-7-6-15,28-10 0 16,24-11-8-16,16-9 8 16,7-4 2-16,47 0 18 15,40-12 53-15,55-19 23 16,59-15-15-16,45-12-24 15,35-9-47-15,20-10 24 16,12 1-33-16,5 1 14 16,-6 7-2-16,-8 7 12 0,-9 10-8 15,-20 3-17 1,-20 0 0-16,-30 11 0 0,-34 3 3 16,-39 9-3-16,-41 5 0 15,-34 6 8-15,-40 8-20 16,-21 2 8-16,-14 4-19 15,-2 0-7-15,-24-3-87 16,-35-7-137-16</inkml:trace>
  <inkml:trace contextRef="#ctx0" brushRef="#br0" timeOffset="275142.8674">18309 2074 363 0,'0'0'87'16,"0"0"-38"-16,0 0-8 15,0 0-32-15,0 0-9 16,0 0 13-16,0 0-13 16,0 0-2-16,-30 6-96 15,16 15-82-15,-3-1 30 16</inkml:trace>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0-08-16T04:21:06.448"/>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definitions>
  <inkml:trace contextRef="#ctx0" brushRef="#br0">1362 2852 465 0,'0'0'21'16,"0"0"11"-16,0 0-23 15,0 0 18-15,0 0-14 16,0 0-1-16,0 0 41 15,-61-67-32-15,55 56-11 16,0 1 17-16,0 1-24 16,1 4 40-16,0 1-35 15,3 1 40-15,2 2-44 16,0 1-4-16,0-2 0 0,0 2-8 16,0 0 9-1,0 0-18-15,13 0 0 0,14 0 17 16,8 9-6-16,8-1 6 15,9-2 0 1,0 0-10-16,5-1 26 0,-1-3-18 16,13-2 2-16,1 0-8 15,2 0 1-15,1 0 7 16,3-2 0-16,2 0-5 16,1 2 13-16,3 0-4 15,-3 0-4-15,2 12 9 16,-1 3-7-16,8 6-2 15,0 3-7-15,4 1 2 16,4-2-8-16,1-4 13 16,6-6-6-16,4-6 6 15,2-7-14-15,7 0 21 16,-1 0-11-16,13-2 4 0,7-3 0 16,6-2 11-1,10 4-11-15,1 1-10 0,0-1 6 16,-3 2 8-16,-5 1-2 15,-1 0-2-15,0 0 4 16,5 0-8-16,4 1 2 16,5 1 2-16,2-2-7 15,-1-2 7-15,-3-12 0 16,-8-4 8-16,-6 0-8 16,-5 3-1-16,-9 1 1 15,-2 3 3-15,-11 5-3 16,-10-1 0-16,-6 7-1 0,-8 0-5 15,-7 0 6-15,-8 0 0 16,-1 2 0-16,-8 3 0 16,0 0-2-16,-10-1 14 15,-2-1-12-15,-9-1 0 16,-6 1 0-16,-6-1-7 16,-8 1 7-16,-6-2 0 15,-10 1-6-15,-3-1 6 16,-4-1-29-16,3 0 17 15,3 0-58-15,7 0-2 16,0-6-117-16</inkml:trace>
  <inkml:trace contextRef="#ctx0" brushRef="#br0" timeOffset="123642.9329">11605 1085 445 0,'0'0'145'0,"0"0"-127"16,0 0-23-16,-90-20 10 15,63 19-4-15,-1-1 33 16,-3 2-6-16,-5 0 33 16,-4 0-38-16,-5 7-14 15,-6 9 18-15,2 8-22 16,-5 5 17-16,1 10 3 15,-1 7-20-15,8 12 19 16,1 5-21-16,9-1-3 16,9 0 11-16,12-4-8 15,10-5-2-15,5-5-1 16,8-2 0-16,22-12 2 16,11-8-2-16,17-13-2 0,16-13 1 15,15-3 2 1,13-26 9-16,1-9-10 0,-5-3 12 15,-15 2-9-15,-19 5-3 16,-18 7 0-16,-19 12-7 16,-12 7 19-16,-12 7-12 15,-3 1 0-15,-9 0 2 16,-26 10-9-16,-14 16 7 16,-7 11-2-16,0 11 2 15,7 2 0-15,12 1-2 16,11-11 0-16,17-8 4 15,9-10-15-15,3-8 7 0,23-3-3 16,8-5 6 0,10-3 6-16,12-3 3 0,4-1-6 15,-1-17 0-15,-7-3-24 16,-10-1 23-16,-15-2-20 16,-12 2 15-16,-11 2-3 15,-4 1-6-15,-11 5-13 16,-19 2-16-16,-6 9 42 15,-1 3-3-15,7 0 2 16,8 5 1-16,9 7 0 16,5 0 2-16,6 3-8 15,2-3 5-15,4-1-12 16,24-3 15-16,15-5 0 16,13-3 20-16,16-5-19 15,11-20 15-15,5-9-15 0,-4-6-1 16,-2-6 9-1,-6 0-9-15,-9-7 0 0,-9-1 0 16,-13-1 5-16,-13-4 13 16,-9 2-17-16,-13 8-1 15,-7 11 36-15,-3 13-35 16,0 6 32-16,0 9-16 16,-6 3-6-16,5 6-11 15,-2 1-1-15,0 0-6 16,-6 18-1-16,-2 21-4 15,-4 19 9-15,0 14-3 16,4 3 10-16,4-4-6 0,5-12 2 16,2-14 0-16,0-9-8 15,12-14 6-15,11-6 2 16,8-13 11-16,10-3-10 16,15-17 12-16,8-19-13 15,3-12 6-15,-4-4 0 16,-9-5-6-16,-10-7 3 15,-7 0-3-15,-2 3 0 16,-7 11 0-16,-6 16-8 16,-10 16 17-16,-7 9-9 15,-3 6 8-15,-2 3-7 16,0 0 4-16,0 0-5 16,-14 19-16-16,-10 15 9 0,-6 13 7 15,2 8 8-15,3 5-8 16,4-4 0-16,5-4-8 15,6-5 15-15,6-5-10 16,4-4 3-16,0-5 0 16,0-8-7-16,10-5 7 15,7-9 0-15,2-3 2 16,7-8-2-16,5 0 4 16,6-12 1-16,8-19-5 15,10-7 0-15,-6-2 0 16,-3-1 0-16,-13 7 6 15,-15 14 0-15,-9 7-6 0,-6 10 0 16,-3 3 13-16,0 0-28 16,0 4 15-16,-2 17-10 15,-8 12 10-15,0 8 0 16,7-3 3-16,1-5-3 16,2-12 0-16,0-6-6 15,2-8 4-15,14-3-3 16,10-4 5-16,7 0 0 15,7-13 11-15,3-5-9 16,0-1 1-16,-7 4-2 16,-6 5-2-16,-9 3-2 15,-5 6 3-15,-7 1 0 16,-3 0 0-16,0 0-7 16,-2 1 2-16,1 6-3 15,2 1 5-15,5-4 3 0,5-4 8 16,11 0-4-16,6-2 1 15,9-16-5-15,-3-5-5 16,0-1 2-16,-6 1-9 16,-9 7 12-16,-10 7-12 15,-9 6 12-15,-6 3-2 16,0 0-1-16,-14 5-8 16,-9 19 7-16,-6 10 4 15,3 7 0-15,3 1 20 16,11-4-14-16,4-7-9 0,8-9 3 15,0-8-2 1,4-8-1-16,15-6 3 0,10 0 1 16,8-15 15-16,2-12-7 15,-4-3-9-15,-3-2-2 16,-8 2-2-16,-11 6 3 16,-4 7 2-16,-6 7 1 15,-1 10 2-15,-2 0-3 16,0 0-1-16,-2 6-1 15,-17 17-9-15,-11 14-4 16,-5 10 8-16,0 9 6 16,-1 3 6-16,0-1-2 15,2-3-4-15,-2-9 3 16,0-7 3-16,8-9-5 16,6-8 2-16,10-13 0 0,7-6 2 15,5-3 1 1,0 0 17-16,3-12 6 0,23-20-25 15,14-5-4-15,15-5-43 16,15 3-30-16,12 8 18 16,5 1-156-16</inkml:trace>
  <inkml:trace contextRef="#ctx0" brushRef="#br0" timeOffset="124244.1611">14716 1573 700 0,'0'0'0'0,"-95"33"-1"16,53-1-4-16,2 6 5 16,9 0 0-16,9-3 3 15,9-7-4-15,10-9 1 16,3-5 0-16,12-5 4 16,15-7 3-16,15-2-7 15,7-3 37-15,8-23-31 16,-1-3 5-16,-4-8-11 0,-9-4 0 15,-5 2-4 1,-16 3 7-16,-5 10-3 0,-10 9 28 16,-4 12-11-16,-3 3 52 15,0 2-65-15,0 9 9 16,-18 20-20-16,-7 18 7 16,1 5 0-16,6 0-3 15,15-5 3-15,3-5-1 16,21-5-4-16,19-6-73 15,17-10-59-15,9-17-223 16</inkml:trace>
  <inkml:trace contextRef="#ctx0" brushRef="#br0" timeOffset="126629.7557">15956 1990 767 0,'0'0'35'0,"0"0"-29"15,0 0-6-15,0 0-2 0,37-106 0 16,-7 63 4 0,0-4 10-16,3-1-12 0,-6-3 0 15,-5 2 22-15,-10 4-19 16,-11 8-1-16,-1 7 19 16,-5 5-18-16,-14 10 14 15,-8 6-6-15,-4 9 9 16,-9 0-29-16,-6 26 9 15,-11 20 0-15,-6 18-3 16,2 14 3-16,4 6 4 16,12 0-4-16,7-4 0 15,10-7 12-15,10-8-9 16,10-8 5-16,8-11-8 16,0-9 10-16,18-10-10 15,7-8 0-15,8-10 0 0,12-9 10 16,6 0-10-16,4-19 0 15,-2-8-3-15,-8-6 3 16,-13-4-3-16,-7-1-1 16,-12 4-17-16,-7 5 6 15,-6 6 8-15,0 10 1 16,0 8 3-16,0 2-7 16,-1 3 5-16,-1 0-2 15,-1 0-24-15,1 0 27 16,2 0-31-16,0 0 18 15,7 3 15-15,14-3 2 16,14 0 1-16,12-5-1 0,8-14 0 16,6-6 7-16,2-1-7 15,-6-3 0-15,-2 3 7 16,-15 1-1-16,-12 2 16 16,-10 7-20-16,-10 7 3 15,-8 4 13-15,0 5-5 16,0 0 2-16,-8 0-15 15,-13 10-7-15,-8 18 7 16,-1 6-18-16,1 7 18 16,10-2 0-16,10-5-6 15,9-8 6-15,0-6 6 16,14-3-3-16,8-4 4 16,14-8 1-16,5-5-1 0,3 0 28 15,2-8-35-15,-4-12 1 16,-2-4-3-16,-5-3 9 15,-8 1-2-15,-4 1-5 16,-7 4 3-16,-7 7 1 16,-4 6-4-16,-5 5 0 15,0 3 3-15,0 0 2 16,-5 0-9-16,-13 7 4 16,-3 14-4-16,-2 5 2 15,0 7-2-15,5-2 4 16,8-3 0-16,4-5 2 15,6-5-5-15,0-6 3 0,8-5-3 16,15-3-15 0,10-4 20-16,12 0-2 0,3-3 0 15,4-10-5-15,-5-2 5 16,-8-1 0-16,-6 2 4 16,-6 4-6-16,-10 3 5 15,-1 4-3-15,-6 3 0 16,0 0-4-16,-2 2 4 15,1 15-7-15,-4 7 15 16,-4 8-26-16,-1 2 36 16,-1-1-18-16,-13-2 4 15,0-8-4-15,5-9-4 16,4-4 2-16,2-7 4 0,3-3 1 16,0 0-3-1,0-1-16-15,19-18 9 0,11-8-37 16,7-2 19-16,0 3 6 15,-2 6 19-15,1 6-2 16,-3 4 2-16,-2 1 0 16,0 2-4-16,-1 1 8 15,-3-1-4-15,-2 2 0 16,0-2 0-16,1-3 8 16,-4-4-7-16,2 2-1 15,-2-2 15-15,-2 0-9 16,-4-2 1-16,1 4-6 15,-2-2 8-15,-1 4-3 16,-2-2-6-16,-1 6 0 0,-4 1-7 16,-4 2 16-16,-3 3-7 15,0 0-1-15,0 0 2 16,-1 0 37 0,-15 0-33-16,-7-1 3 0,-7 1-8 15,1 0-2-15,1 0 15 16,2 0-3-16,-3 0 3 15,-2 9 8-15,-2 5-14 16,-2 2-8-16,7 2 11 16,5 3 0-16,-1 5-14 15,10 6 2-15,1 6 0 16,7 1-5-16,6 2 5 0,0-5 0 16,3-9-8-16,21-7 16 15,7-6-15 1,11-7 7-16,11-7 0 0,7 0 25 15,5-11-25-15,0-11-4 16,-2-11 4-16,-3-4 5 16,-7-5-4-16,-9-3-1 15,-9 1 0-15,-5-4-12 16,-9 4 12-16,-3 1 0 16,-6 4-13-16,-6 7 21 15,-1 8-11-15,-3 6 3 16,0 7 0-16,-2 8 8 15,0 3-8-15,0 0-6 0,0 0-1 16,0 14-31 0,0 16 32-16,-5 14 0 0,-5 7 6 15,1 2-1-15,4-5 1 16,5-7 0-16,0-9-2 16,6-8 2-16,12-4 0 15,6-11-3-15,8-5 8 16,12-4 0-16,4-7-5 15,1-13 9-15,-4-6-14 16,-6-4 5-16,-8 0-5 16,-10 11-11-16,-11 9 9 15,-5 7-2-15,-5 3-16 16,0 3 11-16,-8 14-7 16,-8 12 21-16,-2 4 9 15,-1 4-9-15,9 0 0 0,6-6 3 16,4-5 2-1,0-9-1-15,11-4-3 0,11-4 1 16,8-4 11-16,7-5-13 16,3 0 6-16,2-3 3 15,-5-8-9-15,-7 5 0 16,-5-1-1-16,-6 5 2 16,-6 1-2-16,-7 1-21 15,-3 0-1-15,-3 0 8 16,0 0 0-16,0 0 10 15,-12 0-4-15,-3 6 18 16,0 4-11-16,2 4 2 0,1 3 0 16,1 3 1-16,7 4 9 15,2 2-5-15,2-2-2 16,2 0 4-16,17-4-7 16,5-3 0-16,6-8 5 15,9-9 4-15,3 0-9 16,1-19 0-16,-7-5-1 15,-6-1 4-15,-9 1-5 16,-10 5 2-16,-9 4 0 16,-2 3 3-16,0 5 1 15,-13 5 1-15,-4 2-9 16,-5 0 9-16,0 6-5 16,2 10 0-16,5 1-8 0,6-1 3 15,6 0 5 1,3-3-16-16,4-3 16 0,23-5-31 15,12-5 12-15,12 0-54 16,2-12-212-16</inkml:trace>
  <inkml:trace contextRef="#ctx0" brushRef="#br0" timeOffset="126757.214">18756 2213 1039 0,'0'0'0'0,"0"0"-45"0,0 0-123 16,0 0-82-16</inkml:trace>
  <inkml:trace contextRef="#ctx0" brushRef="#br0" timeOffset="127993.1736">19556 2112 642 0,'0'0'22'0,"0"0"-20"16,0 0-4-16,0 0 4 15,14 79 3-15,-14-28 2 16,-22 17 15-16,-14 8 50 16,-6-1-47-16,-3-6-2 15,6-15 4-15,7-15-1 16,9-14 3-16,11-13-18 16,8-4-9-16,4-6 21 0,0-2-19 15,0 0 5-15,20-24 19 16,25-12-22-16,18-12-12 15,9 1-17-15,-1 11-2 16,-5 15 10-16,-11 16-2 16,-12 5 17-16,-10 18-2 15,-12 16-27-15,-12 6 26 16,-9 5 3-16,-6 2 0 16,-27-2 0-16,-7-6 0 15,-8-5 0-15,6-7 12 16,8-10-6-16,13-8 1 15,8-7-7-15,11 1 1 0,1-3 7 16,1 0-8-16,0 0-33 16,16-7 0-16,5-1-55 15,6 3 75-15,-3 3 5 16,-2 2-12-16,-1 0 16 16,-6 0-2-16,1 0 6 15,-4 5-4-15,2 2 10 16,4-1 5-16,4-2-1 15,8 1 26-15,6-5 3 16,7 0-39-16,5 0 0 16,3-16 1-16,-4-4-1 15,-2-3 0-15,-9-4 0 16,-5-1-17-16,-9 1 12 0,-10 10-40 16,-6 5 28-1,-6 10 11-15,0 2 2 0,-7 7-2 16,-17 17-6-16,-1 9 12 15,-1 1 8-15,9 1-5 16,10-9-3-16,7-6 0 16,7-3 11-16,27-7-11 15,9-6 0-15,12-4 0 16,5-1 23-16,-4-15-23 16,-7-1 0-16,-11 5-8 15,-16 7 11-15,-10 5-3 16,-10 0 0-16,-2 20-7 15,-6 14 7-15,-24 12 9 16,-12 11 5-16,-10 1 12 16,-3-2-17-16,-8-5 3 15,6-12-7-15,14-10 1 0,13-11 16 16,17-10-6-16,10-5-6 16,3-3-1-16,8 0-5 15,27-17 6-15,22-7-10 16,16 0-13-16,8-1-36 15,2 1-118-15,-4 1-156 16</inkml:trace>
  <inkml:trace contextRef="#ctx0" brushRef="#br0" timeOffset="128752.226">21349 3213 778 0,'0'0'39'16,"0"0"-35"-16,0 0-4 15,0 0 0-15,119-86-9 16,-77 55 9-16,-3 2-1 15,-3 1-4-15,-10 2-7 16,-9 2 11-16,-6 7-5 16,-8 7 6-16,-2 6-24 15,-1 4 24-15,0 0-9 0,0 7 7 16,-4 17-4 0,-5 8-3-16,3 0 4 0,6-1 10 15,1-5-10-15,21-6 5 16,7-6 0-16,7-9 14 15,4-5-13-15,6 0 16 16,2-21-9-16,2-11-7 16,-1-7 14-16,-3-5-15 15,-6-9-9-15,-6-2 7 16,-5-8 2-16,-6 3-8 16,-5 4-7-16,-6 7 15 15,-3 15 4-15,-2 11 1 16,-3 12-3-16,-1 7 14 15,-3 4-9-15,0 0-7 16,0 0 0-16,0 0 3 0,0 0-17 16,0 12 5-16,-14 15 9 15,-2 13 10-15,-2 6-9 16,6 3 24-16,4-5-24 16,7-3 6-16,1-5 5 15,0-7-12-15,16-5 0 16,8-4 12-16,6-8-9 15,6-8-6-15,1-4-84 16,-8-16-149-16</inkml:trace>
  <inkml:trace contextRef="#ctx0" brushRef="#br0" timeOffset="128880.1118">22031 2687 463 0,'0'0'0'16,"83"2"-150"-16</inkml:trace>
  <inkml:trace contextRef="#ctx0" brushRef="#br0" timeOffset="130042.1583">22431 3087 715 0,'0'0'48'0,"0"0"-48"15,0 0-8-15,0 0 6 16,98-42 4-16,-50 14 7 16,3-4-9-16,-6-2 3 15,-6-3-3-15,-9 1 0 16,-13-3 0-16,-9-1-11 15,-8 7-6-15,0 7 5 16,-8 12-4-16,-3 9 16 16,-3 5 0-16,-1 2-9 15,1 17-8-15,5 3 12 16,8 10-2-16,1 2 4 16,7 4 3-16,10-1 0 0,-1 2 10 15,0-5-9-15,-5-3 10 16,-6-3-2-16,-3-6-6 15,-2-2 37-15,0-3-36 16,-10-4 5-16,-5-2 13 16,-4-4-10-16,-1-4-3 15,7-1-9-15,4-2-23 16,7 0 14-16,2-7-35 16,15-15-36-16,24-11-12 15,15-2 55-15,6 3 37 16,1 4 5-16,-1 3 9 15,-6 9 24-15,-3 3-7 16,-9 1-9-16,-9 5 15 0,-8 2 5 16,-6 0-22-16,-8 4-20 15,-7-1 1-15,-2 1-12 16,-2 1 11-16,0 0-13 16,0-3 5-16,0 3-3 15,0 0 7-15,0 0-1 16,0 0-3-16,0 0 7 15,-2 12-3-15,-6 12 4 16,1 5 0-16,3 5 13 16,4 2-6-16,0-3-5 15,13-5-2-15,9-3 5 16,6-8 2-16,6-10-5 0,3-7 3 16,0 0 0-16,3-12-5 15,1-12 0-15,-4-6 0 16,4-4 4-16,2-9-4 15,-1 1-21-15,-5 2-65 16,-9 8 62-16,-10 15 24 16,-10 8 0-16,-5 9-12 15,-3 0 3-15,0 12 2 16,-6 14 7-16,-7 6 24 16,-1 1-23-16,3-3 13 15,9-5 0-15,2-4-12 16,0-7 7-16,13-4-9 15,9-5 0-15,9-5 44 0,7 0-23 16,6-18-15-16,3-7-5 16,-1-6 6-16,-3-2 6 15,-1-6 6-15,0-2-19 16,0-5 19-16,-8 3-9 16,-7 7-10-16,-8 11 46 15,-11 13-4-15,-7 7-13 16,-1 5-21-16,0 0-8 15,0 0 0-15,-14 25 1 16,-17 13-1-16,-9 13 0 16,-3 8 2-16,5 1-2 15,5 3 0-15,4-4-10 0,9-5 6 16,10 2 8 0,6-6-4-16,4-8 0 15,7-6 0-15,16-9-2 16,11-7 2-16,6-9 0 0,3-6-7 15,-1-5-9-15,-6-9 14 16,-4-16-51-16,-6-7-6 16,-11-7 7-16,-11 0-37 15,-4 1-77-15,0 5 10 16</inkml:trace>
  <inkml:trace contextRef="#ctx0" brushRef="#br0" timeOffset="130184.568">24131 3152 369 0,'0'0'67'0,"0"0"65"16,0 0-75-16,0 0 6 0,0 0 40 16,0 0-20-16,0 0-30 15,84 30-7-15,-61-39-46 16,4-5-43-16,-3-10-195 16</inkml:trace>
  <inkml:trace contextRef="#ctx0" brushRef="#br0" timeOffset="136729.7583">20360 13314 449 0,'0'0'6'0,"0"0"4"0,18-93 6 16,-16 63 1-16,2 1 38 15,-4 1-5-15,2 2-11 16,-1 2-22-16,1 5 20 16,-2 7-26-16,1 5 46 15,-1 7-43-15,0 0-5 16,0 0-7-16,0 0 0 16,0 4-4-16,0 16-6 0,-3 8 8 15,-7 8 10 1,-8 6 11-16,-6 11-13 0,-9 3 20 15,-3 5-24-15,-2 1 3 16,-1-1-4-16,3-4 1 16,2-1-8-16,4-3 4 15,6-8 0-15,6-9-1 16,6-11 6-16,5-11-10 16,5-8 3-16,-1-6-59 15,-1 0 34-15,-4 0-100 16,-8-18 10-16,-5-16-110 15</inkml:trace>
  <inkml:trace contextRef="#ctx0" brushRef="#br0" timeOffset="136978.7081">19867 13409 542 0,'0'0'13'16,"0"0"-8"-16,0 0 57 15,0 0-62-15,0 0 2 16,0 0 3-16,88-12 4 15,-56 24 15-15,3 5-5 16,1 4-14-16,5 1 20 16,-1 3-25-16,0 6 0 15,-2-2 16-15,-1 4-12 16,-7 4-5-16,-6 1 1 16,-4 1 0-16,-8 0-20 15,-2 0 0-15,-3-6-67 0,-1-6-5 16,5-11-218-16</inkml:trace>
  <inkml:trace contextRef="#ctx0" brushRef="#br0" timeOffset="137360.1698">21150 13159 604 0,'0'0'7'0,"0"0"32"16,0 0-39-16,0 0 0 15,0 0-6-15,0 0 11 16,-54 9-5-16,41 8 0 15,3 6 21-15,-3 6-18 16,1 8-2-16,-4 3 4 16,4 6 27-16,-3 0-29 15,4 4 17-15,7-3-15 16,4-2 12-16,0-3-12 16,9 2-5-16,14-5 0 0,9-3-5 15,8-8-4 1,6-10-23-16,6-7-40 0,-1-9-131 15</inkml:trace>
  <inkml:trace contextRef="#ctx0" brushRef="#br0" timeOffset="137979.0492">21600 13584 572 0,'0'0'58'0,"0"0"-58"15,0 0 0-15,0 0 71 16,0 0-15-16,0 0-25 0,-6-30-9 16,6 10-8-1,0-3 18-15,3-7-32 0,9-4 13 16,4-4-16-16,1-2 3 15,2-4 0-15,3-6 4 16,4 1 10-16,-2 2-21 16,3 2 7-16,1 10 0 15,2 8 13-15,1 5-13 16,-1 5 0-16,-3 6-6 16,-7 5 16-16,-3 4-18 15,-2 2 8-15,-3 5 0 16,1 15 2-16,-4 4-2 15,-5 12 1-15,-4 5-9 16,0 4 16-16,-1 4-4 16,-12-3 2-16,-5-1 5 0,-1 0-9 15,-3-2-2-15,0-6 0 16,-3-3 0-16,1-4 0 16,0-7-3-16,-3 1-66 15,-1-7-18-15,-4-7 1 16,1-6-50-16,1-4-172 15</inkml:trace>
  <inkml:trace contextRef="#ctx0" brushRef="#br0" timeOffset="138032.9277">21600 13584 420 0</inkml:trace>
  <inkml:trace contextRef="#ctx0" brushRef="#br0" timeOffset="138137.4031">21600 13584 420 0,'-18'-87'180'0,"18"86"-151"0,0-1-2 0,3 2-25 0,21-1 0 15,6-1 33 1,10 1-15-16,5 0-19 0,4-2 7 15,3-2-8 1,3-3-68-16,-3-6-97 0,-2-7-321 16</inkml:trace>
  <inkml:trace contextRef="#ctx0" brushRef="#br0" timeOffset="138542.4595">22568 13017 493 0,'0'0'12'15,"0"0"-11"-15,0 0-1 16,0 0 61-16,0 0-10 15,81-27-37-15,-68 27-9 16,4 14 17-16,0 6 14 16,2 4-28-16,-3 7 0 15,-5 3 14-15,0 3-18 16,-7 4 14-16,-4 4-17 16,0 2 11-16,-9 3 5 15,-17 3-9-15,-7-1 3 0,0 1-6 16,-6 2-1-16,-3-1 9 15,0 3-13-15,3-8 0 16,3-5-1-16,4-5 1 16,3-9-38-16,-1-5-33 15,4-8-60-15,2-9-175 16</inkml:trace>
  <inkml:trace contextRef="#ctx0" brushRef="#br0" timeOffset="141107.0652">21452 14146 463 0,'0'0'0'16,"0"0"-1"-16,0 0-2 16,0 0-6-16,0 0 18 15,0 0 6-15,2-36 51 16,-2 34-36-16,0 1 38 15,3 1-36-15,-3 0-24 16,0 0 25-16,0-2-33 16,0 0 0-16,-11-3 16 15,-17 0-9-15,-11 3-7 16,-7 1-17-16,1 1 17 16,2 0 8-16,4 0-8 15,2 0 0-15,1 3 12 0,3 11-12 16,3 2 0-16,5 6-6 15,4 6 11-15,6 4-11 16,3 6 8-16,7 2-2 16,4 1 6-16,1-3 2 15,3-3-9-15,15-4 1 16,2-7 0-16,0-3 0 16,-2-4 0-16,-5-5 0 15,-4-2 2-15,-4 1-2 16,-5-1 0-16,0 2 2 15,-7 2 1-15,-14 3 20 16,-12 2-7-16,-1-1-7 16,1-2 7-16,3-3-4 0,9-4-16 15,8-2 4-15,7-3 0 16,3-4-16-16,3 0-8 16,0 0-16-16,4 0 22 15,17 0-19-15,-1 0 30 16,-4 0-12-16,-5 0-5 15,-7 5 19-15,-2 7 0 16,-2 10 5-16,0 6 2 16,-8 7 27-16,-9 12 7 15,0 3 14-15,5 0-18 16,3-2-4-16,9-6-25 16,0-3 1-16,24-4-3 0,13-7 1 15,13-7-2 1,13-8-78-16,2-10-53 0,-4-3-344 15</inkml:trace>
  <inkml:trace contextRef="#ctx0" brushRef="#br0" timeOffset="141541.7199">21953 14696 734 0,'0'0'45'0,"0"0"-28"0,0 0 8 16,0 0-25-16,0 0-7 15,105-5 7-15,-42 5 4 16,11 0 2-16,4 0-6 16,4 0-5-16,-2 0-22 15,-8 0-114-15,-14 0-83 16</inkml:trace>
  <inkml:trace contextRef="#ctx0" brushRef="#br0" timeOffset="141775.9686">22183 15042 566 0,'0'0'10'0,"0"0"39"0,0 0-38 15,0 0-8-15,0 0 2 16,0 0 1-16,3 29 50 16,61-29 10-16,17 0-42 15,8-8-4-15,-2-1-20 16,-9 2-7-16,-6 1 3 15,-10 2-52-15,-18 1 18 16,-18 3-51-16,-23 3-70 16,-12 11-31-16,-40 6-53 15</inkml:trace>
  <inkml:trace contextRef="#ctx0" brushRef="#br0" timeOffset="141956.7078">22137 15329 439 0,'0'0'2'16,"0"0"40"-16,0 0 4 15,0 0 5-15,0 0 35 16,0 0-16-16,113 21-6 16,-51-21-54-16,3-1-3 15,-4-6 4-15,-5 3-11 16,-7 2-22-16,-14 2-38 16,-11 0-58-16,-21 0-64 15,-3 6-161-15</inkml:trace>
  <inkml:trace contextRef="#ctx0" brushRef="#br0" timeOffset="142112.4955">22216 15528 408 0,'0'0'78'0,"0"0"-23"15,0 0 21-15,0 0-28 0,0 0 12 16,0 0 18-16,119 15-60 16,-59-15 4-16,-5 0-22 15,-7 0-3-15,-9 0-9 16,-7 0-70-16,-5 0-33 15,-12 0-211-15</inkml:trace>
  <inkml:trace contextRef="#ctx0" brushRef="#br0" timeOffset="143911.7508">22769 16045 421 0,'0'0'39'16,"0"0"-39"-16,0 0-8 0,0 0 8 15,0 0 13-15,0 0 11 16,-38 17 41-16,38-17-43 15,0 0 31-15,0 0-7 16,0 0-31-16,0 2 20 16,0-2-12-16,1 0-15 15,15 0 40-15,8-8-48 16,4-11 2-16,5-6-6 16,-3-4 8-16,1-4 2 15,-1-1-6-15,-3-3 0 16,-4 2-2-16,-3 4 3 15,-6 4-1-15,-5 7 0 16,-6 8 0-16,-3 3 0 16,0 5 0-16,0 1 0 15,0 3-9-15,0 0 11 0,-15 3-2 16,-13 21 0-16,-10 8-2 16,-5 11 2-16,-4 8 0 15,3 8 2-15,-2 1 7 16,12 3-9-16,7-7 0 15,10-6-2-15,7-4 10 16,8-5-1-16,2-5-7 16,0-6 1-16,9-7 0 15,6-8-1-15,6-7 0 16,6-1 14-16,1-7-6 16,3 0 2-16,-3-5-10 15,0-17 6-15,-3-7-16 0,-1-5-1 16,-6-1-30-16,-8 1 20 15,-3 4 3-15,-3 6 11 16,-4 6 6-16,0 4 2 16,0 5-10-16,0 6 9 15,0 1-3-15,0 2-1 16,0 0-4-16,0 0 6 16,0 0-13-16,0 0 15 15,1 0-7-15,7 0 1 16,1 5 6-16,6 1 5 15,4 0-2-15,5-1 9 16,7-5-12-16,5 0 1 16,1 0-11-16,3 0-9 0,-3 0-77 15,-3 0-90 1</inkml:trace>
  <inkml:trace contextRef="#ctx0" brushRef="#br0" timeOffset="145561.9913">22548 16116 730 0,'0'0'31'0,"0"0"-31"15,0 0-6-15,0 0 6 16,0 0-13-16,0 0 13 16,73-43 0-16,-38 26 7 15,7-5 0-15,8-5-9 16,2-4 2-16,-1-4 0 15,-6-2 4-15,-8 0-2 16,-5 0 13-16,-7-5-4 16,-5-2-8-16,-4-7 1 15,-3 3-4-15,-1 6 0 0,-6 12-2 16,-4 16 2-16,-2 8 0 16,0 3 4-16,0 3-4 15,0 0-1-15,0 0 1 16,0 4 0-16,-20 18-5 15,-9 10 5-15,-7 16 0 16,-6 11-4-16,-6 4 11 16,2 9-14-16,-3 1 5 15,5-1 2-15,4-2-2 16,4-7 2-16,8-4 0 16,6-2 2-16,7-1 2 0,6-6 5 15,6-6-9 1,3-10 0-16,0-9 0 0,6-11 0 15,6-5-2-15,7-9 2 16,8 0 0-16,4-14 9 16,7-12-9-16,-4-8 0 15,0-7-10-15,-8-4 10 16,-7 2-7-16,-9 7 0 16,-4 5 8-16,-4 7-3 15,-2 7 0-15,0 6-1 16,0 5-6-16,0 3 2 15,0 3-2-15,0 0 3 16,0 0-7-16,2 0 13 0,2 0-13 16,0 0 5-1,8 5 4-15,3 2 8 0,6-2 14 16,4 0 8-16,2-5-17 16,5 0 21-16,3 0-30 15,8-15 13-15,2-1-3 16,4-8-2-16,-1-6-8 15,1-7 3-15,-1-8-2 16,-3-6-1-16,-4-4-2 16,0-2-11-16,-5 3 11 15,-6 3 1-15,-7 7 1 16,-8 10-4-16,-5 5 13 16,-3 11-8-16,-4 5-1 15,-3 6-9-15,1 3 9 0,-1 0 0 16,0 4 3-16,0 0-7 15,-4 0 4-15,-17 22-8 16,-12 14 6-16,-9 8-5 16,-7 9 7-16,-3 7 0 15,-3 9-2-15,7 6 2 16,0-1 9-16,11-4-5 16,9-9-4-16,11-10 6 15,10-8 3-15,7-9-9 16,0-5 0-16,12-12 6 15,9-5-3-15,9-11 10 16,10-1-12-16,2-10 14 16,8-15-9-16,-5-7-6 15,-4-5 0-15,-6-5-28 0,-10-2 1 16,-8 2-29-16,-7 3 14 16,-3 12 12-16,-3 11 30 15,-3 10 0-15,-1 6 1 16,0 0-4-16,2 0 0 15,1 0-3-15,3 2 5 16,7 13-5-16,7-1 6 16,9 3 2-16,6 0 6 15,2-1-8-15,-3 0 0 16,-3 1-56-16,-7 0-102 16,-11 0-200-16</inkml:trace>
  <inkml:trace contextRef="#ctx0" brushRef="#br0" timeOffset="146912.8686">23451 16760 331 0,'0'0'118'16,"0"0"-48"-16,0 0 24 15,0 0-27-15,0 0-5 0,0 0 13 16,25-44-11-16,-25 44 5 15,0 0-29-15,0 0-16 16,0 0-24-16,-4 0 0 16,-14 8 0-16,-12 16 0 15,-6 9 0-15,0 6 21 16,2 2-4-16,1 0-2 16,5-2-7-16,6-7-5 15,5-6 0-15,7-6-3 16,5-8 0-16,3-6-10 15,1-3 3-15,1-3-41 16,0 0 11-16,0 0-18 16,0-6 13-16,0-14-29 0,5-10-96 15,8-6-126 1</inkml:trace>
  <inkml:trace contextRef="#ctx0" brushRef="#br0" timeOffset="147152.3184">23294 16801 458 0,'0'0'56'0,"0"0"23"16,0 0-41-16,0 0-6 16,0 0-7-16,0 0 10 15,22-12-24-15,-11 14-3 16,3 13-8-16,6 3 46 16,1 3-24-16,0 3-2 0,0 2-20 15,0 1 16-15,-1-1-17 16,-1 3 1-16,-2-5 0 15,-3-1-2-15,-1-2-24 16,-2-4-13-16,-4-2-59 16,-1-8-71-16,2-7-218 15</inkml:trace>
  <inkml:trace contextRef="#ctx0" brushRef="#br0" timeOffset="147588.2561">24027 16696 721 0,'0'0'17'15,"0"0"-17"-15,0 0 23 16,0 0 2-16,0 0-7 16,0 0 42-16,-11-9-27 15,11 9-24-15,-5 0 1 16,-8 15-9-16,-6 6-1 16,-6 7 20-16,4 3-14 15,0-2 22-15,3 1-25 0,5-5 1 16,2 0 5-16,3-1-5 15,3-2-4-15,5 2 0 16,0-4 6-16,0-2 0 16,16-1-6-16,11-2 0 15,7-6 10-15,6-1-10 16,4-8-9-16,-2 0-46 16,-4 0-35-16,1 0 22 15,-5-6-63-15,-5-3-68 16</inkml:trace>
  <inkml:trace contextRef="#ctx0" brushRef="#br0" timeOffset="148857.8364">24201 16931 520 0,'0'0'100'0,"0"0"-92"16,0 0-2-16,0 0-5 15,0 0 59-15,0 0 20 16,0 2-24-16,0-2-9 16,0 0 5-16,0-4-19 15,0-10-16-15,6-3-17 16,6-6 0-16,4-5 1 16,0-1 0-16,3-3-1 0,-4 3 0 15,7 5-1-15,-4 7-6 16,-1 0 3-16,-3 5 1 15,-2 2-4-15,0 6 10 16,-1-1-6-16,-4 2 3 16,-2 1-7-16,-3 2 3 15,1 0 4-15,0 0-10 16,2 0 3-16,-1 0 0 16,2 10 7-16,-1-1-5 15,-1 2 5-15,2 2-4 16,-3-3 4-16,2 5 0 15,-4 1 1-15,1 0-1 0,-2 3 0 16,0 1-4 0,0 0 10-16,0-1-9 0,-3-3 3 15,0-4 0-15,0-3 1 16,1-4-1-16,2-5 0 16,0 0-1-16,0 0-34 15,0 0-35-15,0 0-3 16,0-8-21-16,0-6-155 15</inkml:trace>
  <inkml:trace contextRef="#ctx0" brushRef="#br0" timeOffset="149185.2012">24259 16838 480 0,'0'0'129'0,"0"0"-107"16,0 0-3-16,0 0 9 15,0 0 24-15,0 0-20 16,51 0-22-16,-18 0 1 16,-2-1-11-16,0 0 0 0,2 1-10 15,-4-1-8-15,-2 1-52 16,-5 0-34-16,-4 0-90 16</inkml:trace>
  <inkml:trace contextRef="#ctx0" brushRef="#br0" timeOffset="150106.9448">24488 16763 567 0,'0'0'100'0,"0"0"-67"16,0 0-8-16,0 0 15 15,0 0 15-15,0 0 3 16,11-14 0-16,-13 12-40 15,-7-1-5-15,-3 3-13 16,-2 0 1-16,-2 0 14 16,1 0-15-16,0 0 0 15,2 7 6-15,1 5-3 16,-4 4 0-16,2 3-3 16,-2 3 0-16,0 0 10 15,2 0-10-15,4 0 0 16,5-6-2-16,2 1 11 0,1-6-9 15,2 0 0-15,0-6 1 16,0-1 0-16,2-1 4 16,6-3-5-16,10 0 16 15,4-3-8-15,8-16 5 16,5-4-13-16,-2-6 6 16,-5 2-6-16,-7 3 0 15,-3 7 0-15,-7 4 4 16,-6 6-3-16,0 2 0 15,-5 4-1-15,0 1 0 0,0 0-4 16,0 0-3-16,0 0 7 16,0 0-1-16,0 0-13 15,0 0 5 1,0 0 3-16,0 0 6 0,0 0-8 16,0 0 8-16,0 0-2 15,0 0-2-15,0 0-7 16,0 11 5-16,0 4 5 15,0 1 0-15,5 1-6 16,3 0 7-16,4-6 0 16,3 0 7-16,-1-5 2 15,3 0-5-15,0-3-1 16,2-3 0-16,0 0 0 16,0 0-3-16,-3-3-46 0,-2-9-26 15,-4 1-50 1,-6 0 3-16,-2 2-69 0,-2-1-162 15</inkml:trace>
  <inkml:trace contextRef="#ctx0" brushRef="#br0" timeOffset="150504.1673">24865 16612 630 0,'0'0'47'0,"0"0"-44"15,0 0-6-15,0 0 6 0,0 0 7 16,0 0 2-16,26 0-5 16,-12 5 31-16,5 7-12 15,0 2-8-15,0 4-3 16,-1 3-11-16,-2 3 37 15,-2 3-28-15,-3 2-4 16,-6 0-2-16,-5 3-5 16,0 0 5-16,-6 4 5 15,-13-3-12-15,-5 4 18 16,-4-1-12-16,-4-2-6 16,-2 0 13-16,0-5-13 15,-2-5 0-15,4-2-7 0,-2-8 23 16,3 1-37-1,-2 0-22-15,-1-1-78 0,1 0 5 16,3-2-102-16</inkml:trace>
  <inkml:trace contextRef="#ctx0" brushRef="#br0" timeOffset="151917.9372">24009 17488 594 0,'0'0'113'16,"0"0"-89"-16,0 0-15 15,0 0-9-15,0 0 0 16,0 0 5-16,45 4 0 15,-16-1-5-15,0 0 3 16,2-1-8-16,1 1 1 16,2-1-44-16,0-1-24 15,-3 2-93-15,-4-3-58 16</inkml:trace>
  <inkml:trace contextRef="#ctx0" brushRef="#br0" timeOffset="152103.2891">24368 17592 436 0,'0'0'119'0,"0"0"-119"15,0 0 0-15,0 0 6 16,0 0 28-16,0 0 7 16,42 37-29-16,-18-29 4 15,6 0-16-15,3-2-13 16,-2 0-87-16,-4 2-105 15</inkml:trace>
  <inkml:trace contextRef="#ctx0" brushRef="#br0" timeOffset="152267.6574">24497 17807 559 0,'0'0'23'0,"0"0"-2"15,0 0-4-15,0 0-1 16,0 0 26-16,0 0-25 15,38 39-9-15,-8-32-8 16,2 1-17-16,0 0-62 16,-5-3-170-16</inkml:trace>
  <inkml:trace contextRef="#ctx0" brushRef="#br0" timeOffset="160026.8463">1398 2819 365 0,'0'0'45'0,"0"0"-40"16,0 0 0-16,0 0-3 16,0 0 10-16,0 0 34 15,0 0-7-15,-15 0-5 16,15 0 8-16,0 0-22 16,0 0-12-16,0 0-8 15,0 0 4-15,0 0-24 16,0 0 20-16,15 1 0 15,6-1-4-15,6 2 12 16,1-1-12-16,8-1 4 16,0 0 0-16,11 0 0 15,4 0 0-15,3 0 0 16,4 0-1-16,2 0 1 0,1-3 0 16,7 1 0-16,1-3 3 15,1 0 9-15,0 2-12 16,3 3 0-16,-4 0-7 15,1-2 8-15,9 1-1 16,6-5 1-16,6-1 14 16,6-2-7-16,-4-2-3 15,2 1 8-15,-1 0-8 16,-3 3-1-16,-9 3 11 16,-7 4-15-16,-9 0 6 15,-3 0 1-15,-2 6-7 16,0 2 0-16,2-1-1 0,-2-6 5 15,3-1 1-15,1 0-5 16,0 0 2-16,1-1 10 16,1-8-12-16,-6 2 0 15,-7 2 9-15,0 0-1 16,-4 4-1-16,0-1-7 16,2 1 0-16,-2 1-2 15,0 0 2-15,3 0 0 16,1 0-2-16,1-2 8 15,0-2 0-15,-1 0-6 16,-3-1 14-16,-5 4-14 16,-3 0 0-16,-6 1 0 15,-2 0-1-15,-8 0 9 16,-3 0 11-16,-5-2-18 16,-7 1 4-16,0 1 20 0,-3 0-15 15,-3-2-10-15,-2 2 16 16,1-1-10-16,-2 0-5 15,-2 1-1-15,1 0 0 16,0 0-15-16,0 0 15 16,-2 0 0-16,0 0 7 15,3 0 2-15,0 0-10 16,3 0 1-16,0 0 0 16,-1 0-1-16,-1 0 1 15,2-1-7-15,-5 1-1 16,-1 0 16-16,2 0-6 0,-2 0-2 15,0 0 0-15,0 0-6 16,0 0 6-16,0 0 0 16,0 0 4-16,0 0 0 15,0 0-1-15,0-2-3 16,0 2 0-16,0 0 4 16,0 0-4-16,0 0-2 15,0 0-5-15,0 0 14 16,0 0-3-16,0 0-4 15,0 0-6-15,0 0 0 16,0 0 6-16,0 0 0 16,0 0-7-16,0 0 6 15,0 0 1-15,0 0 0 16,0 0 0-16,0 0 7 0,0-1-7 16,0 1-2-16,0 0-2 15,0 0 8-15,0 0-1 16,0 0-3-16,0 0 0 15,0 0-10-15,0 0 10 16,0 0-40-16,0 0 20 16,0 0-16-16,0 0 33 15,0 0-15-15,0 0 0 16,0 0 15-16,0 0 3 16,0 0-37-16,0 0 23 15,0 0-24-15,1 0 11 16,-1 0-95-16,1 0 121 0,1 0-31 15,-2 0 30-15,2 0 2 16,-1 0-4-16,2 0-26 16,-1 1-39-16,1 3-35 15</inkml:trace>
  <inkml:trace contextRef="#ctx0" brushRef="#br0" timeOffset="169857.0152">2102 5732 207 0,'0'0'26'16,"0"0"-26"-16,0 0 0 15,0 0-13-15,0 0 11 16,0 0 2-16,0 0 36 16,-74 3 6-16,72-3-7 15,-3 0-8-15,2 0-8 0,0-2 30 16,0-1-48-16,2 2 7 16,-1 1 17-16,2 0 2 15,0 0-9-15,-1 0-5 16,1 0-12-16,0 0 27 15,0 0-28-15,0 0 0 16,0 0 11-16,0 0-9 16,0 0 1-16,0 0-3 15,0 0 6-15,0 0-2 16,0 0-2-16,0 0 2 16,0 0 11-16,0 0-9 15,0 0 4-15,0 0-10 0,0-2 7 16,0 2-1-16,0 0-6 15,0-1 0-15,0 1 2 16,0 0 0-16,0-2-2 16,6-1 0-16,3 1 0 15,4 0-5-15,1 0 5 16,-1 2 0-16,2 0 2 16,0 0-2-16,1 0 1 15,2 0-6-15,0 0 14 16,6 0-10-16,1 0 1 15,7 0 0-15,1-3-1 16,7-2 11-16,3 0-5 16,-1 0 2-16,0 1-3 0,4 3 5 15,0 0-9 1,3 0 0-16,0 1 0 0,-1 0 1 16,-1-2-2-16,0 1 1 15,1-6 0-15,-3 4 11 16,4-3-9-16,-6-2-4 15,-4 5 4-15,-9-3 2 16,-10 3 5-16,0 1-13 16,-10-1 14-16,-1 3-20 15,-4-3 7-15,-4 3 3 16,-1 0 0-16,0 0-1 16,0 0-12-16,0 0-5 0,0 0-29 15,0 0 39 1,0 1-37-16,0 4-52 0,0 0-44 15</inkml:trace>
  <inkml:trace contextRef="#ctx0" brushRef="#br0" timeOffset="173764.5573">1037 7556 535 0,'0'0'19'16,"0"0"-17"-16,0 0 41 0,0 0-22 16,0 0 17-16,0 0-18 15,0 0-16-15,-30-3 16 16,30 3-15-16,0 0-1 16,0 0-4-16,0 0 5 15,0 0-18-15,0 0 13 16,0 0 0-16,0 0-13 15,0 0 13-15,6 0 0 16,5 0 6-16,3 6 1 16,2 0-14-16,5 2 7 15,5-2 0-15,5 2 4 16,7 0-4-16,5-4 0 16,6-4 0-16,0 0 6 15,-2 0-1-15,0 0-5 0,-6 0 12 16,5-4-1-16,0-6-8 15,-1 2-6-15,0 1 10 16,-3 2-7-16,-5 0 12 16,0 3-12-16,-7 0 0 15,-6-1-3-15,-2 0 3 16,-9 2 0-16,-5 0-4 16,-5-1 12-16,-3 2-16 15,3 0 8-15,-3 0 0 16,0 0-6-16,0-1 2 15,0-4-6-15,-3-3-1 0,-11-7-114 16,-2-3 8 0,-2-7-115-16</inkml:trace>
  <inkml:trace contextRef="#ctx0" brushRef="#br0" timeOffset="174273.7871">1670 7245 330 0,'0'0'153'16,"0"0"-111"-16,0 0-40 15,0 0-2-15,0 0-14 16,0 0 14-16,0 0 9 0,0 0 28 16,0 0-23-1,0 0-11-15,0 0 7 0,5 0-10 16,6 0 0-16,5 0 8 15,14 5 2-15,3 5 22 16,4 2-32-16,-1 2 0 16,3 6 9-16,-2 5-9 15,-4 1 0-15,-2 7-6 16,-3 1 3-16,-8 3 3 16,1 1 0-16,-8 2 7 15,-4 0-16-15,0-1 10 16,-6 0-1-16,2-6 13 15,-4-2-2-15,-1-3-10 16,0-5-1-16,0 0 2 0,-9 2 23 16,-9 2-18-16,-6 1 11 15,-3 0 26-15,-1-3-39 16,3-8 19-16,4-4-22 16,7-6-1-16,3-3 54 15,5-3-54-15,0 1 14 16,4-2-11-16,2 0-4 15,0 0-7-15,0 0-1 16,0 0-43-16,0 0 8 16,6-14-60-16,9-7-142 15</inkml:trace>
  <inkml:trace contextRef="#ctx0" brushRef="#br0" timeOffset="176828.9398">5341 7636 311 0,'0'0'85'16,"0"0"-49"-16,0 0-10 16,0 0 21-16,0 0-32 15,0 0 16-15,0 0 19 16,-40-8-10-16,39 8 1 16,-1 0-29-16,2 0-7 15,0 0-3-15,0 0-2 16,0 0-5-16,0 0-5 15,0 0 3-15,2 10 6 16,19 6-2-16,5 1 6 16,12 3 4-16,8-4-5 15,14-3-4-15,8-8 4 16,4-3 1-16,8-2-3 16,-2 0 3-16,-2-5 4 15,-7-2 14-15,-5-1-21 0,-9 5 1 16,-10 3 11-16,-8 0-5 15,-10 0-7-15,-6 0-5 16,-9 0 5-16,-8 0 3 16,-2 2-3-16,-2-2-5 15,0 0-4-15,0 0 18 16,0 0-11-16,0 0 2 16,-2-3-21-16,-11-14-69 15,-5-12-239-15</inkml:trace>
  <inkml:trace contextRef="#ctx0" brushRef="#br0" timeOffset="177526.9684">5227 6543 424 0,'0'0'25'16,"0"0"-2"-16,0 0-16 16,0 0-6-16,0 0 43 15,0 0-16-15,-12 0 36 16,12 0-42-16,0 0-15 15,0 0 45-15,0 0-40 16,0 0-2-16,0-1 16 16,5 1-17-16,15-1-6 15,4 1 1-15,12 0-2 16,0 0-1-16,4 0-1 16,0 0 0-16,-1 0 0 15,-6 0 5-15,-3 0-5 0,-8 0 0 16,-7 0-29-1,-6 0 27-15,-6 0-69 0,-3 0-15 16,0 2 16-16,-18 9 22 16,-6 2-90-16,0-1-109 15</inkml:trace>
  <inkml:trace contextRef="#ctx0" brushRef="#br0" timeOffset="177813.1669">5449 6598 323 0,'0'0'173'16,"0"0"-111"-16,0 0-20 0,0 0-25 15,0 0 25 1,0 0 5-16,0 0-38 0,0 0-1 16,0 0-8-16,0 4 3 15,0 9-12-15,0 8 22 16,0 8-13-16,0 5 20 16,0 4-12-16,0-4 19 15,0-2-10-15,0-1-11 16,0-4 10-16,0 0-16 15,0-1 0-15,0 2 0 16,0 0 1-16,0 1 1 16,-3-5-4-16,-1-2-45 15,4-5 22-15,0-1-87 16,0-4 32-16,2-2-49 16,9-4-49-16</inkml:trace>
  <inkml:trace contextRef="#ctx0" brushRef="#br0" timeOffset="179620.9377">5506 7110 301 0,'0'0'177'0,"0"0"-65"16,0 0-47-16,0 0-14 16,0 0-18-16,0 0 46 15,3-3-54-15,0-1-4 16,9-3 4-16,4-5-23 16,12-7 6-16,4-4-8 15,-1-4 0-15,-1 1 1 16,-2-1-1-16,-4-1 0 15,-1 3-4-15,-6 1 8 0,-6 4 1 16,-4 4-5-16,-7 6 1 16,0 6-15-16,0 3 14 15,0 1 0-15,0 0-4 16,0 0 5-16,-9 0-2 16,-1 7-7-16,1 7 7 15,-3 3-18-15,3 0 19 16,6-2-4-16,1 1 2 15,2 0 4-15,0-4-12 16,0 1 2-16,0-4 5 16,8 2-6-16,3-5 9 15,2-1 0-15,2-3 8 16,0-2-3-16,-1 0-5 16,1 0 0-16,-1-10 13 15,-3-4-21-15,-1 1 8 0,-3-6-7 16,-2 0-2-16,-4-1 9 15,-1-1-4-15,0 2 4 16,0 1 0-16,0 1-8 16,0 1 8-16,-3 4 0 15,0 2 18-15,3 3-18 16,0-1 0-16,0 3-3 16,2-2-7-16,11 2 7 15,5-2-10-15,6 3 5 16,3 3 8-16,-2 1 0 15,-1 0-1-15,-6 0-8 16,-5 4-13-16,-5 7 21 0,-6 2-2 16,-2 3 3-16,0 1 0 15,0 4 0-15,0-1 8 16,0-3-8-16,0 2-1 16,0-4-2-16,0 1 3 15,5 0-2-15,3-4 2 16,2-1-6-16,4-2 4 15,-1-4-1-15,2-5 3 16,1 0 19-16,1 0-19 16,-1-3 9-16,2-10-8 15,-2-2 1-15,-2-4 10 16,-5 0-12-16,1-3-11 16,-4 1 11-16,-4 3 0 0,-2-1-1 15,0 3-9 1,0 0 15-16,0 2-5 0,0 2 0 15,0 1-3-15,-2-2-3 16,2 3-1-16,0-2 7 16,-1 3-7-16,1 0 7 15,0 3 0-15,-2-2-1 16,2 5 3-16,0-3-2 16,-1 1 0-16,1 2 0 15,0-1 0-15,0 0 4 16,0 0-8-16,0 2 1 15,0-1 3-15,0 1 4 0,0 0-4 16,0 2 0 0,0-1-1-16,0-3 1 0,0 0-4 15,12-4 0-15,9 1-2 16,2-1 0-16,4 3 6 16,4 5 0-16,3 0 0 15,1 0 0-15,-5 0-5 16,0 0 0-16,-9 13-9 15,-6 1 14-15,-6 4 0 16,1 4-6-16,-7 6 6 16,-3 2 0-16,0 1 5 15,0-1-13-15,0-5 26 16,0-4-13-16,0-5-5 0,0-7 3 16,0-4 9-1,0-3-8-15,0-1 0 0,0-1 19 16,0 0-7-16,0 0 2 15,0 0 11-15,0 0-22 16,0-13 10-16,0-4-13 16,0-1-4-16,0 0 0 15,0-1 15-15,12 4-29 16,1 0 14-16,-1 4 0 16,3 3-5-16,-3 1 5 15,-1 2 0-15,-4 2 3 16,-3 1 3-16,-2 2-6 15,-2 0 0-15,3 0 0 16,3 0-3-16,2 0 3 0,3 10 0 16,-2 0 0-16,0 1 3 15,0-1-5-15,-3-2 2 16,-1-1 0-16,-4-4 8 16,1 0-8-16,-2-1-9 15,0-2 1-15,1 0-14 16,1 0 17-16,2 0-14 15,9-12 5-15,6-6 12 16,4-4-37-16,0 8-2 16,-5 6 38-16,1 5-6 15,-1 3 6-15,0 0-2 16,1 0 5-16,-1 2-3 16,3 4 0-16,0 1 3 0,-2-4 20 15,5-3-14-15,0 0 26 16,4 0-17-16,1-13 1 15,-3-3 1-15,-2-1-12 16,-4 0-5-16,-8 0 0 16,0 3 5-16,-8 3-5 15,-2 4 0-15,-2 3 1 16,0-1 15-16,0 5-12 16,0 0-4-16,0 0 0 15,-3 0-13-15,-8 2 13 16,-4 8-9-16,0 2 8 15,-1 3-13-15,5 2 11 0,1 1 3 16,1 0-5-16,5-1 13 16,2 0-14-16,2-5 6 15,0 0 0-15,2-4 9 16,11-2-7-16,0-3 7 16,5-3 6-16,2 0-8 15,-1 0 3-15,-4 0-10 16,-3-5-10-16,-6-2-13 15,-2-5-52-15,-4-6-125 16</inkml:trace>
  <inkml:trace contextRef="#ctx0" brushRef="#br0" timeOffset="179778.7667">7018 6432 610 0,'0'0'69'16,"0"0"-69"-16,0 0-104 16,0 0-62-16,0 0 33 15</inkml:trace>
  <inkml:trace contextRef="#ctx0" brushRef="#br0" timeOffset="182981.4261">7136 6803 426 0,'0'0'50'0,"0"0"-41"16,0 0 69 0,0 0-13-16,0 0-16 0,0 0-32 15,0 0-17-15,3 0-1 16,-3 0-4-16,0 0 9 15,0 0-4-15,0 0 0 16,0 0 4-16,1 0-5 16,-1 0 1-16,0 0-2 15,2 0-17-15,2 0-20 16,1 0 34-16,1 0-39 16,6 2-4-16,-5-2 9 15,-1 2 6-15,-1-1 3 16,-2-1 26-16,-3 2 7 15,0-2-3-15,0 0 31 16,0 0 23-16,0 0 15 0,0 0-28 16,0 2 23-1,0-2-32-15,0 0-20 0,0 0 21 16,0 0-24-16,0 0-3 16,1 0 17-16,2 0-15 15,4 0-4-15,6 0 14 16,6 0 8-16,5-9 1 15,-3-1-25-15,-2-4 5 16,-4-1 4-16,-3-2-7 16,-3-2 6-16,-3-1-10 15,-3-1 2-15,3 1 6 16,-2 2-8-16,1 1 0 0,-1 4-5 16,4 3 5-1,2 5-1-15,-1 0-3 0,6 3 0 16,1 2-1-16,5 0 1 15,-3 0 4-15,1 0-12 16,-3 10 11-16,-5 7-3 16,-2 4 0-16,-3 1 8 15,-4 2-2-15,-2 0 1 16,0-2-2-16,0-5 21 16,0-5-22-16,0-4 0 15,0-8-3-15,0 0 1 16,0 0-6-16,3 0 8 15,15-11-15-15,8-3-2 16,6 2-27-16,-4 3 12 16,-3 6 12-16,-5 3-9 15,-4 0 28-15,1 0-2 0,2 13 3 16,0-1-2-16,3 1 10 16,0-2-14-16,1-2 12 15,0-6-6-15,-6-1 13 16,3-2-13-16,-8 0 2 15,-4 0-9-15,-4 0 0 16,-4-2 7-16,0 2-3 16,0 0-4-16,0 0 7 15,-4 0 0-15,2 4 8 16,-1 6-19-16,3 3 7 16,0 1 4-16,5-2 8 0,14-1-6 15,0-3 6-15,3-5-8 16,0-3 2-16,-1 0 14 15,-5 0-16-15,0-11-20 16,-8-3-12-16,-5 0-20 16,-3-3 0-16,0 3-22 15,-12 5 74-15,-7 1 1 16,-1 8 12-16,1 0 0 16,0 0 27-16,6 5-12 15,6 7-18-15,5 0-1 16,2 3-3-16,2 1 14 15,18-1-3-15,6-5 1 16,9-3-13-16,2-4 15 16,-1-3 9-16,1 0-19 15,-4-16-1-15,1-3 30 0,-3-7-24 16,-1-3-4-16,-4-4 1 16,-6 0-6-16,-5-1 23 15,-4 3 12-15,-4 1-26 16,-5 2 24-16,-2 3-27 15,0 9 18-15,0 8-6 16,0 3-24-16,0 5 20 16,0 0-20-16,0 0-16 15,-2 13 6-15,-1 11 9 16,0 4-2-16,3 0 3 16,0-1 0-16,0-1 1 15,9-6-1-15,0-4-61 0,3-4-47 16,-6-7-94-1,-6-5-122-15</inkml:trace>
  <inkml:trace contextRef="#ctx0" brushRef="#br0" timeOffset="183109.9085">8229 6699 749 0,'0'0'71'15,"0"0"-66"-15,0 0-5 16,0 0-17-16,0 0-52 15,99-53-237-15</inkml:trace>
  <inkml:trace contextRef="#ctx0" brushRef="#br0" timeOffset="184121.0159">8553 6886 680 0,'0'0'35'0,"0"0"-23"16,0 0-2-16,0 0 49 16,0 0 42-16,0 0-86 15,74-59 10-15,-54 42-10 16,1-2-11-16,-2-1 3 16,-2-2-7-16,-1 2 14 15,-10 2-5-15,-3 2-5 16,-3 5 18-16,0 4 1 0,0 3-18 15,-3 4 7-15,-5 0-12 16,-3 0-1-16,0 6-13 16,0 8 7-16,6 0-10 15,3 0 14-15,2-2-4 16,0 2 6-16,12-4-11 16,12-4 12-16,6-3 11 15,7-3-11-15,5 0-3 16,-5-2-1-16,-1-5-18 15,-10 2 10-15,-9 2 9 16,-8 0-7-16,-6 3-2 0,-3 0 12 16,0 0-5-1,0 0-9-15,0 0 19 0,0 0-8 16,0 8 3-16,-1 0 0 16,1 0-10-16,0 1 10 15,0-2 0-15,4 1-10 16,10-2 19-16,-1-3-18 15,0-3 9-15,-2 0-41 16,-1 0 39-16,1 0-27 16,-4 0 27-16,-1-9-5 15,-3 1 10-15,-3 2-3 16,0 6 34-16,0 0-13 0,0 0 1 16,-3 6-22-1,-6 11-3-15,2 4-8 0,4-1 17 16,3-3-12-16,0-3 6 15,9-6-18-15,7-6 10 16,4-2-9-16,-1 0 7 16,-4-13-27-16,0-6-1 15,-5 0 24-15,-5-2-6 16,-4 1 18-16,-1 6 2 16,0 2 21-16,0 5-3 15,0 6 9-15,0-1-4 16,0 2-4-16,0 0-19 15,0 0 0-15,0 0-10 16,0 0-1-16,0 10 7 16,0 6-1-16,-6 3 8 0,-3 1-3 15,-4 4 0 1,-1 0 2-16,-2 1 16 0,0 2 4 16,-1-2-20-16,4-2 43 15,1 1-45-15,3-5 18 16,0-1-18-16,4-7 0 15,-1 1 4-15,2-5-4 16,3-4 0-16,1-2-2 16,0-1 3-16,0 0-2 15,0-1 2-15,14-16 9 16,7-7 8-16,8-3 6 16,-1 1-7-16,-4 0 7 0,1 6-6 15,-4 2-2-15,-3 7-16 16,-2 5-6-16,-2 3-8 15,-1 3-121-15,-5 0-170 16</inkml:trace>
  <inkml:trace contextRef="#ctx0" brushRef="#br0" timeOffset="186040.7793">10065 6542 675 0,'0'0'47'16,"0"0"-35"-16,0 0 51 16,0 0-26-16,0 0 9 0,-98-14-14 15,79 18-28 1,4 11 15-16,0 2-19 0,4 3 0 16,5 0 5-16,4 4 3 15,2-3-6-15,0-2-2 16,14-1 0-16,10-5 10 15,8-4-3-15,11-7-2 16,7-2-5-16,-2 0-1 16,-5 0-12-16,-16 0-23 15,-13 0 2-15,-11 0 17 16,-3 0-28-16,0 0 30 16,-20 3 15-16,-7 9 5 0,-3 3-1 15,5-3 41-15,6-1-11 16,10 0-6-16,2-2-28 15,6 2-1-15,1-2-3 16,3 1 8-16,21-2-2 16,9-4 1-16,3-2-1 15,1-2 12-15,-5 0-14 16,-9 0-4-16,-10-7 4 16,-3-1-24-16,-7-5 11 15,-3-2-40-15,0-5-19 16,-13 1 29-16,-3 1 21 15,-4 2 20-15,0 4-4 16,-1 7 6-16,4 4 3 0,1 1-3 16,5 0-2-1,5 0-8-15,1 6 10 0,5 6-11 16,0 2 9-16,0 1-4 16,16-1 6-16,9-1-2 15,6-3 4-15,7-3-5 16,-2-3 6-16,-1-1-6 15,-7 0 3-15,-4 2-4 16,-9-2 4-16,-4 2 0 16,-7 2-4-16,-4 4 4 15,0 2 26-15,0 2-13 16,-15 2 11-16,0-2-6 16,3-5 4-16,6 1-22 15,4-8-5-15,2-1-4 0,2-2-42 16,19 0 51-16,10-7-4 15,9-9 4-15,6-3-32 16,1 2-25-16,0-1-17 16,-6 1 49-16,-5 0-14 15,-11 3 39-15,-10 2 3 16,-8 5 13-16,-7 3 56 16,0 0-36-16,-20 2-29 15,-6 2-6-15,-3 0 8 16,1 7 1-16,1 6 29 15,7 1-36-15,6 2-2 16,4-1 10-16,8 2-6 16,2-3-8-16,0-1 3 0,14-4-1 15,4-4 1 1,9-5 22-16,1 0-19 0,3-5 5 16,2-11-4-16,-2-5 14 15,-2-2-17-15,-6-1 39 16,-4-3 0-16,-5 1-7 15,-5-4-3-15,-4-1-4 16,-4 2-10-16,-1 0 28 16,0 7-44-16,0 6 31 15,0 9-8-15,0 4-6 16,0 3-13-16,0 0-4 16,0 7-37-16,0 10 13 0,-3 9 21 15,0 1-5-15,0 4 7 16,3 0 0-16,0-1 1 15,0-1 0-15,2-7 0 16,11-3-9-16,2-5 4 16,7-6-2-16,3-5 0 15,5-3 7-15,3 0-3 16,4 0-19-16,1-8-4 16,-6-1 18-16,-6 4-6 15,-11 0 0-15,-10 4 12 16,-5 1 4-16,0 0 17 15,0 0-2-15,0 0-2 16,0 0-5-16,-7 0-10 0,0 0 0 16,3 0-11-16,1 1 11 15,1 8-9-15,2-2 5 16,0 1 4-16,0 1-13 16,2-4 10-16,10 2-9 15,1-4 9-15,4-3 6 16,2 0-6-16,2-1-9 15,0-15-37-15,0-3 10 16,-2-1 14-16,-6 2 18 16,-5 0 14-16,-1 6-4 15,-7 5 36-15,0 2 15 16,0 5-8-16,0 0-15 16,0 0-31-16,0 0-1 15,0 0-3-15,0 0-4 0,2 9 7 16,1-1-2-16,4-1 3 15,1-1-10-15,4-2 10 16,0-1 0-16,4 0 7 16,-1 0-7-16,4-2-2 15,-5-1-110-15,-3 0-163 16</inkml:trace>
  <inkml:trace contextRef="#ctx0" brushRef="#br0" timeOffset="187391.3826">10449 6999 526 0,'0'0'77'0,"0"0"-73"0,0 0 44 16,0 0 22-16,0 0 19 15,0 0-12-15,-26-8-71 16,26 8 2-16,0 0-8 16,0 0 0-16,0 0-3 15,17 1-7-15,11 6 10 16,12 2 7-16,5-6-7 16,6 0 0-16,-2-2 4 15,2 1 4-15,1-1-1 16,2 4 1-16,-2 0 1 15,3 1-1-15,-1 0-2 16,-2-1-6-16,-3-3 0 16,-3-2 5-16,-7 0-5 15,-6 0 5-15,-9 0-2 0,-7 0-1 16,-6 0-4-16,-6 0 1 16,-5 0-1-16,0 0 4 15,0 0-10-15,0 0 8 16,0 0-50-16,0 6-10 15,0 2 5-15,1 2-39 16,1 1-8-16,-2-4-61 16,0-4-192-16</inkml:trace>
  <inkml:trace contextRef="#ctx0" brushRef="#br0" timeOffset="188921.5823">5022 6529 453 0,'0'0'72'16,"0"0"-50"-16,0 0-9 15,0 0-5-15,0 0 72 16,0 0-35-16,-40-41-8 15,38 39 45-15,0 0-61 16,0 2 6-16,2 0-27 0,-1 0-5 16,-1 0 3-1,-2 7-4-15,-1 11 5 0,-1 4-7 16,0 1 16-16,-1 1-8 16,1 5 0-16,0 9 1 15,-2 7 0-15,0 5-1 16,0 4 9-16,7 1-9 15,1-2 0-15,6-5 0 16,27-1 0-16,19-7-7 16,25-9-1-16,25-11-28 15,26-12-34-15,21-8 11 16,6 0-152-16</inkml:trace>
  <inkml:trace contextRef="#ctx0" brushRef="#br0" timeOffset="190113.2056">11653 6585 502 0,'0'0'81'0,"0"0"-32"15,0 0-9-15,0 0 2 16,0 0 62-16,0 0-53 0,-17-22-8 16,17 22-8-16,0 0-16 15,0 0-1-15,0 0-18 16,0 0 12-16,0 0-17 16,15 0 5-16,7 0 0 15,4 2 5-15,-1 3-4 16,-4 3 0-16,0 1-2 15,-3 5 5-15,0 4-8 16,2 6 4-16,-4 1 0 16,-5 1-3-16,-5 3 16 15,-6-2-13-15,0 5 0 16,-1 3 2-16,-20 0-5 16,-6 2 3-16,-9-2-5 0,-1-2 0 15,0-6-34 1,-2-2 19-16,5-6-67 0,-2-7-39 15,-1-10-112-15</inkml:trace>
  <inkml:trace contextRef="#ctx0" brushRef="#br0" timeOffset="213607.7657">14403 19048 339 0,'0'0'14'15,"0"0"5"-15,0 0-15 16,0 0-8-16,0 0-12 16,84 0 16-16,-56 0 0 0,0 0 1 15,-1-3-3-15,3-3-15 16,1-5-44-16,-1 5-13 15</inkml:trace>
  <inkml:trace contextRef="#ctx0" brushRef="#br0" timeOffset="214954.9211">17082 17998 350 0,'0'0'279'0,"0"0"-230"15,0 0-43-15,0 0-1 16,0 0 18-16,0 0 13 16,0 2 20-16,8-2-13 15,9 0-18-15,7-2 31 16,7-6-1-16,5-6-5 15,6-6-28-15,6-5-7 0,-1-7-11 16,0-4 12-16,-5 0-5 16,-4-1 7-1,-11 3-10-15,-3 2 8 0,-9 6-15 16,-8 5 9-16,-4 9-7 16,-3 4 7-16,0 6-10 15,0 2-12-15,0 0 10 16,-9 15-19-16,-14 19 17 15,-7 11 3-15,1 11 2 16,8 8 2-16,7-2-3 16,10-3-6-16,4-4 0 15,7-7 8-15,13-5-4 16,3-9-3-16,-1-8 4 16,1-10 1-16,0-12 1 15,0-4 11-15,-3 0 1 0,3-20-13 16,-4 0 1-16,-5 0 8 15,-5 4-9-15,-4-3 0 16,-5 4 6-16,0 2-1 16,0 1-10-16,-7 1-21 15,-6 2-27-15,-3-1 19 16,-1 1-2-16,-1 1-8 16,3-1 2-16,2 4 15 15,5 0 17-15,5 4 9 16,3 1-1-16,0 0 3 15,0 0-2-15,0 0-4 16,2 0 3-16,13 0-7 0,6 0 9 16,5 0 0-16,3 1 0 15,1 4-5-15,1-2 10 16,2 1-12-16,1-1-7 16,-4-3-172-16,-3 0-197 15</inkml:trace>
  <inkml:trace contextRef="#ctx0" brushRef="#br0" timeOffset="215743.1736">16615 17994 738 0,'0'0'81'15,"0"0"-81"-15,0 0-71 16,0 0 71-16,0 0 7 16,110-42 21-16,-59 15-7 15,6-8-14-15,-2 3 9 16,-7-2-14-16,-8 4 0 0,-15 5 12 15,-14 8 1 1,-8 9-12-16,-3 4 37 0,0 4-18 16,-3 0-20-16,-15 1-2 15,-5 14-2-15,-1 5 2 16,7 3-5-16,9 2 3 16,8 1-3-16,0 2-7 15,30-4 8-15,17 0-21 16,19-5-52-16,15-9-39 15,6-10-288-15</inkml:trace>
  <inkml:trace contextRef="#ctx0" brushRef="#br0" timeOffset="216172.7853">18526 17833 583 0,'0'0'12'15,"0"0"28"-15,-109 108 5 16,84-65-7-16,8-4 0 15,9 3 19-15,8 0-51 16,2 0 23-16,24-4-29 16,14-3 4-16,12-10-10 15,14-12-21-15,4-13-98 16,-5 0-182-16</inkml:trace>
  <inkml:trace contextRef="#ctx0" brushRef="#br0" timeOffset="216742.1618">18899 17832 614 0,'0'0'23'15,"0"0"-23"-15,0 0-35 16,0 0 30-16,0 0 5 16,85-22-7-16,-64 22-52 15,0 0-36-15,-4 0 1 16,-5 2 6-16,0 5 77 15,-6-4-20-15,0 2-74 0</inkml:trace>
  <inkml:trace contextRef="#ctx0" brushRef="#br0" timeOffset="217321.5179">18919 17880 547 0,'0'0'89'16,"0"0"-66"-16,0 0-23 15,0 0 0-15,0 0 0 0,0 0 0 16,0 0-55 0,0 0-62-16,0 0-147 0</inkml:trace>
  <inkml:trace contextRef="#ctx0" brushRef="#br0" timeOffset="217641.523">18919 17880 194 0,'0'-6'431'16,"0"4"-374"-16,0-1-2 15,0-1 2-15,0 0 6 16,0 1-4-16,12 0-35 15,9-2-19-15,6 5-5 0,9 0-5 16,0 0 5 0,-2 6-5-16,-4 8 13 0,-3 4-19 15,-8 2 6-15,-7 3 5 16,-6 2-9-16,-6 0 9 16,-1 2 0-16,-25 2 12 15,-5-2-2-15,-6-5 1 16,1-4 1-16,7-7-9 15,12-3-3-15,11-8-5 16,6 0-17-16,14-23-80 16,21-13-370-16</inkml:trace>
  <inkml:trace contextRef="#ctx0" brushRef="#br0" timeOffset="217873.2168">19396 17887 631 0,'0'0'39'16,"0"0"-34"-16,0 0 38 16,-91 8 16-16,68 2 4 15,1 4-30-15,4 3-7 16,7 2-8-16,7 0-10 16,4 1-5-16,3-3-1 15,25-1-2-15,14-3 7 16,16-6-7-16,6-7 0 15,0 0-2-15,-2 0-119 16,-13-7-107-16</inkml:trace>
  <inkml:trace contextRef="#ctx0" brushRef="#br0" timeOffset="218293.6638">19770 17892 740 0,'0'0'150'15,"0"0"-130"-15,0 0-3 16,0 0-16-16,0 0 45 15,0 0-6-15,34-12-34 0,8 10 12 16,10 2-18-16,5 0-6 16,-8 0-8-16,-7 5-138 15,-16 4-72-15,-14 5-98 16</inkml:trace>
  <inkml:trace contextRef="#ctx0" brushRef="#br0" timeOffset="218460.4131">19868 18115 618 0,'0'0'78'0,"0"0"-70"16,0 0-3-16,0 0 131 15,0 0-32-15,109-3-55 16,-58-8-34-16,4 0 1 16,5 2-16-16,-2-1-8 15,-5 1-161-15,-9-2-192 0</inkml:trace>
  <inkml:trace contextRef="#ctx0" brushRef="#br0" timeOffset="219921.1558">20932 17799 609 0,'0'0'138'0,"0"0"-91"16,0 0-46-16,0 0 4 15,0 0 35-15,0 0-29 16,-18 47 60-16,18-15-32 16,0-2-6-16,4 1-13 15,17-5-20-15,8-7 0 16,8-6 15-16,9-10-12 15,3-3 22-15,-1-5-23 16,-8-14 5-16,-4-5 3 0,-12-3-10 16,-6 1 4-16,-8 1 2 15,-4 9-2-15,-5 7 32 16,-1 4-2-16,0 5 10 16,0 0-44-16,0 0-4 15,0 14-11-15,0 14 5 16,-5 7 10-16,2 6-4 15,1-2 4-15,2-3 0 16,0-9-1-16,2-8-26 16,11-8-25-16,7-11-37 15,10 0-29-15,6-24-88 16,2-11-298-16</inkml:trace>
  <inkml:trace contextRef="#ctx0" brushRef="#br0" timeOffset="220154.5003">21549 17813 678 0,'0'0'66'16,"0"0"-21"-16,0 0-31 16,0 0 2-16,0 0 40 15,0 0 6-15,81 37-22 16,-54-4-7-16,-4 5 29 16,-8 6-59-16,-7-3 12 15,-8 10 15-15,0 2-20 16,-15 6 8-16,-20 2-2 0,-11-5-8 15,-13-7-5 1,-11-3 13-16,-8-11-16 0,-8-7-108 16,-6-12-135-16,-6-16-266 15</inkml:trace>
  <inkml:trace contextRef="#ctx0" brushRef="#br0" timeOffset="221654.8094">18544 18741 857 0,'0'0'49'16,"0"0"-48"-16,0 0 4 15,88-3 12-15,-47-20 34 16,0-1 4-16,-7-5-37 15,-9 2-13-15,-10-2 6 16,-9-1-5-16,-6-1-5 16,0-3 8-16,-11-4-9 15,-3 2 0-15,-2 2-1 16,5 8-2-16,3 7 3 16,4 3-1-16,4 7 4 0,0-1 2 15,0-2-5-15,15 6-9 16,9-1 9-16,6 3 2 15,4 4-2-15,0 0-3 16,1 5-3-16,-4 11 3 16,-3-3 0-16,-5 4 3 15,-10 2-7-15,-5 5 0 16,-6 5 7-16,-2 5-4 16,0 5 4-16,-7 2 3 15,-6-3-3-15,1-1 0 16,4-11 14-16,7-3-13 15,1-6 1-15,1-8-2 16,19-3 1-16,6-6 23 0,12 0-23 16,1-3 2-16,-2-9-2 15,-10 2 5-15,-8 3-6 16,-10 4 0-16,-6 3 2 16,-3 0 3-16,0 0-3 15,0 0 1-15,0 0-3 16,0 0 0-16,0 0 0 15,-1 0 0-15,-2 0-9 16,0 0 5-16,0 3-5 16,3 11 0-16,0 4 8 15,0-1 2-15,6 0 3 16,10-4-4-16,5-6 0 16,3-4-3-16,7-3 4 15,6-6-1-15,-1-17 10 0,1-8-7 16,-2-1 2-16,-5-8 3 15,-4-3-5-15,-3 0 14 16,-8-2-5-16,-8 4-8 16,0 8-1-16,-6 11 0 15,-1 9-2-15,0 10-1 16,0 3-11-16,0 0 6 16,-2 12-14-16,-14 17 12 15,1 5 5-15,1 6 2 16,8-2 0-16,6 0 6 15,0-6-1-15,17-9-5 16,7-9 0-16,6-11 0 0,4-3-1 16,1-30-105-16,-6-16-199 15</inkml:trace>
  <inkml:trace contextRef="#ctx0" brushRef="#br0" timeOffset="221782.1215">19512 18352 553 0,'0'0'211'15,"0"0"-163"-15,0 0-48 16,0 0 0-16,0 0-24 16,0 0 23-16,74 5-63 15,-33-1-203-15</inkml:trace>
  <inkml:trace contextRef="#ctx0" brushRef="#br0" timeOffset="222141.4352">19792 18681 742 0,'0'0'177'0,"0"0"-167"16,0 0-10-16,0 0 0 16,0 0 3-16,0 0 6 15,88 4-5-15,-58-4 2 16,-2-1 5-16,-1-10-10 15,-5-5 11-15,0-4-12 0,-3-5 0 16,0-5-4-16,-5-7-4 16,0 3 3-16,-3 3-8 15,-2 7 11-15,-2 12-9 16,-4 8 11-16,0 1 0 16,-2 3-1-16,4 3-13 15,4 13-1-15,7 9 15 16,8 6-3-16,3 0 3 15,3-2 0-15,3-9-6 16,1-6-54-16,-1-8-50 16,-5-6-124-16</inkml:trace>
  <inkml:trace contextRef="#ctx0" brushRef="#br0" timeOffset="222457.4652">20458 18609 726 0,'0'0'232'0,"0"0"-187"0,0 0-41 16,0 0 17-16,0 0 6 15,111-19-26-15,-51 8 9 16,12-1-10-16,20 4-9 16,9 5-26-16,-1 3-191 15,-7 0-211-15</inkml:trace>
  <inkml:trace contextRef="#ctx0" brushRef="#br0" timeOffset="223482.2937">21825 18281 809 0,'0'0'111'16,"0"0"-109"-16,0 0 0 16,0 0 9-16,0 0 15 15,0 0-8-15,0 13-15 16,6 1 9-16,3 1-12 16,5 0 4-16,8-1 22 0,3-8-25 15,8-6 12-15,1 0 2 16,-1-3-14-16,-9-8 11 15,-8 4-12-15,-10 3 0 16,-4 3 34-16,-2 1-13 16,0 0-16-16,0 0-10 15,0 3 6-15,0 16-1 16,-8 8 0-16,3 2 0 16,3 1 0-16,2-7 0 15,0-2-3-15,19-6-57 16,10-5-63-16,6-10-46 15,7 0-183-15</inkml:trace>
  <inkml:trace contextRef="#ctx0" brushRef="#br0" timeOffset="223782.6731">22523 18023 754 0,'0'0'62'0,"0"0"-62"16,0 0 3-16,0 0 35 15,0 0-1-15,106 28-9 16,-76 5-9-16,0 12 18 16,-7 13-12-16,-7 10-23 15,-12 2 23-15,-4 6 0 0,-4-7-9 16,-22-2 10-16,-5-2-22 15,-6-4 9-15,-5-6-11 16,-6-10-4-16,-10-6-33 16,-12-8-86-16,-12-13-60 15,-15-11-107-15</inkml:trace>
  <inkml:trace contextRef="#ctx0" brushRef="#br0" timeOffset="224729.5633">16845 17529 638 0,'0'0'29'0,"0"0"14"16,0 0-11-16,0 0-24 15,0 0 27-15,0 0 10 16,-97-14-11-16,65 30-34 16,1 9 19-16,-6 6-8 15,-1 6 10-15,-2 10-5 16,1 6-5-16,1 6 9 15,3 8-10-15,5 8-4 16,10 1 0-16,12 13-5 0,8 3 18 16,8 3-19-16,21 0 0 15,13-16 0-15,12-13 9 16,8-16-6-16,13-15-2 16,14-18 4-16,16-10-5 15,13-7-38-15,9 0-52 16,1 0-46-16,-12 0-104 15</inkml:trace>
  <inkml:trace contextRef="#ctx0" brushRef="#br0" timeOffset="228813.0905">5074 7969 288 0,'0'0'24'15,"0"0"-37"-15,0 0 26 16,0 0-6-16,0 0 48 15,90-24-50-15,-76 12 24 16,2 4-24-16,-4-2-4 16,-3 3 12-16,-4 4-13 15,0 0 0-15,-5 3 0 16,2 0 13-16,-2 0-5 0,0 0-8 16,4 0 0-16,4 0 4 15,8 0 16-15,4 0 15 16,8 0-10-16,3 0-25 15,6 0 29-15,7-2-25 16,2 1 12-16,5-1-2 16,4 2-8-16,-2 0 6 15,1 0-12-15,0 0 2 16,7 3 0-16,6 3-2 16,8-4 0-16,3 4 17 15,5-4-16-15,2 2 0 16,3 1 0-16,0-2 6 15,0 2 2-15,0-3-9 0,-7 0-4 16,-4 1 0-16,1-1 0 16,-4-2 2-16,-4 1 0 15,-2-1 4-15,1 2 10 16,-3 0-3-16,0 1-9 16,4-3 12-16,-3 0-2 15,-2 0-10-15,-2 0 24 16,-6 0-16-16,-2 0-5 15,-1 0 2-15,-5 0-5 16,-7 0 33-16,-5 0-25 16,-1 0 6-16,-5 0-12 15,2 0 11-15,-2 0 3 16,-4 0-13-16,-1 0-3 16,2 0 40-16,-1-5-40 0,0 0 12 15,-4 0-9-15,-2-2 10 16,-7 1-12-16,-7 1 0 15,-2 2-1-15,-1 0 24 16,-3 3-23-16,-1-3 4 16,2 2-10-16,-2 0 9 15,6 1-26-15,-1 0-31 16,5 0-25-16,-1 5-29 16,-3-5-190-16</inkml:trace>
  <inkml:trace contextRef="#ctx0" brushRef="#br0" timeOffset="236541.9985">9757 4293 554 0,'0'0'70'15,"0"0"-5"-15,0 0-61 16,0 0 29-16,0 0-32 16,0 0 52-16,0 0 28 15,0 0-59-15,-62-64 1 16,56 59-23-16,1 2 9 15,-3 3-7-15,0-3-2 16,-2 3 0-16,-2 0-10 16,-1 0 19-16,-5 3-18 15,0 6 7-15,-3 2 2 16,2-2-5-16,2 1 5 16,0 0 0-16,2 2-4 15,0-2 9-15,0 3-5 16,-3 1 0-16,1 0 1 15,0 0-1-15,-2 0 0 0,3 0 10 16,0-1-13-16,2-4 6 16,5-1-3-16,-1-1 0 15,3 3-13-15,-1 0 13 16,-1 1-2-16,0 2 2 16,0-2 8-16,-2 3-4 15,0 2-5-15,2-1 1 16,-4 2 0-16,7 2-2 15,0 0 2-15,1 3 0 16,-1 0-12-16,-1 5 10 0,5-2 2 16,-2 0 0-1,-7 3 14-15,-10 2-23 0,-5 4 9 16,-6-3 0-16,4-1 8 16,5-4-8-16,3-1-7 15,2 2 6-15,3-1 2 16,4 2-6-16,7-3 4 15,-2 2 1-15,6 1 0 16,0 0-6-16,0 2 6 16,0 0 0-16,0-1 8 15,0 0-11-15,0-3 3 16,0-1-5-16,6-1 1 16,6-4 3-16,1 0 1 15,2-2 0-15,0 2-2 0,4-3-3 16,-2-1 3-16,1 1 2 15,2-2-2-15,-4 4 7 16,6 0-6-16,2 2 1 16,0 2 0-16,6-4 1 15,3 1-1-15,2-4 6 16,1-2-15-16,1-3 9 16,1 1 0-16,2-1-3 15,0-1 14-15,2 1-16 16,1 0 5-16,-5-1 0 15,2 0 8-15,0-3-8 16,-3-2 8-16,4-1-19 16,2-1 17-16,3-3-6 0,-3 1 0 15,3 0 2-15,0-1-4 16,-2 3 2-16,2-2 0 16,0-1-12-16,-2 3 27 15,5-2-27-15,-3 3 12 16,-4-1 0-16,3-1-2 15,2-1 2-15,5-1 0 16,4 0-2-16,3 0-5 16,2 0 3-16,2 0 4 15,-2 0 0-15,-3 0 0 16,1 0 7-16,-1 0-11 16,5 0 4-16,7-1 0 0,0-1 12 15,6 0-7 1,8 1-5-16,2 1 28 15,0 0-28-15,-1 0-2 0,-8 0-4 16,-2 0 12-16,-1 0-8 16,5 0 2-16,-3 6 0 15,4 1 11-15,1 0-11 16,-5 2-8-16,1-1 1 16,-6 0 14-16,-9-2 1 15,-4-1-8-15,-7-1 0 16,-8 1-11-16,-1 0 11 15,-5 1 0-15,-2-1 4 16,2 2-3-16,-6 0-2 16,1 0-2-16,-2 0 3 15,0-1 1-15,2 1 1 0,1 0-4 16,2-1 1-16,1 0 1 16,2 1 5-16,1-1-5 15,1-2 1-15,2 3 1 16,0 0-2-16,-1 1-6 15,2 0 6-15,1 1 3 16,3-1-2-16,6 0-1 16,-2-1 14-16,5 3-17 15,-1-2 3-15,3 1 0 16,-2-1-8-16,-4 1 10 16,-7-1-2-16,-7 0 0 15,-3 0 8-15,2-5-8 0,-1 5 0 16,3-2 0-16,-1-3-2 15,6 0 5-15,3-1 6 16,2-2-9-16,-1 1 4 16,-6 1-11-16,-2-2 11 15,3 0-4-15,2 0 1 16,3 0 13-16,-3 0 1 16,-1 0-15-16,0 0 0 15,3 0 11-15,-2 0-2 16,1 0-6-16,-6 0-6 15,4 0 5-15,2 0-2 16,2 0 0-16,-6 0 2 16,-5 0 3-16,2 0-5 0,4 0 0 15,3 0 20 1,8 3-16-16,3-2 1 0,2 1-5 16,4 1 0-16,0-1-1 15,-2 2 1-15,3 0 0 16,-3 2-5-16,3 0 14 15,1-2-18-15,1 0 5 16,-1-1 4-16,-3 0 9 16,-1-1-9-16,-1 1 1 15,-3 0-6-15,-6-3 13 16,-2 0-10-16,-9 0 2 16,-7 0 0-16,-9 0-7 0,-10 0 7 15,-4 0 0-15,-6 0 1 16,-2 0 7-1,-1 0-8-15,-1 0 0 0,0 0 3 16,0 0 0-16,0 0-3 16,2 0-2-16,4-3 0 15,4 0 4-15,2-2-2 16,6-1 0-16,0 1 0 16,4-1-3-16,0-1 3 15,-4 0 0-15,-1 0 6 16,-7 0-2-16,0-1-4 15,-1-1 0-15,-2-3 3 16,0 0-4-16,3-2 1 16,-2 0 0-16,1 0-2 0,3 2 14 15,-2 1-29-15,-1 1 17 16,3 1 0-16,-5 3 0 16,0-1 0-16,2 1 0 15,-2-3 4-15,2-2-4 16,1-2 0-16,4-4-7 15,-1-4 16-15,5-6-23 16,0-1 14-16,0-3-8 16,1 3-2-16,-1 1 10 15,0 0-5-15,1 1 5 16,2 3 0-16,-1 2 5 16,-1 5-5-16,0 1 0 15,-1 0-13-15,-4 0 19 16,5 1-6-16,-4 1 0 0,1 2 11 15,-2-1-14 1,-1 1 3-16,-2 2 0 0,-2-1-1 16,1 1 7-16,-1 1-5 15,0-1-1-15,1-2 2 16,-1 0-6-16,0-1 4 16,1 1 0-16,1 1-3 15,-2 1 8-15,-2 0-4 16,1 2-1-16,-5 1 0 15,2 3-2-15,-4-4 2 16,2 2 0-16,-2-3-1 16,3 0 2-16,-1-1-1 0,1-5 0 15,3-5 1 1,1-3-4-16,1-2 3 0,1-1 0 16,-1 0 0-16,-1-2 8 15,-1 2-16-15,0 0 8 16,-1-3 0-16,-1 3 1 15,0 0-1-15,-1 0 0 16,-1 2 5-16,-2 0-3 16,-1 1 3-16,0 0-5 15,0-3 0-15,-4 0 2 16,-4090 0-2-16,8161 0-2 16,-4080 4-1-16,-3 3 6 15,2 1-6-15,-5 3 3 16,-3 0 0-16,-1 2-7 15,-4 2 7-15,-1 1 0 0,2 0-6 16,4 1 11-16,1-2-5 16,0-2 3-16,-3 1 0 15,-1-2-2-15,1-1-1 16,-1 1 5-16,-1-1-12 16,2 2 22-16,1-1-22 15,-2 2 7-15,0 0 0 16,-3 3-1-16,1 0 1 15,-3 1 0-15,-1 0-1 16,-3-1 1-16,1 2 0 0,-2-2-5 16,-2 0 11-1,2-1-13-15,-4-3 7 0,-4 1 0 16,-4 0-9-16,-4-2 18 16,1 1-9-16,-1 0 0 15,2-1-3-15,2 5-1 16,3-2 4-16,1 3 0 15,-2-2-2-15,-3 0 6 16,-6 1-4-16,-7-2 0 16,-6-1 3-16,0 2-10 15,-1-3 9-15,3 1-2 16,4 0 5-16,5-1 3 16,3 2-8-16,6 0-8 15,5 1 8-15,2 0 1 16,4 1-1-16,4 1 0 0,1 0-3 15,1-1 4-15,-1 4-2 16,-5-3 0-16,-4 1 1 16,-6 0-11-16,-5 0 10 15,-3-3-9-15,-6 1 8 16,-1-2-13-16,-2 1 8 16,2 1 7-16,0 2 0 15,0-2 3-15,-4 2-3 16,1 3 0-16,-5-4-10 15,-1 3 20-15,-9 0-10 16,-2 2 0-16,-1 2-19 16,-3-3 16-16,0 3-13 0,-3 0-18 15,0 0 32 1,4 0-15-16,1-2 10 0,7-3 5 16,4 1-14-16,1-1 9 15,2 2 7-15,4 0-2 16,-1 0-4-16,-2 3 6 15,-3 0 0-15,-3 0 0 16,-2 0 2-16,2 3-18 16,1 6 12-16,2-1-12 15,2 0 11-15,0-2-2 16,2-1 7-16,0-2-2 16,2 0 10-16,1-1-14 0,-2-2 6 15,-3 3 0-15,-1-2 1 16,5 2 7-16,3 0-8 15,4 2 0-15,6-3 3 16,0 1-7 0,0-2 2-16,5 1 2 0,1-1 1 15,4 2 1-15,1 1-4 16,0 0 1-16,1 1 1 16,-6 0 3-16,-2-1-3 15,-1-1 2-15,0 0-10 16,4 0 8-16,4-2 0 15,4-1-1-15,5 0 17 16,-1 0-16-16,0 0 8 0,0-4-2 16,-1 1-5-1,-2 0 3-15,-1 2-4 0,-2 1 0 16,0-2 9-16,-1 2-21 16,0 0 12-16,2 0 0 15,2 0 5-15,0 3-5 16,4 4-6-16,-3-1 6 15,4-2 1-15,2 0-1 16,-1 0-1-16,-3-1 1 16,0 0-1-16,-1 0 4 15,-4-1-6-15,4 0-1 16,-2 1 4-16,-2-3 7 16,0 6-7-16,-2 1 6 15,-2 1-19-15,5 1 13 0,1 1 0 16,5 0-3-16,5-1 8 15,8 2-10-15,5-3 5 16,5-2-36-16,5 5-35 16,3 1-25-16,0 2 0 15,26 2 8-15,11-2-62 16</inkml:trace>
  <inkml:trace contextRef="#ctx0" brushRef="#br0" timeOffset="239091.0577">16665 5615 417 0,'0'0'53'16,"0"0"-49"-16,0 0 7 16,0 0-10-16,0 0 26 15,0 0 30-15,0 0-32 16,-4-8-18-16,4 8 9 16,9 0-16-16,9 0 2 0,12 6 5 15,7 2-6 1,11 3 20-16,9 3-14 0,5 3 1 15,7 2-2-15,7 3-4 16,8 1 8-16,4 2-10 16,4-6 5-16,3-4-6 15,-2-2 5-15,5-3-4 16,-1-1 16-16,-1-2-5 16,-2 0-18-16,-5-1 7 15,-2 1 0-15,1 0 4 16,-2 0-4-16,1 1 0 15,-4-3-3-15,1 1 9 16,-2 0-1-16,-6 1-5 16,-2 2-4-16,-3 2-6 15,-3 0 17-15,4 1-7 0,-2 1 1 16,-1-1 1-16,-5-1-2 16,-4 0 0-16,-4-4 1 15,-2-3-10-15,-4-1 2 16,-5-3 7-16,-8 0-1 15,-7-8 5-15,-7-4-11 16,-5-4 7-16,-2-1 0 16,2-3 13-16,4 1 7 15,2-4-14-15,9 3 8 16,4 1-14-16,0 0 0 16,4 3-3-16,-1 6 14 15,-1 0-23-15,-2 3 12 0,-2 0 0 16,-6 1-1-16,-2 0 15 15,-2-1-27-15,1-3 14 16,0-1-1-16,4-5 54 16,2-3-40-16,2-3-7 15,3-4 30-15,4 0-35 16,2-1 1-16,-3 2-3 16,-1 4 12-16,-5 1-10 15,0 3-2-15,-1 3 0 16,-3 1 9-16,0 3-2 15,-6 1-10-15,-2 0 3 16,-4-1-2-16,-3 1 2 16,-2-4 1-16,-2-1 0 0,-2-3 19 15,0-3-18-15,-2-6 10 16,0-6-12-16,3-5 3 16,0-3 2-16,-2-4-5 15,-2 3 0-15,-2 2-7 16,-4 4 7-16,0 3 0 15,0 0-1-15,0 1 4 16,-4 2 3-16,-5 2-6 16,0-3 6-16,-5 2 1 15,1-3 0-15,-6-1-5 16,-4-3-2-16,1-7 0 16,-7 1 0-16,-1-4 0 0,-4 3 0 15,-4 5 1-15,-4 1 4 16,-6 5-7-16,-1 2 2 15,-3 4-2-15,1 1 0 16,2 2 2-16,-1 0 0 16,4 1-4-16,-2 3 4 15,-1 1-6-15,0 0 1 16,-6 3 9-16,-5 0-9 16,0 1 5-16,2 2 0 15,2 2-6-15,5 3 6 16,-1 2 0-16,0 0 0 15,0 1 9-15,-1 0-18 16,1 0 9-16,-2-2 0 0,-1-1 3 16,-4 1-2-1,-6 0-1-15,-3 0 0 0,-1-1-9 16,-2-1-2-16,4 2 2 16,4-1 8-16,-2 3-6 15,1-2 0-15,-4 2 7 16,3 3-3-16,-3-2 12 15,-1 2-5-15,-1 0-4 16,-4 0 1-16,1 0-6 16,-3 0 5-16,-2 0-3 15,-3 0 1-15,-2 0 4 16,-1-1-2-16,1 0 0 16,4-2-1-16,4 0-20 15,4-1 21-15,2 1 0 0,5-2-4 16,1 1 11-16,4-4-5 15,2 2-2-15,1 0 0 16,6 1 15-16,-1 2-1 16,2 2-14-16,4 1 0 15,3 0 4-15,7 0-7 16,9 0 3-16,1 0 0 16,3 0 5-16,-1 0 0 15,0 0-7-15,0 1 2 16,1 3 0-16,-1 0 7 15,4 0-7-15,-5 1 0 16,-3 1-2-16,-5 2 2 16,-2-2-5-16,0 1-3 0,-1 0 16 15,-1-1-8 1,1 4 0-16,0-3 4 0,0 2-7 16,1-2 3-16,4 1-3 15,5-3-4-15,6 1 14 16,8-3-8-16,5 3 1 15,1-4 0-15,0 2-10 16,2 0 10-16,0 0 0 16,0 0-8-16,-1 1 1 15,-2 1 7-15,-4 3 0 16,0 0-4-16,-2 2 0 16,-2 0-24-16,-1 2-25 0,-4 2-9 15,2-1-63 1,-2-7-37-16</inkml:trace>
  <inkml:trace contextRef="#ctx0" brushRef="#br0" timeOffset="242853.981">11062 3797 531 0,'0'0'37'0,"0"0"-36"16,-39 73 11-16,12-34-12 16,0 2 84-16,-1-3-53 15,0-3 14-15,7-3-15 16,2-6-26-16,7-9 9 16,2-8-13-16,6-4 4 0,0-5-3 15,3 0-1-15,-4 0 0 16,-4 0-7-16,-3-14-26 15,-6-10-90-15,3-5 82 16,2-6 41-16,3-4 11 16,3-6-11-16,5 2 0 15,2 6 1-15,0 8 14 16,0 12 38-16,2 8-26 16,2 3-2-16,-2 6 7 15,1 0-32-15,3 0 0 16,7 6-6-16,7 11 13 15,11 7 4-15,6 7 34 16,5 2-31-16,3-1 2 0,2-1 0 16,3-2-12-16,-5-4 2 15,-3-3 2-15,-2 0-8 16,-6-4 0-16,-4-2 9 16,-3-2-20-16,-9-1 8 15,-4 1-99-15,-3 0 13 16,-5-3-80-16,-1-5-120 15</inkml:trace>
  <inkml:trace contextRef="#ctx0" brushRef="#br0" timeOffset="246554.1874">663 8203 615 0,'0'0'0'0,"0"0"-4"0,0 0 3 15,0 0-15 1,0 0 16-16,44 83 9 0,-20-51-3 16,9 3 8-16,7 1 11 15,9-1-15-15,8-1 26 16,10-5-27-16,5-2-8 16,10-5 24-16,9-8-7 15,3-7 2-15,6-3-3 16,-8-4-9-16,-7 0-3 15,-13 0-5-15,-11-5 0 16,-16-4 4-16,-18-1-4 16,-11 1 0-16,-10-5-5 15,-6-5-12-15,0-4-47 16,-24-1-74-16,-16-2-80 16</inkml:trace>
  <inkml:trace contextRef="#ctx0" brushRef="#br0" timeOffset="246883.2034">1371 8267 468 0,'0'0'56'16,"0"0"22"-16,0 0-30 16,0 0-9-16,0 0-34 15,0 0-5-15,-27-10-8 16,55 20 8-16,13 6 14 16,11 4 7-16,3-1-4 15,5 3-17-15,-5-1 3 16,-3 2 4-16,-7 0-7 15,-9 2 0-15,-11 6 7 0,-7 1-2 16,-5 3-2 0,-9 3 23-16,-4 3 1 0,0 0 9 15,-9-2-26-15,-12 0 7 16,0-3 31-16,-3-5-47 16,-2-4 14-16,4-5-15 15,1-4 16-15,5-4-8 16,7-5-8-16,6-4-57 15,3-1-20-15,0-1-44 16,9-3-24-16,18 0 4 16</inkml:trace>
  <inkml:trace contextRef="#ctx0" brushRef="#br0" timeOffset="258056.8974">6086 8809 250 0,'0'0'89'15,"0"0"-50"-15,0 0-26 16,0 0-1-16,0 0 0 0,0 0 1 16,0 0-5-16,-6 0-10 15,6 0 2-15,0 0 0 16,0 0-6-16,0 0 6 15,0 0 0-15,0 0-2 16,0 0 12-16,0 0-1 16,0 0 4-16,0 0-1 15,0 0 14-15,0 0-4 16,0 0-13-16,-2 0 26 16,2 0-24-16,-1 0-10 15,1 0 1-15,0 0-2 16,0 0 17-16,0 0-17 0,0 0 14 15,0 0-14-15,0 0 0 16,0 0 10-16,0 0-20 16,0 0 9-16,6 9-12 15,3 1 6-15,9 2-11 16,-4 0-52-16,3-4-76 16</inkml:trace>
  <inkml:trace contextRef="#ctx0" brushRef="#br0" timeOffset="259484.3181">6412 8917 357 0,'0'0'109'0,"0"0"-83"16,0 0-24-16,0 0 40 15,0 0-31-15,0 0 21 0,-1 1-5 16,1-1-11-16,0 0 10 15,0 0-26-15,0 0 0 16,0 0 7-16,0 0-7 16,0 2 0-16,4 3-6 15,13 2 17-15,6 0-11 16,8 3 3-16,6 2-2 16,12-1 24-16,14 0-21 15,17-2-4-15,16-3 23 16,14 0-10-16,14 1 8 15,3-1-21-15,4 1 8 16,8 1-8-16,-1 2 9 16,3 1-9-16,6 1 0 15,-6-1 0-15,-4-2-5 16,-4 0 3-16,-9-4 4 0,-8-3 1 16,-9-2 0-16,-10 0-2 15,-8 0-1-15,-9-2 4 16,-9-4 4-16,-11-2-8 15,-14 2-5-15,-14-1 5 16,-13 0 0-16,-10 4 7 16,-9 0-14-16,0 0 11 15,0 0-4-15,-22-2 0 16,-7 0-44-16,-11 2 22 16,-4-1 11-16,-2 2 0 15,1-3 0-15,-1 0-24 16,6 0-16-16,-2-4-64 15,1 1-64-15</inkml:trace>
  <inkml:trace contextRef="#ctx0" brushRef="#br0" timeOffset="259688.6023">8417 8995 622 0,'0'0'37'0,"0"0"-37"16,135 0-13-16,-70-1 11 15,-2-1 1-15,1-1 1 0,-3 3-8 16,6 0-17 0,-4-6-102-16</inkml:trace>
  <inkml:trace contextRef="#ctx0" brushRef="#br0" timeOffset="265512.9924">12531 10087 458 0,'0'0'40'15,"0"0"-10"-15,0 0-24 16,0 0 28-16,0 0 8 16,0 0 5-16,0 0-26 15,0 0 7-15,0-13-4 16,0 13-24-16,0 0 8 15,0 0 9-15,0 0 4 16,0 0 4-16,0 0-25 0,0 0 2 16,0 0-2-16,2 0 0 15,2 0 8-15,8 0-21 16,9 0 13-16,6 5 0 16,11 2 10-16,7 2-10 15,7 2 0-15,5-2 0 16,1-2-4-16,2 0-2 15,4-4 6-15,3 0 0 16,2-3-1-16,-2 0 5 16,-3 0-7-16,-10 0 3 15,-8 0 0-15,-13 0 3 16,-14 0-3-16,-10 0 0 16,-6 0-3-16,-3 0 5 15,0 0-6-15,0 0-1 16,0 0 5-16,0-3 9 0,0 3-9 15,0-3-33 1,5-1-22-16,8-3-35 0,7-4-239 16</inkml:trace>
  <inkml:trace contextRef="#ctx0" brushRef="#br0" timeOffset="267238.7661">12431 8389 454 0,'0'0'6'0,"0"0"-6"15,0 0-1-15,0 0 1 16,-86 72 9-16,59-41-2 15,0 5-3-15,0 7 48 16,1 4-22-16,3 6-21 16,2 6 7-16,4 3 0 0,7 7 9 15,6 2-25-15,4 3 0 16,0 5-2-16,17 1 4 16,11 4-2-16,12-3 0 15,13-6-4-15,15-8-3 16,24-4-36-16,20 0-48 15,19-2-70-15</inkml:trace>
  <inkml:trace contextRef="#ctx0" brushRef="#br0" timeOffset="269083.4432">20123 8210 423 0,'0'0'35'15,"0"0"12"-15,0 0 9 16,0 0-2-16,0 0-10 15,0 0-36-15,-7-25 57 16,7 22-44-16,0 3-1 16,0 0 15-16,0 0-29 15,0 0 6-15,0 0-12 0,0 0 4 16,0 0-5-16,0 0 1 16,0 0-2-16,0 0-11 15,0 0 13-15,3 0-3 16,7 6 0-16,2 7 6 15,2 0-11-15,2 5 8 16,2 3 0-16,-2 5 5 16,7 5-1-16,-1 1-4 15,4 4 0-15,-3 1 5 16,1 1 3-16,0-1-5 16,-4-1-3-16,-4-5 8 15,-3-2-8-15,-1 0 4 0,-3-1-8 16,0 2 12-1,1 2-7-15,-4 1-1 0,0 1 0 16,-1 2 12-16,0 0-6 16,-3-2 2-16,4 1-8 15,-3-4 7-15,2-2-10 16,-4 0 3-16,1-5 0 16,-2 6 2-16,0 1 9 15,0 6-1-15,0 4-10 16,-3 1 3-16,-6 0 4 15,-2-8-6-15,4-1-1 16,-2-3 1-16,-1-4-6 0,1-1 9 16,0-3-6-1,4-5 4-15,-2-3 8 0,2-4-10 16,1-1-19-16,-1-4-1 16,-4-1-83-16,-9-4-14 15,-5 0-120-15</inkml:trace>
  <inkml:trace contextRef="#ctx0" brushRef="#br0" timeOffset="270815.2629">12748 8283 439 0,'0'0'59'15,"0"0"-8"-15,0 0-47 16,0 0 16-16,0 0-19 15,0 0 32-15,-30-31-12 16,27 28-5-16,1 0 13 16,-1 2-25-16,0-1 11 15,0-1-15-15,-5 1 3 16,-2 0 4-16,0-1-7 16,-6 1 12-16,3-3-11 15,0 3 5-15,-2-1-6 0,0-2 11 16,0 3 4-16,2 1-15 15,0-1 0-15,-1 2 10 16,2 0-9-16,2 0-1 16,-3 2 0-16,0 6-3 15,1 0 6-15,2 3-13 16,-1-4 14-16,2 3-4 16,-1-4 19-16,3 1-11 15,-1 0 7-15,-3 2-12 16,1 2 13-16,-4 3-16 15,0 3 0-15,-2 2 4 16,1-1-4-16,3 2 0 0,1 1-1 16,1-2-4-1,2 3 10-15,1-1-5 0,-1 0 0 16,1-2 0-16,1 4-4 16,-1-4 4-16,3-1 0 15,-3-1-1-15,0 1 8 16,-1 1 1-16,1-1-8 15,0 1 1-15,2-2-2 16,0-3 1-16,4 3 0 16,-2 2 3-16,1-2-2 15,1 1 0-15,1-1 1 16,0 2 0-16,0 0-4 16,0 1 0-16,0 1 2 15,0 0-1-15,0-2 21 16,0-1-25-16,0-2 5 0,0-5-2 15,1 0 2-15,4 0 4 16,-1-3-1-16,0 1-6 16,3-3-4-16,-1 2 7 15,4-1 0-15,5-1-54 16,3 0 8-16,1-6-97 16,-1 0-255-16</inkml:trace>
  <inkml:trace contextRef="#ctx0" brushRef="#br0" timeOffset="272805.0701">20078 8088 467 0,'0'0'92'16,"0"0"-79"-16,0 0-12 15,0 0 25-15,0 0-15 16,0 0 49-16,1 0-42 16,-1 0-14-16,0 0 42 15,0 0-37-15,0 0 15 16,0 0-18-16,0 0 4 15,0 0 19-15,0 0-29 16,0 0 5-16,0 0 7 16,0 0-10-16,0 0 0 0,0 0-2 15,0 0 0-15,0 0-3 16,4 2 3-16,2 3 0 16,7 1-7-16,4 5 9 15,5 3-4-15,2 1 1 16,0 2 1-16,-2 4 8 15,1 1-8-15,-3 6-16 16,0 3 10-16,-1 2 11 16,-2 2-6-16,1 1 1 15,-4 2 0-15,-2-1-4 16,1-1 4-16,-3-3 0 16,-3-1 1-16,1-2-1 15,-1-4 0-15,0 0-3 16,0-1 6-16,-3-1-10 15,-1 1 7-15,2 0 0 0,-2-2 6 16,0 3-5-16,1-2-1 16,-3 1-2-16,-1 2 2 15,0 1 3-15,0-2-3 16,0-1-1-16,0-3 1 16,0 0 0-16,0-1 5 15,-3 0-18-15,-2 0 32 16,-1 0-26-16,0 1 7 15,-2-1 0-15,-2-3-1 16,1 0 1-16,0-2-2 16,1-4-2-16,1-3-6 15,4-2-10-15,0 1-67 0,0-4-31 16,1-4-43-16</inkml:trace>
  <inkml:trace contextRef="#ctx0" brushRef="#br0" timeOffset="276364.6667">12658 10000 472 0,'0'0'77'0,"0"0"-34"16,0 0-15-16,0 0 12 15,0 0-29-15,0 0 18 16,0 0-23-16,-8-11 6 15,8 11 2-15,0 0-14 16,0 0 5-16,0 0-10 16,0 0 7-16,0 0-2 15,0 0 0-15,0 0-24 16,-1 0 14-16,-4 0-21 16,-2 0 13-16,-5 5 9 15,0-2 3-15,-3 1-5 16,3 2 11-16,3-2 0 0,-1-1-1 15,6-3-6-15,0 2 7 16,3-2 21-16,1 0-20 16,0 1 6-16,0-1-3 15,0 0-1-15,0 0 1 16,0 0-3-16,0 0 1 16,0 2 9-16,0-2-7 15,0 2-2-15,5 1 35 16,14 1-15-16,4 1 33 15,6-1-38-15,7 2-11 16,0 2 15-16,4-2-17 16,1 4 1-16,0-1-5 0,1 1-5 15,7 0 5 1,3 0 0-16,3-4 12 0,6 0-20 16,3-4 8-16,1 1 0 15,-1 0 2-15,-5 1 8 16,-2 1-9-16,-7 2-1 15,-4 0 0-15,-9-2 3 16,-9 2-3-16,-9-3 0 16,-6 0 7-16,-9 0-7 15,-4-4 4-15,0 1-2 16,0-1 8-16,0 0 24 16,0 0-30-16,0 0 15 15,0 0-8-15,0 0-11 0,0-8-32 16,0 1-136-1,-4-3 10-15,-11 1-110 0</inkml:trace>
  <inkml:trace contextRef="#ctx0" brushRef="#br0" timeOffset="276927.5456">12647 10064 474 0,'0'0'78'0,"0"0"-27"16,0 0 2-16,0 0-24 16,0 0 12-16,0 0-17 15,-7 0-7-15,7 0-4 16,9 0-13-16,21 0-5 16,16 4 5-16,9 4 5 15,8 2 3-15,4-1-8 16,6 2 5-16,4-2-10 0,3 1 5 15,0-3 0-15,-5 1 4 16,-5-2-2-16,-12-3 0 16,-9 2-2-16,-13-2 5 15,-11 0-6-15,-10-2 1 16,-7 0 0-16,-7-1 19 16,-1 0-1-16,0 0 26 15,0 0 5-15,0 0-21 16,0 0 18-16,0 0-37 15,0 0-5-15,0 0 6 16,0 0-5-16,0 0-10 16,0 0-2-16,0 0-39 0,0 0-20 15,0 0-67-15,0 0-31 16,0 0-178-16</inkml:trace>
  <inkml:trace contextRef="#ctx0" brushRef="#br0" timeOffset="279940.5841">15079 10038 408 0,'0'0'88'0,"0"0"-79"15,0 0 34-15,0 0-22 0,0 0 30 16,0 0-18-16,0 0-19 16,0 0 14-16,0 0-12 15,0 0-12-15,0 0 31 16,0 0-8-16,0 0-11 15,0 0-9-15,0 0-5 16,0 0-1-16,0 0-1 16,0 0 0-16,0 0 7 15,0 0-7-15,0 0 0 16,14 2-6-16,6 1 23 0,5-1-17 16,6 3 12-16,3-2-11 15,0 0-2-15,4-2-3 16,0 2 4-16,-2-3 0 15,1 2 6-15,-4 0-7 16,-3-2 1-16,-5 0 0 16,-6 0 0-16,-7 0 2 15,-6 0-3-15,-2 0 1 16,-4 0 0-16,0 0 3 16,0 0 3-16,0 0-6 15,0 0 0-15,0 0 3 16,-1 0 10-16,-9-4-13 15,-3 1-14-15,1 0 8 16,-1 0-16-16,0 0 4 16,0 2 11-16,1-1-47 0,-2 0 24 15,4 2 3-15,1 0-31 16,-1 0-10-16,0 0-68 16,1-3-85-16</inkml:trace>
  <inkml:trace contextRef="#ctx0" brushRef="#br0" timeOffset="281998.4611">16740 10069 314 0,'0'0'116'16,"0"0"-74"-16,0 0 18 15,0 0-5-15,0 0-38 16,0 0 52-16,-19-9-27 16,19 6 12-16,0 3 5 15,0 0-33-15,0 0 12 16,0 0-4-16,0 0-33 16,0 0 19-16,4 0-20 15,14 0 0-15,11 0 3 16,5 0 4-16,10 0-12 15,4 0 5-15,5 0 0 16,0 3 6-16,5 2-6 0,-3-1-1 16,-1 2-4-1,-2 0 10-15,-8-1 6 0,0 1-11 16,-5-2 0-16,-3-1-4 16,-4-1 4-16,0 0-3 15,-4-2 1-15,0 3 4 16,-3-2 1-16,-3 2-3 15,-4 2 0-15,-2-2-5 16,-5 1 5-16,-3-1 0 16,-3-1-3-16,-2 0 11 15,-1-1-9-15,-2-1 1 16,3 0 0-16,0 0 3 16,1 0-3-16,1 0 0 15,-1 0 6-15,1 0-6 0,1 0-4 16,0 0-54-16,-3 2-52 15,0 1-32-15,-3-3-107 16</inkml:trace>
  <inkml:trace contextRef="#ctx0" brushRef="#br0" timeOffset="283379.0253">19245 10050 320 0,'0'0'122'16,"0"0"-114"-16,0 0 16 16,0 0 56-16,0 0-30 15,0 0-13-15,0 0-16 16,0 0-19-16,0 0 21 16,0 0-11-16,0 1-5 0,11 2 2 15,5 0-5-15,4 0 29 16,6 4-14-16,7-3-9 15,4 1 4-15,6 3-7 16,2-2 3-16,1 3-10 16,-3-1 2-16,-2 0 1 15,-3-1-3-15,-5-2 0 16,0 0 9-16,-3-2-2 16,-2 1-6-16,-4-3-1 15,-1 1 0-15,-6-2 10 16,-5 0 3-16,-6 0-2 15,-3 0 32-15,0 0-18 16,-3 0 8-16,0 0-10 16,0 0-23-16,0 0 30 15,0 0-28-15,0 0 9 0,0 0-11 16,0 0 0-16,0 0-2 16,0 0 2-16,0 0-19 15,0 0 9-15,0 0-49 16,0 0-27-16,0 0-29 15,0 4-40-15,0-1 12 16,0-3-303-16</inkml:trace>
  <inkml:trace contextRef="#ctx0" brushRef="#br0" timeOffset="289829.25">15093 9032 509 0,'0'0'70'15,"0"0"-29"-15,0 0-1 16,0 0-25-16,0 0 50 16,0 0-17-16,0 0-38 0,0-6 20 15,0 4-28-15,0-1 13 16,0 1 9-16,0-3-22 15,0-1 19-15,0 0-14 16,3-3 3-16,4-3-9 16,-1 0 1-16,5-3-2 15,1-2 0-15,4 0 8 16,3 0-8-16,6-3 0 16,2 0 0-16,3 1 4 15,1 1-4-15,-1 3 0 16,0 3 2-16,1 0 0 15,-1 2-2-15,4-2 0 16,2 3 1-16,4-1-6 16,3 0 5-16,4-2 0 15,2 4-4-15,3-1 15 0,3 3-13 16,2-2 2-16,4 5 0 16,-1-1 6-16,-3 1-6 15,-2 2 0-15,-5 1 0 16,-8 0 7-16,-4 0-4 15,-5 0-3-15,-7 0 0 16,1 1-7-16,-3 6 6 16,3 1 1-16,5-1 0 15,10 0 8-15,11-1-15 16,9-3 7-16,8-2 0 16,6-1 12-16,0 0-12 15,-1 0 0-15,-9 0-18 0,-10 0 27 16,-14 2-9-16,-12 0 0 15,-8 1 0-15,-6 1-6 16,-2-1 6-16,4 2 0 16,1 3-4-16,7-1 11 15,-1 2-3-15,3 1-4 16,2 0 0-16,-2-1 14 16,2 4-14-16,-3-1 0 15,-3 0-13-15,0 1 26 16,-3 1-24-16,-3-3 11 15,1 3 0-15,-3-4 7 16,-3-2-7-16,-3 1 0 16,-1-4-2-16,-2-1 6 0,-2 0-5 15,-1-2 1-15,-3 0 0 16,-1-2 9-16,2 0-9 16,-2 0 0-16,0 0 8 15,0 0-7-15,0 0 11 16,0 0-6-16,0 0-3 15,0 0 23-15,-3-8-25 16,-9-5 0-16,-7-3-2 16,-5-2-1-16,-6-1-1 15,1 2-5-15,-3 0 3 16,-4 0 0-16,1 2 5 16,-7-2-1-16,-3 0-9 0,-1 0 9 15,-8 0 1-15,-7-1-3 16,-8 0 0-16,-5 0-2 15,-1 0-25-15,-1 1 15 16,0 2 15-16,-1 1 4 16,5-1-3-16,8 4-1 15,8 0 0-15,10 3-3 16,6 3 3-16,6 2-5 16,-1 3 5-16,1 0-3 15,-1 0 2-15,-4 0 1 16,-5 5 0-16,-5 3-8 15,-8-1 8-15,-4-1-1 16,-3-1-2-16,4 0 6 16,8 0-4-16,9 2 1 15,9 0 0-15,4 3 2 0,3 1-2 16,5 4-5-16,5-2-2 16,1 3 8-16,3 1-2 15,-1 1-8-15,0 1 9 16,0-1 2-16,0-1-2 15,-1-3 0-15,3 0-6 16,3-5 11-16,-2 1-5 16,5-6 0-16,-1-1 0 15,4-3 0-15,3 3 0 16,0-3 0-16,0 0 9 16,0 0-4-16,0 0 1 15,0-3-6-15,0-7 8 0,7-6-7 16,10-1-1-16,7-3 0 15,15-4-2-15,9-2 2 16,9 4-9-16,7 0 7 16,5 7 2-16,2 0 0 15,2 6 0-15,1 3 0 16,4 4 2-16,1 2-1 16,3 0 9-16,2 0-10 15,4 0 0-15,4 0-3 16,2 2 3-16,-1 4-1 15,-3-1 1-15,-7-2 1 16,-8 4-1-16,-9-1-8 16,-8 2 8-16,-11 2-3 0,-4 0 3 15,-7 0 0-15,-3 2-7 16,-2 3 17-16,0 0-5 16,-2 4-5-16,-1-3 0 15,-3 4-15-15,-2-2 16 16,2 2-1-16,-1-1 6 15,0-3-6-15,-2 1-2 16,-2-3-1-16,-1 0 3 16,-6-5 3-16,1-1-3 15,-5-1 0-15,-4-5-6 16,0 0 13-16,-3-2-7 16,-2 0 0-16,0 0 2 0,0 0 11 15,0 0-4-15,-5-7-9 16,-10-8 0-16,-10-3-12 15,-5-2 8-15,-7-1-8 16,-6-1 2-16,-1-1 1 16,-3 0-5-16,-1-1 14 15,-6 2 0-15,-4-1 5 16,-5 0 0-16,-7 1-5 16,-6 0-3-16,0-1 3 15,-3 0 0-15,-3 1 0 16,-3 1-4-16,-5 2 11 15,-1 3-14-15,3 5-5 16,5 3 4-16,4 2-5 0,3 5 10 16,1 1 3-1,5 0-1-15,1 0 3 0,4 4-4 16,2 7-3 0,3 3 5-16,7 3 5 0,5 5-5 15,8 2-9-15,8 0 7 16,7 0-3-16,8-2 5 15,3-2-7-15,8-3 13 16,0-3-22-16,1-2 17 16,-2-1-1-16,3-2 0 15,-3-1-1-15,3-2 1 16,1-1 0-16,0-2 2 16,3-2 1-16,0-1-3 15,0 0 1-15,0 0-5 0,0 0 4 16,0 0 0-16,0 0 0 15,1 0 14-15,15-7-21 16,9-7 7-16,11-2-8 16,11-2 0-16,13-1 16 15,10 0-16-15,14 2 1 16,7 0 7-16,4 3-2 16,2 3 2-16,-1 5 0 15,-1 3 5-15,-2 3-5 16,1 0 0-16,-1 3-9 15,-7 6 19-15,-6 2-18 16,-11-1 8-16,-7 3 0 16,-5-1-4-16,-5 4 1 0,-4 2 2 15,-6 0 0-15,-4 2-2 16,-4 0 2-16,-2-2 1 16,0 2 0-16,1-3-1 15,-1 3 1-15,-1-1 0 16,-1-2 6-16,0 2 2 15,-2-2-12-15,-4-3 4 16,0 0 0-16,-6-1 2 16,-8-3-2-16,-2 0-15 15,-5-4-26-15,-3 2-6 16,0-2 17-16,0 1-13 16,0 0-33-16,-11-2 11 15,-8-5-124-15</inkml:trace>
  <inkml:trace contextRef="#ctx0" brushRef="#br0" timeOffset="295047.9623">18964 9036 368 0,'0'0'32'15,"0"0"-30"-15,0 0 36 16,0 0 3-16,0 0 47 16,0 0-42-16,0 0-20 15,-3-4 26-15,3 4-35 16,0-1 26-16,0-1-1 16,0 1-18-16,0-1 13 0,0 0-7 15,0-3-27 1,0 0 36-16,0-2-37 0,0 0 5 15,6-1 5-15,-1-3-11 16,4 0 2-16,-2 0-3 16,1-1 7-16,-2 1-8 15,4-3 1-15,-3 0 0 16,4-3-3-16,2 0 9 16,2 0-8-16,6-2 2 15,0 0 0-15,2 4 8 16,3 0-8-16,0 4-5 15,-1 1-1-15,0 3 12 16,-1 2-8-16,-1 0 2 16,2 4 0-16,-1 1-7 15,1 0 7-15,2 0-1 0,-4 0-1 16,3 8 1-16,0 2-2 16,-1 0 3-16,2 0 0 15,-1 1-2-15,3-2 2 16,1 1 0-16,-2 0-2 15,-2 0 12-15,-1 0-13 16,-2 2 3-16,-3 0 0 16,-3-1 4-16,-3 0-4 15,0 1 0-15,-1-3-3 16,-2-1 6-16,-1 1-1 16,0-2-2-16,-1-2 1 15,-1 1-6-15,-2-3 5 0,3 0 0 16,-6-2-1-16,0-1 7 15,0 2-4-15,-3-2-2 16,0 0 0-16,0 0 1 16,0 0-1-16,0 0 0 15,0 0 4-15,0 0 2 16,0 0-2-16,-6-6-4 16,-3-3 5-16,-1 1-12 15,-4-1 7-15,-2-1-11 16,-9-4 4-16,2 5-16 15,-4-1 17-15,0 1-4 16,3 3-14-16,4 0 19 16,1 1-22-16,-1 4-7 0,-1-3 26 15,1 1-1 1,-4-1 5-16,-2-2-3 0,2 2-3 16,-3-1 6-16,-2 0-11 15,3 0 0-15,-1-1 2 16,3 0 11-16,1-1-22 15,6 2 20-15,0 0 4 16,4 2-10-16,3 1 2 16,-3 0 8-16,0 2-7 15,-2 0-4-15,-2 0 10 16,-2 0-19-16,-3 0 20 16,0 0-5-16,1 0-35 0,-3 0 40 15,2 4-16 1,2 1 31-16,2 0-15 0,-3 0 0 15,2-1-4-15,0 2 4 16,-1 1 1-16,5 0-1 16,0 4-7-16,2 0 7 15,1 3 0-15,2-1-1 16,1 1 12-16,0 1-10 16,2-6-1-16,3 1 0 15,0-4 8-15,2-2-4 16,2-2-8-16,0 0 3 15,0-2 1-15,0 0 34 16,0 0-21-16,0 0 20 16,0 0 24-16,0-3-24 15,0-8-21-15,6-1-12 0,5-3 0 16,1 3-2-16,1 0 2 16,3-1-2-16,4 2-8 15,4 0 15-15,1 0-6 16,5 2 1-16,1-1 0 15,-2 2-1-15,3-1 1 16,0 2-10-16,4-1 9 16,1 1 2-16,-3 2 2 15,2-2-3-15,0 3 6 16,-2 3 1-16,0-1-7 16,0 2 0-16,1 0 2 15,-1 0-1-15,-2 2 5 0,3 6-6 16,0 1 2-16,-1 1 9 15,0 2-11-15,1 1 0 16,-4 0 12-16,-1 2-5 16,-4 0-11-16,-1 1 4 15,-3 1 0-15,-4 0-5 16,-2 0 5-16,-1 0 0 16,-2 0-5-16,-2-2 12 15,-1-1-14-15,-4-2 7 16,-1-2 0-16,-1-2 7 15,-1-2-7-15,-1-1 0 16,-1-2-4-16,1-1 8 16,-2-2-5-16,0 1 1 0,0-1 0 15,0 0 0-15,0 0 0 16,0 0 0-16,0 0 12 16,0 0-10-16,-6-4 2 15,-8-5-4-15,-3-1-4 16,-6-5 2-16,-4 1 2 15,2-3-7-15,-2 1 4 16,-3 1 3-16,-3 0-2 16,-1 0-6-16,-5 1 8 15,4 0-3-15,-4 0 3 16,0 1-3-16,-3 1 2 16,2 2-6-16,-2 0 4 15,3 1 0-15,5 2 3 16,4 2-2-16,5 0 10 0,4 1-8 15,3 1 2-15,0 3 6 16,-1 0-16-16,-4 0 1 16,-3 2 6-16,0 8 2 15,1 0-3-15,1 2 0 16,-1 0 2-16,2 0 2 16,1 1 0-16,5 1-2 15,0 0-1-15,2 2-4 16,0 0 5-16,1 0-9 15,1 1 5-15,2 0 4 16,2-1 0-16,1-2-2 16,0 0 8-16,4-4-9 0,1-3 3 15,1-2 0-15,2-3-9 16,0-1 5-16,0-1-11 16,0 0 15-16,0 0 0 15,0 0 11-15,0 0-7 16,0-8-2-16,5-3 8 15,4-5-10-15,1-2-2 16,-4-1-6-16,3-1 16 16,3 2-9-16,0 0 1 15,5 1 0-15,2 3-3 16,0 1 3-16,1 2 0 16,3-3-11-16,0 4 22 15,0-3-23-15,3 2 12 0,-2 2 0 16,0-2-4-16,2 5 9 15,0-2-2-15,-1 4-1 16,-2 1 4-16,3 3-7 16,1 0 1-16,3 0 0 15,1 0 9-15,2 0-5 16,3 0 2-16,3 3-6 16,-2 2 4-16,-1 2-1 15,0-3-3-15,-3 6 2 16,-2-3 2-16,-4 5-3 15,0-2 2-15,-5 1-6 16,-3 2 8-16,-1-2-13 16,0 0 8-16,-2 1 0 0,1-1-1 15,-4-1 4-15,1 0-3 16,-2 0 0-16,2 0 2 16,-3 1-6-16,1 0 4 15,0-1 0-15,-6-1 3 16,0-1-3-16,-2-3-3 15,-1 2 1-15,0-4-1 16,0 0 0-16,-2-1 3 16,0-2-37-16,-1 1 9 15,0 1-43-15,0-2-40 16,0 0-20-16</inkml:trace>
  <inkml:trace contextRef="#ctx0" brushRef="#br0" timeOffset="297448.4699">6984 12383 406 0,'0'0'54'0,"0"0"-19"15,0 0-12 1,0 0 0-16,0 0-6 16,0 0 24-16,0 0 17 0,16-51-46 15,-11 41 16 1,-4 7 25-16,0 0-28 0,-1 2 8 16,0-1-17-16,0 2 7 15,0 0-11-15,0 0-9 16,2 0-3-16,-2 0 0 15,2 0 0-15,3 0-6 16,5 0-3-16,10-1 9 16,12-1 10-16,8-3-10 15,11 0 0-15,7 2-9 16,3 2 30-16,2 1-28 16,-1 0 7-16,4 0-2 0,0 6 2 15,-1 7 0 1,-3-1 0-16,-7 0-9 0,-8-3 5 15,-8-2 2-15,-9-1 2 16,-12-3 0-16,-6-1 0 16,-8-2 0-16,-4 0 0 15,0 0-1-15,0 0 2 16,0 0-4-16,0 0-8 16,0 0-78-16,-9 0-78 15</inkml:trace>
  <inkml:trace contextRef="#ctx0" brushRef="#br0" timeOffset="301529.0428">15738 11969 376 0,'0'0'259'16,"0"0"-237"-16,0 0 10 15,0 0-25-15,0 0 51 0,0 0-32 16,-70-75-6 0,44 61 2-16,0 1 9 0,-4 1 0 15,-5 3-23-15,-1 1 12 16,-3-1-10-16,0 1-5 16,0 1 17-16,-9 5-17 15,-1 2 3-15,-8 0-16 16,-4 0 5-16,1 0 3 15,4 10-4-15,7 4 0 16,4 1 4-16,2 3-1 16,1 0 4-16,3 1 1 15,0 1-4-15,6 1-4 16,7 1-1-16,1-1 5 16,3 1 0-16,0 5-4 0,-5 5 8 15,-1 2-9 1,4 2 5-16,-2 3-2 0,3 4-4 15,-1 3 6-15,0 1 0 16,3 1-3-16,3 0 9 16,8 0-12-16,5 6 6 15,5-1 0-15,0 0-2 16,20-2 2-16,10-4-9 16,12-3 6-16,11-2 6 15,15-2 14-15,15-3-17 16,12-1-1-16,15-3-9 15,14-3 10-15,5-1-8 16,5-4 2-16,3-4-7 16,-4-4-5-16,-5-5 16 0,-1-4-5 15,-5-2 7-15,-1-3 0 16,0-3 1-16,6 0-1 16,2 0 4-16,5-14-4 15,6-5 0-15,3-3 0 16,1 0 18-16,-2-2-9 15,-9-3-9-15,-11-1 12 16,-10-1-12-16,-8 1 0 16,-8-1 21-16,-8 3-19 15,-11-3-2-15,-7 0 0 16,-6-3 1-16,-2-2 8 16,-4-4-9-16,-10-3-6 15,-8 1 0-15,-12 1 12 0,-7 3 4 16,-11 2-2-1,-9 0-5-15,-1 1 10 0,-8-1-11 16,-17-2-2-16,-7-3 5 16,-3 3-4-16,0 0 14 15,-2-3-2-15,-2 3-7 16,-1-2 1-16,2 1-7 16,-3 0 0-16,0 2 8 15,-5 0-6-15,-8 1-4 16,-11 3 3-16,-11-1-1 15,-8 3 3-15,-8 1-3 16,-5 3-5-16,-3 2 5 16,-4 3 0-16,-1 5-1 0,1 2 1 15,2 5 0-15,4 2 14 16,5 4-7-16,5-3-6 16,3 5-1-16,5-1 4 15,7-1 13-15,5-1-17 16,9 0 2-16,2 0-6 15,1 3 4-15,0 0 0 16,0 0 0-16,6 0 3 16,0 0-5-16,5 0 2 15,2 0 0-15,2 0 0 16,-2 6 0-16,1 3 0 16,-1 2-8-16,-2-1 17 0,7 0-11 15,-1-1 2 1,2 1 0-16,5 0 0 0,4-1 0 15,5-1 0-15,3-3-1 16,2-1 9-16,3 2-10 16,3-2 2-16,0-1 0 15,3 1-9-15,-6 1 11 16,2 2-2-16,-4 1 0 16,-2 4-2-16,-2-2 1 15,0 1 1-15,5-3 0 16,-1 0-3-16,5-2 3 15,1-3-14-15,0 1-4 16,5-1-62-16,0-2 5 16,3 2-40-16,-4-3-60 15,-1 0-211-15</inkml:trace>
  <inkml:trace contextRef="#ctx0" brushRef="#br0" timeOffset="306505.4743">16226 11773 263 0,'0'0'20'0,"0"0"8"16,0 0-25-16,0 0-3 16,0 0 67-16,0 0-27 0,0 0-25 15,0 0 1-15,20-71 35 16,-18 67-43-16,1 2 1 15,-3-4 32-15,3 4-12 16,-1-2 16-16,-2-1-1 16,1-2-35-16,1 2 32 15,-2-2-18-15,1 2 10 16,1 2 2-16,-2 3-10 16,1 0 0-16,-1 0-25 15,0 0 7-15,0 0-19 16,0 0 12-16,3 17-29 15,5 15 28-15,2 15 1 16,2 10 0-16,0 7 8 16,-6 4-3-16,0 0 13 0,-3 2-18 15,-3 1 6-15,0 1 10 16,0 6-6-16,0-1-10 16,0 5-2-16,-6-2 2 15,-3-3 26-15,0-6-26 16,1-11 0-16,1-4 2 15,-1-10 0-15,1-5 2 16,3-5-4-16,-1-7 7 16,4-5 4-16,-2-6-11 15,1-5 0-15,0-5 0 16,2-5 6-16,0-1-10 16,0-1 4-16,0-1-11 15,0 2 4-15,0-2-7 0,-1 0-26 16,1 1-11-16,-7-1-16 15,-2 3-12-15,-3-3-28 16,-5 3-92-16</inkml:trace>
  <inkml:trace contextRef="#ctx0" brushRef="#br0" timeOffset="307767.1682">16274 12889 305 0,'0'0'121'15,"0"0"-79"-15,0 0 15 16,0 0 39-16,0 0-20 16,0 0-2-16,5-15-49 15,-5 15-20-15,0 0-3 16,0 0 5-16,0 0-14 15,-5 7 15-15,-9 9-7 16,-7 4 15-16,-4 2-11 16,-11 4 13-16,-4-1 10 0,-7 2-27 15,-6 2 19 1,-7-2-14-16,-6 1-5 0,-5 0 17 16,-8 0-17-16,-3 0 10 15,-2 0 8-15,2 0-8 16,3-1-4-16,4 0 3 15,3 0-2-15,1-3-4 16,6-1-4-16,6-3 8 16,7 0-18-16,3 1 20 15,3 1-18-15,-6 1 8 16,-2-1 0-16,-4 1 1 16,1 1 4-16,0-3-5 0,2-1 0 15,3 0 4 1,7-1 2-16,4-3-3 0,9-3 6 15,11-6-7-15,6 0 2 16,9-4 0-16,2-2-4 16,2 0 6-16,2 0-6 15,-1 2 0-15,-5 1 2 16,2 0-5-16,-1-1 3 16,1 1 0-16,-1-1-1 15,4 0 1-15,-1-3 0 16,2 0 0-16,0 0 4 15,0 0-14-15,0 0-61 16,-1 0-16-16,-7-10 6 0,-4-12-201 16</inkml:trace>
  <inkml:trace contextRef="#ctx0" brushRef="#br0" timeOffset="308161.5329">14453 13300 703 0,'0'0'131'15,"0"0"-131"-15,0 0-33 16,0 0-45-16,0 0 78 0,0 0 4 16,-37 46 16-1,18-17-9-15,-2 5 9 0,-3 2-17 16,-2-2 22-16,0 2-18 15,-1 0 0-15,-1 0 8 16,1-3-13-16,5 0 5 16,1-6-7-16,10-3 4 15,3-7 7-15,7-5-11 16,1-1-7-16,0-1 6 16,9 0 1-16,13 0 8 15,10 1 1-15,10-3-3 16,11-2 11-16,10 0 12 15,7-3-29-15,9-3 12 16,8 0-9-16,8 0 3 16,6 0-6-16,5 0-79 0,1-9-65 15,0-4-158-15</inkml:trace>
  <inkml:trace contextRef="#ctx0" brushRef="#br0" timeOffset="309085.5278">16554 12813 463 0,'0'0'71'0,"0"0"-56"16,0 0 32-16,0 0 44 15,0 0-15-15,0 0-39 0,0-16-1 16,0 16-16-16,0 0 1 15,0 0-16-15,0 0 2 16,0 0-14-16,0 0 7 16,1 8-2-16,13 11 2 15,11 7 2-15,5 8 24 16,7 4-2-16,8 3-23 16,7-1 36-16,4 0-36 15,3 1 6-15,2 0 8 16,-3 1-14-16,-3-1 11 15,-1 2-12-15,-4-1 0 16,-1-2 21-16,6 2-18 16,1-3-3-16,6 0 29 0,0-1-21 15,1 2 15-15,3-3-23 16,2 4 1-16,2-2 14 16,-2 0-15-16,-4-3 0 15,-8-4 3-15,-6-2 5 16,-6-5-3-16,-8-2-5 15,-6-5-3-15,-5-3-5 16,-8-5 8-16,-2 0 0 16,-8-4-2-16,-2-2 15 15,-3-3-16-15,-2-1 3 16,0 0-30-16,0 0-2 16,0 0-53-16,0 0-33 0,0-17-10 15,0-9-426 1</inkml:trace>
  <inkml:trace contextRef="#ctx0" brushRef="#br0" timeOffset="309631.0393">17860 13321 528 0,'0'0'79'0,"0"0"-79"15,0 0-1-15,0 0 1 0,0 0 23 16,0 0 28-16,9 12-42 16,8 5 42-16,-1 3-27 15,5 4 5-15,1 4 5 16,1 2-11-16,4 7 19 15,1 2-38-15,0 4 18 16,2 6-18-16,-3 3 6 16,-4 0 3-16,-4 0-13 15,-6-8 3-15,-5-1 2 16,-2-6 0-16,-6 1 0 16,0-4-4-16,0 2 2 15,-8-4-4-15,-5-1 1 0,-4-2 0 16,-2-4 0-16,3-3 0 15,-4-3 0-15,-2-2 8 16,-1-2-2-16,-2-1 7 16,-6-4-8-16,-4 0 12 15,-5-1-12-15,-5-2-5 16,-4-4 0-16,-2-2 9 16,-2-1-7-16,5 0 22 15,5-1-14-15,3-9-5 16,7 0-5-16,6 0 0 15,6 1-13-15,6-2-46 16,5-2-104-16,-1-4-257 16</inkml:trace>
  <inkml:trace contextRef="#ctx0" brushRef="#br0" timeOffset="312220.7491">12729 14012 554 0,'0'0'53'0,"0"0"-15"16,0 0-6-16,0 0-29 16,0 0 44-16,0 0 27 15,-3 2-36-15,5-2 11 16,21 0-49-16,13 0 0 16,14-8 6-16,7 6 0 15,5-1 11-15,10 3-13 16,4 0-3-16,7 0 14 15,4 11-14-15,2 5-1 16,1 3 8-16,-1 3-8 16,-5-1 0-16,-2-1 0 15,-3 2 10-15,-7-3-12 0,-1 1 2 16,-4 2 0-16,-9-1-6 16,-4 0 6-16,-5 2 0 15,-2 1-3-15,6-2 3 16,1 2-3-16,3 2 8 15,-4-1-9-15,-5 4 4 16,-2 0-1-16,-8 0 0 16,-7 2 1-16,-8 4 0 15,-9-2-8-15,-5 3 8 16,-6 0 0-16,-3 1-1 16,0-3 8-16,-13 1-6 15,-8 0 0-15,-5-1 9 0,-9-2-20 16,-7-1 10-16,-10-4 0 15,-8-4 18-15,-9 2-15 16,-4-4 9-16,-6-4-12 16,-3 0 3-16,-3-4 16 15,-1-3-11-15,-1-4 7 16,2 0-4-16,3-4 3 16,-1 0 0-16,1-2-11 15,-3 0-3-15,3 0 18 16,1-3-12-16,-3-7-3 15,3-1-3-15,-2-1 7 0,1-2-7 16,-3-3 0 0,-4 1 7-16,2-4-7 0,4 0 0 15,10-1-2-15,12-4-8 16,6-3 20-16,5-3-11 16,6-5 1-16,5 2 0 15,7-4-6-15,7-3 13 16,7 0-7-16,9-2 0 15,8 1-17-15,1 1 14 16,7 0 1-16,19 0-10 16,8-1 3-16,10-1-1 15,6 1 10-15,8 0-4 16,-1 2 7-16,5 4-3 16,-4 3 0-16,2 5 2 0,-2 7 0 15,-3 6-2-15,2 5 0 16,1 3-8-16,8 4 11 15,10 3-3 1,12 0 0-16,9 0-10 0,4 13 9 16,2 7-2-16,-3 6 3 15,-5 5 4-15,-15 6 1 16,-9 2-5-16,-17 4-21 16,-8-3-67-16,-7-1 28 15,-6-4-51-15,1-4 7 16,-1-8-70-16</inkml:trace>
  <inkml:trace contextRef="#ctx0" brushRef="#br0" timeOffset="313637.8215">18565 14446 541 0,'0'0'60'0,"0"0"-15"16,0 0-35-16,0 0 66 15,0 0 18-15,0 0-13 16,53-55-3-16,-53 53-31 16,0 1-31-16,0-3 7 15,-6 2-21-15,-6-1 7 16,-3-1-9-16,-10 0 4 16,-9 0-15-16,-17 4 11 15,-12 0 0-15,-14 0-6 16,-10 0 13-16,-11 5-3 15,-2 7-4-15,-5 2 0 16,-5 5-8-16,0 3 8 16,4 5 0-16,4 2-1 0,9 5 9 15,6 4-16-15,2 2 7 16,9 3 1-16,7 5-12 16,9 4 12-16,7 0 0 15,8 4-5-15,8-6 12 16,7-3-20-16,11-2 13 15,9-3-3-15,10 0-1 16,0-1 4-16,23 2-5 16,14-2 4-16,10-2 2 15,14-1 5-15,15-2-6 16,12-6 0-16,10-4 9 16,7-6-9-16,11-6 0 15,9-7 0-15,4-4 5 0,8-3 0 16,1 0-5-16,-2 0 8 15,3-6-11-15,-5-2 3 16,-8 0 0-16,-12-3-3 16,-9 1 9-16,-6 0-2 15,-3-4-4-15,-5-1 0 16,-5-2 0-16,-3-4 0 16,-6-2 0-16,-5-4-4 15,-8-1 9-15,-10 0 0 16,-10-3-5-16,-8 1 3 15,-9 1-3-15,-7-1 0 16,-6 2 0-16,-5-3-3 16,-4 0 8-16,-5-3-4 0,0-2-1 15,-9-3 5 1,-12 1 4-16,-4-1-8 0,-5-1-1 16,-4 3-2-16,-5 1-1 15,-2 0 3-15,-6 3 0 16,-4-2 10-16,-1 3-13 15,-7 0 3-15,-6 0-2 16,-11 3 2-16,-12 1 0 16,-9 1 0-16,-3 3-5 15,-1 3 5-15,4 4 4 16,6 4-4-16,6 6 0 16,13 7-3-16,10 0 5 15,6 4-2-15,7 13 0 16,1 5-6-16,5 5-1 0,1-1-43 15,5 4-56-15,3-1-20 16,1-5-39-16,1-12-152 16</inkml:trace>
  <inkml:trace contextRef="#ctx0" brushRef="#br0" timeOffset="314671.6114">13272 14218 420 0,'0'0'54'16,"0"0"-50"-16,0 0-4 15,0 0 8-15,0 0 18 16,36-75 13-16,-33 69-8 16,-2-1-4-16,-1 3 24 0,0-2-18 15,0 3 27-15,0-5-28 16,0 2-17-16,0-1 16 15,0 0-1-15,0-3-7 16,0 0-2-16,0-2-21 16,2 1 0-16,0 2-3 15,-2 2 12-15,0 5-2 16,0 0 6-16,0 2-6 16,0 0 1-16,0 0-8 15,0 2-17-15,0 21-4 16,0 16 21-16,0 11 0 15,0 10-10-15,3 2 19 16,7 1-19-16,0 3 12 16,3-2-2-16,-3 1 14 15,-4 2 5-15,-5-2-4 0,-1 0-15 16,0 1 0-16,0-5 5 16,-6-5-5-16,-5-9 4 15,6-12-3-15,-1-9-1 16,4-5 0-16,1-6-8 15,1-5 21-15,0-5-19 16,0-2 6-16,0-3-14 16,0 0-36-16,0 0-36 15,0 0-16-15,0 0-56 16,0-15-134-16</inkml:trace>
  <inkml:trace contextRef="#ctx0" brushRef="#br0" timeOffset="315438.1736">13402 14933 516 0,'0'0'101'16,"0"0"-49"-16,0 0-52 0,0 0 23 15,0 0 46-15,0 0-17 16,-1-15 37-16,1 15-85 15,-2 0 7-15,-1 0-9 16,-2 0 7-16,-9 1-7 16,-11 13-1-16,-5 3 5 15,-6 5 13-15,-5 4-18 16,-6 3 2-16,-4 3 5 16,-9 4-2-16,-6 2-6 15,1 2 0-15,-3 3 0 16,-1-2 12-16,-10 1-12 15,-3-1 0-15,0 2-2 16,-5-1 10-16,1-2-4 0,-4 3-3 16,-1 1 9-1,0-1 12-15,5-1-22 0,7-3 8 16,4 0-8-16,10-5 4 16,5 0-4-16,10-4-1 15,13-3 1-15,9-6 1 16,8-5-1-16,6-2 0 15,6-2-10-15,2-2 12 16,5 0-2-16,-2-2 0 16,-1 1-38-16,4 1-11 15,0-2-5-15,0 0-26 16,-2-5 16-16,-4-3-47 16,-6 0-80-16</inkml:trace>
  <inkml:trace contextRef="#ctx0" brushRef="#br0" timeOffset="315828.146">11595 15637 650 0,'0'0'88'16,"0"0"-78"-16,0 0-10 15,0 0-2-15,0 0 2 16,0 0 29-16,-17 31-28 0,9-13 26 16,0 1-16-16,-1 3-1 15,-1 2 34-15,-4 2-14 16,0 4-16-16,0 3 1 16,0 2-15-16,3 1 14 15,0 2-14-15,8-1 0 16,1-8 1-16,2-7-1 15,0-8 0-15,14-7-2 16,16-7 4-16,14 0 22 16,20-12 15-16,20-11-34 15,7 0 16-15,4-1-21 16,-4 7-35-16,-9 5-44 16,-12 3-70-16,-10-1-8 15,-14-1-213-15</inkml:trace>
  <inkml:trace contextRef="#ctx0" brushRef="#br0" timeOffset="316645.258">13417 14880 613 0,'0'0'57'16,"0"0"-37"-16,0 0-9 16,0 0 11-16,0 0 15 15,0 0-37-15,19 16 0 16,-4 1 42-16,2 8-42 0,7 4 45 15,5 4-12 1,6 4-17-16,5 1 39 16,6 3-54-16,5 1 11 0,3 4 9 15,7-2-12-15,6-1 17 16,3 0-19-16,-6-5-6 16,-4-2 0-16,-8-3 2 15,-7-4-3-15,-1-2 3 16,-3-2 8-16,-2-2-6 15,-3-1-1-15,0-3-1 16,-3-1 12-16,-1 1-14 16,-2-2-2-16,-4 1 3 15,-1-2-7-15,-3 1 10 16,-1-1-7-16,-2-1 11 16,-2-3-8-16,-1-5-1 0,-4 0 0 15,-2-3 2-15,2-2-2 16,-4-1-6-16,-2-1-4 15,-2 0-47-15,1 0-7 16,-4-17-47-16,-1-9-98 16,-4-12-346-16</inkml:trace>
  <inkml:trace contextRef="#ctx0" brushRef="#br0" timeOffset="317005.89">14497 15453 813 0,'0'0'39'0,"0"0"-38"15,0 0-1-15,0 0 16 0,0 0 20 16,0 0-36-16,18-3-19 16,6 17 17-16,7 6-3 15,5 3 5-15,-2 6-4 16,0 4 4-16,0 5 0 15,-5 4-7-15,-5-1 14 16,-8 1-7-16,-5-2 0 16,-11-2 2-16,0-1-2 15,0-5 9-15,-11-5-7 16,-8-3 28-16,-5-3-11 16,-9-2 19-16,-4-3-12 15,-2-2-18-15,6-5 5 0,4-2-11 16,6-1-4-16,10-1-28 15,5 0-62-15,8-1-91 16,0-4-105-16</inkml:trace>
  <inkml:trace contextRef="#ctx0" brushRef="#br0" timeOffset="318009.036">18399 14457 518 0,'0'0'24'15,"0"0"31"-15,0 0-42 0,0 0-9 16,0 0 18-16,0 0 12 15,68-77 6-15,-60 72-1 16,-5 2-12-16,-3 2 42 16,0 1-39-16,0 0-9 15,0 0 4-15,0 0-25 16,0 0 11-16,0 0-11 16,0 9 0-16,0 12 3 15,-1 11-2-15,-4 7 5 16,0 9 29-16,-1 8-16 15,-1 10 13-15,0 9-8 16,-4 5 6-16,-1 7 3 0,0-2-15 16,0-6-8-16,1-6-1 15,2-4-9-15,4-12 17 16,2-13-16-16,0-16 0 16,3-14 12-16,0-9-13 15,0-3 0-15,0-2 9 16,0 0 0-16,0 0-9 15,0-15-6-15,6-10-135 16,5-6-125-16,-5 2-204 16</inkml:trace>
  <inkml:trace contextRef="#ctx0" brushRef="#br0" timeOffset="318706.972">18442 15213 346 0,'0'0'86'0,"0"0"-52"15,0 0 38-15,0 0 31 16,0 0-29-16,0 0-6 16,32-21-57-16,-32 21 16 15,0 0-9-15,-8 0-4 16,-4 0 15-16,2 0-11 16,-5 2-16-16,-3 8 33 15,-6 2-30-15,-1 4 3 0,-8 3 9 16,-4 4-3-16,-4 1 12 15,-5 3-21-15,-2 2 2 16,-5 4 13-16,-7 2-11 16,-6 4 10-16,-5 1-19 15,-2 2 1-15,-5 1-1 16,3-3 3-16,4 0-2 16,2 1-1-16,10-2 0 15,11-1 0-15,2-1-1 16,13-1 10-16,5-2-9 15,2-5 0-15,10-4 0 16,1-7-1-16,7-8 1 16,4-4 0-16,4-4 0 0,0-2 3 15,0 0-6-15,0 0-21 16,0 0-48-16,0 0-17 16,9-12-22-16,2-6-35 15,-4-3-147-15</inkml:trace>
  <inkml:trace contextRef="#ctx0" brushRef="#br0" timeOffset="319043.7782">17392 15669 110 0,'0'0'635'0,"0"0"-510"15,0 0-124-15,0 0 21 16,0 0-22-16,0 0 7 15,-6 5-13-15,-12 22 13 16,-7 7 1-16,-4 6 18 16,3 8-20-16,0 6 27 15,4 2-23-15,4-1-8 16,3-5 28-16,6-6-28 16,6-7 7-16,3-8-9 15,0-6 5-15,12-6 4 16,11-6-4-16,5-6-3 15,14-5 34-15,10 0-16 0,8-3-10 16,5-10 6 0,7-4-16-16,2 0-5 15,7 0-53-15,-2-2-84 0,-2-7-98 16</inkml:trace>
  <inkml:trace contextRef="#ctx0" brushRef="#br0" timeOffset="319757.2996">18467 15300 542 0,'0'0'75'0,"0"0"-55"16,0 0 27-16,0 0 36 15,0 0-19-15,0 0 21 16,0-12-51-16,0 12-1 15,0 0-9-15,0 0-19 16,0 0 1-16,13 6-6 16,9 8 0-16,9 12 1 15,11 6 20-15,10 6-15 16,8 5 12-16,10 7-13 16,7 3 15-16,4 5 2 15,0 2-20-15,-7-3 8 0,-11 0-10 16,-12-3 0-16,-8-6 3 15,-10-5 2-15,-10-8-2 16,-5-8 8-16,-4-7-10 16,-7-6 21-16,-1-3-19 15,-1-2 0-15,2-3 7 16,-3 1-3-16,4-1-5 16,1 2-2-16,1-2 0 15,1-1 0-15,-4-2 0 16,0-3-40-16,0 0-20 15,2 0-5-15,1-9-50 0,5-18-57 16,-4-6-153-16</inkml:trace>
  <inkml:trace contextRef="#ctx0" brushRef="#br0" timeOffset="320096.4779">19416 15797 672 0,'0'0'66'15,"0"0"-51"-15,0 0-7 16,0 0 37-16,0 0 35 16,0 0-68-16,-10-4-12 15,17 15 0-15,14 6 0 16,6 7 8-16,4 8-6 16,2 2 3-16,-3 0-5 15,-3 4 0-15,-6-5 0 0,-4 2-8 16,-6 1 8-16,-6-3 8 15,-5-1-8-15,0 3 0 16,-13-2 11-16,-13-3 2 16,-6-1-5-16,-7-6 24 15,-7-6 0-15,-6-3 1 16,-2-3-20-16,-2-6-10 16,-1-4 3-16,0-1-6 15,2 0-34-15,-1-15-70 16,-2-13-157-16</inkml:trace>
  <inkml:trace contextRef="#ctx0" brushRef="#br0" timeOffset="321750.9187">10507 16002 689 0,'0'0'45'16,"0"0"-10"-16,0 0-35 15,0 0 0-15,0 0 2 16,0 0 7-16,98 17-8 16,-46-4 1-16,3 3 15 15,14 1-17-15,3-1 0 16,5 1 1-16,0 0 2 16,-4 4-4-16,-2 3 1 0,-5-2 0 15,-3 2-10-15,-4 0 10 16,-5 0 0-16,-12-4-2 15,-5 1 9-15,-8-3-7 16,-7 2 0-16,-5 0-2 16,-4-4-2-16,-4 0 4 15,-2-4 0-15,-3 0 2 16,1 4-1-16,-1 2 6 16,1 1 0-16,-2 3-2 15,-2 0 15-15,1-1-18 16,-2 3-2-16,0 1 3 15,0 3-2-15,-14 4 4 0,-6 0-5 16,-7-1 6-16,-6 0 4 16,-6-1 11-16,-7-2-13 15,0-3 29-15,-5 0-26 16,1-2 17-16,0-1-13 16,-1-7-4-16,-1 0 12 15,1-1-22-15,-4-5 3 16,0-4 9-16,0 0-12 15,-1-5 6-15,0 0-7 16,-4-2 2-16,-1-12-6 16,-2-4 4-16,1-3 0 15,-3-4 2-15,2-3 0 16,4 1-2-16,2-1 0 16,5 0 0-16,3 0-8 15,10 0 8-15,7-1-2 0,8 3-1 16,7 3-6-16,6 0-22 15,3-1 31-15,4 2-27 16,4-3 14-16,0-2-6 16,2-3 16-16,14-2-4 15,3-4 7-15,6-8-12 16,3-1 10-16,4-2-4 16,-1 4-3-16,-1 7 9 15,-5 6 0-15,2 6-3 16,-3 4-7-16,5 3-1 15,3 5 4-15,8 3-19 16,11 4 19-16,16 3 7 0,12 2 0 16,16 0-3-16,9 0 3 15,0 11 0-15,-3 4-3 16,-12 2 6-16,-10 3-9 16,-11-1 5-16,-11 1 1 15,-3 0-2-15,-11-1-51 16,-6-3 2-16,-11-1 9 15,-3-6-27-15,1-4-3 16,3-5-44-16</inkml:trace>
  <inkml:trace contextRef="#ctx0" brushRef="#br0" timeOffset="322898.6811">15079 15874 516 0,'0'0'113'16,"0"0"-76"-16,0 0-21 15,0 0 29-15,0 0 36 16,0 0-35-16,-30-27-20 16,5 21 7-16,-4 1-13 15,-3 2 8-15,-6 1-15 16,-5 2-12-16,-8 0 25 16,-3 0-21-16,-4 0-3 15,-1 9 14-15,-2 1-12 16,-2 3-4-16,-1 5 0 15,-2 5 4-15,2 6-11 16,1 4 7-16,5 1 0 0,3 3-1 16,3 1 1-16,2-2-2 15,3-2 2-15,5 3 0 16,4 1-15-16,12 3 15 16,5 0 0-16,10 2-1 15,11 0 4-15,0-2-5 16,12 2 2-16,18-3 0 15,9 0-6-15,10-2 14 16,5-2-8-16,8-4 6 16,9-3-3-16,9-6 6 15,6-4-9-15,5-8 3 16,3-6 9-16,2-5-12 16,1 0 2-16,-3 0-2 0,-7-12 6 15,-9-2-4 1,-8-3-2-16,-2 2 9 0,-5-4-18 15,-4-1 9-15,-5-1 0 16,-8-3-4-16,-4-3 7 16,-2-1-4-16,-4-3 1 15,-3-2 0-15,-3-1-12 16,-3 0 9-16,-5 1-6 16,-5-1 1-16,-2 2-12 15,-5 1 12-15,-2 5 3 16,-3 1-2-16,-5-2-3 15,0 1-5-15,-2-2 15 0,-15-2-8 16,-7 0 8-16,-7-3 0 16,-5 1-10-16,-5 1 4 15,-5 2 5-15,-2 1-8 16,-5 7 9-16,-1 9 0 16,0 7 0-16,3 3 0 15,5 2 0-15,3 0-4 16,4 10-8-16,2 4 12 15,6 2-22-15,4 2-31 16,4 1-18-16,1-2-26 16,0 4-49-16,-5-8-100 15</inkml:trace>
  <inkml:trace contextRef="#ctx0" brushRef="#br0" timeOffset="323621.3193">10558 16341 320 0,'0'0'0'0,"89"-46"-122"16</inkml:trace>
  <inkml:trace contextRef="#ctx0" brushRef="#br0" timeOffset="323942.0289">10834 16223 271 0,'0'0'248'0,"0"0"-193"0,0 0-15 16,0 0-29-16,0 0 31 15,0 0-37-15,-14-78 19 16,14 73-5-16,0 2-13 16,0 3 14-16,0 0-20 15,0 0-5-15,-1 11-2 16,1 20 1-16,0 13 6 16,0 12 15-16,0 2-6 15,0 4 37-15,-2-2-27 16,-2-1 7-16,2-3 26 15,2-6-41-15,0-6 25 16,0-6-36-16,0-8 0 0,9-4 0 16,8-6 9-16,4-4-17 15,10-6 8-15,12-7-26 16,11-3-33-16,7-3-47 16,-3-20-138-16</inkml:trace>
  <inkml:trace contextRef="#ctx0" brushRef="#br0" timeOffset="324640.1519">14546 15852 483 0,'0'0'53'0,"0"0"-20"16,0 0 0-16,88-25 2 16,-70 23-27-16,-3 2-8 15,-8 0 0-15,-3 0-2 0,0 0 0 16,-3 8-5-16,3 6 7 15,-4 1 47-15,0 6-34 16,3 7 5-16,-2 6 20 16,2 7 23-16,1 5-13 15,-1 6-14-15,3 1 2 16,0 1-5-16,3 2-19 16,3-3 11-16,-1-1-15 15,2-5-8-15,-1-10 2 16,-5-8-2-16,1-10 0 15,-7-6-3-15,-1-7-35 16,0-3-55-16,-4-3-38 0,-22-2-60 16</inkml:trace>
  <inkml:trace contextRef="#ctx0" brushRef="#br0" timeOffset="325367.2472">10699 16813 452 0,'0'0'17'16,"0"0"-5"-16,0 0 3 15,0 0-6-15,0 0 102 16,0 0-10-16,-1-34-30 16,-2 34-15-16,-3 0-18 15,-11 0-28-15,-9 10 20 0,-10 9-27 16,-8 6 3-16,-2 0 17 15,-3 5 7-15,1 4-4 16,-2 5-11-16,-5 7-12 16,-3 4 19-16,-2-1-8 15,6-6-4-15,8-9-10 16,11-10 4-16,13-7-10 16,12-3 6-16,4-8-1 15,4-2-2-15,2-4-80 16,0 0-58-16,0 0-30 0,3 0-62 15,3 0 53 1</inkml:trace>
  <inkml:trace contextRef="#ctx0" brushRef="#br0" timeOffset="325651.129">10189 17001 333 0,'0'0'360'16,"0"0"-291"-16,0 0-69 15,0 0-23-15,0 0 1 16,0 0 22-16,0 18 24 16,-7 16 7-16,-4 4 24 15,4 3-31-15,3-2-16 16,4 2 5-16,0-1-3 16,7-1-4-16,14-2 12 0,7-4-18 15,8-5 0-15,10-4-1 16,9-14 1-16,9-10 8 15,10 0 1-15,10-23-9 16,1-7 0-16,-5 0-105 16,-15-2-75-16,-15 2-189 15</inkml:trace>
  <inkml:trace contextRef="#ctx0" brushRef="#br0" timeOffset="326078.3263">11408 16654 833 0,'0'0'61'16,"0"0"-61"-16,0 0-11 16,0 0-4-16,0 0 15 15,104 76 13-15,-70-44 6 0,2 2-9 16,0 2-7-16,0 1 0 15,0 1 26-15,-5-1-25 16,-6-1-2-16,-1 0 7 16,-1 0-7-16,-6-6 0 15,-3-6-2-15,-5-7-5 16,-3-8 4-16,0-8-91 16,-4-1-27-16,0 0-21 15,0-21-153-15</inkml:trace>
  <inkml:trace contextRef="#ctx0" brushRef="#br0" timeOffset="326340.9317">11975 16929 643 0,'0'0'29'0,"0"0"-29"15,0 0 0-15,0 72 10 16,-3-37 18-16,1 3 37 15,2-3-34-15,0-2-20 16,0-10 0-16,0-5-8 16,-3-6 3-16,-2-3-5 15,-5-1 7-15,-5 1-3 16,-13-3 1-16,-12-1-6 16,-10-5-27-16,-9 0-63 15,-8 0-13-15,-6 0-88 16,-8 0-170-16</inkml:trace>
  <inkml:trace contextRef="#ctx0" brushRef="#br0" timeOffset="327579.401">9601 17645 383 0,'0'0'157'16,"0"0"-68"-16,0 0-55 16,0 0 4-16,-91 0 42 15,56 0-23-15,-5 0 16 16,2 0-26-16,-2 0-35 15,7 0 50-15,0 0-24 16,2 0-32-16,1 5 6 16,2 2-12-16,-1 3 0 15,-2 0-4-15,1 7 4 16,0 0-2-16,-1 5 0 16,0 2 2-16,-1 2 0 0,4 4 1 15,3 1-1-15,4 0 0 16,9 0-3-16,6 2 3 15,6 2 0-15,0-3 2 16,18 2-7-16,12-3 5 16,7 4 0-16,6-1 15 15,5-5-12-15,3 1-5 16,4-3 2-16,1-8 0 16,3-4 7-16,0-6-5 15,-4-9 3-15,1 0 4 16,-4-14-3-16,-1-11-4 15,-3-6-2-15,-1 1 4 0,-5 1 7 16,-8 4-11-16,-5 1 7 16,-7 3-15-16,-5-1 11 15,-3-1-4-15,-3-1 1 16,-2-1-8-16,0-3 5 16,-2 1 3-16,-1-2-9 15,1 0-3-15,-4-1 4 16,-3 0 3-16,0 4-2 15,-13-2-32-15,-11 5 32 16,-3 1 0-16,-7 2 1 16,-2 1 3-16,-4 2 3 15,4 3 0-15,-4-1 0 16,4 0 1-16,-1 1-1 16,1 2 0-16,2-2 5 15,-1 6-9-15,4 3 4 0,6 3 0 16,4 2-1-16,3 0 5 15,5 5-4-15,0 11 0 16,5 1-12-16,2 2 5 16,3 1-18-16,3-1-35 15,0 3 10-15,0-1-29 16,0-1 32-16,0-1-21 16,0-3-18-16,3-3-44 15,1-6-115-15</inkml:trace>
  <inkml:trace contextRef="#ctx0" brushRef="#br0" timeOffset="330743.4963">9244 17592 597 0,'0'0'46'0,"0"0"-29"0,0 0-17 15,0 0 0 1,0 0 54-16,0 0 0 0,0 0-22 16,0 0-5-16,0 0-12 15,0 0 22-15,-2 2 6 16,-10 0-29-16,-6 1-3 16,-6 2-11-16,-4-2 0 15,-2 1 15-15,-4 0-15 16,-6-4 0-16,-2 0 5 15,-7 0-1-15,-7 0 0 16,1-3-4-16,-1-8 0 16,2-5-3-16,2-1 4 15,3-6-2-15,2-2 1 16,3-2-1-16,5-2 2 16,3-1-2-16,6 0 1 0,0 3-12 15,5 0 12 1,4 5 0-16,3-1 0 0,5 3-2 15,4-2 1-15,3 0 1 16,3-4-9-16,3-6 9 16,0-8-14-16,0 0 11 15,9-3 2-15,3 5 1 16,1 3 0-16,2 6-4 16,1 5 4-16,-2 5 0 15,-2 4 5-15,-2 4-5 16,-1 0 0-16,3 2 1 15,2-2 6-15,2-3-7 0,5-5-2 16,7-5 1-16,7-6 1 16,6-8 0-16,1 2 11 15,4 0-4-15,-4 4 11 16,-5 4-12-16,-2 8 2 16,-4 5-11-16,-4 3 7 15,-2 3-5-15,-4-1 1 16,4 2-5-16,0-2-2 15,8-3 7-15,5-4 0 16,8-1 0-16,8-2 2 16,13 0-3-16,9 3 1 15,9 2 0-15,4 1 3 16,-3 3-3-16,-3 0 0 16,-9 6-4-16,-11 2 6 15,-14 2-2-15,-10 1 0 0,-10 0 0 16,-4-2-4-16,0 2 14 15,2 0-10-15,1 0 0 16,2 0 4-16,2 0-5 16,-1 0 1-16,0 0 0 15,-4 0-9-15,-2 0 9 16,-6 0 0-16,-9 0 3 16,-4 0 3-16,-5 0-5 15,-1 0 3-15,0 0 10 16,0 0 29-16,0 0-19 15,0 0 9-15,0 0 1 16,0 0-11-16,0 0 5 0,0 0-4 16,0 0-23-16,-3 0 11 15,-1 0-12-15,-1-1-3 16,-3-1-4-16,-5 1-42 16,0-4-17-16,0 5 18 15,-5-5 3-15,1 1-40 16,0-1-29-16,0-2 31 15,1 4 7-15,4 3-158 16</inkml:trace>
  <inkml:trace contextRef="#ctx0" brushRef="#br0" timeOffset="331571.3294">10058 16345 684 0,'0'0'0'15,"0"0"-14"-15,0 0-32 16,0 0 46-16,0 0 78 16,0 0-28-16,9 0-47 15,-9 0 51-15,-11 0-25 16,-12 0-12-16,-10-6 5 15,-12-6-18-15,-6-2-8 0,-10-6 4 16,-9-7 0-16,-3-2 33 16,-6-4-19-16,1-3 16 15,-1-1 1-15,6-2-21 16,4-7 10-16,8 0-11 16,11-4-2-16,9-4-8 15,11 1 1-15,8-7 0 16,9-8 0-16,9-10 4 15,4-7-7-15,0-13 3 16,11-5-17-16,7 2 11 16,5 5-35-16,3 13 41 15,6 12-4-15,5 4 4 16,6 6-9-16,2 8 5 16,4 10 4-16,1 4-5 15,6 0 5-15,8 3 0 0,8-5 1 16,7 2-1-16,4 0-3 15,10 3 0-15,9 5 3 16,8 6 9-16,1 8-9 16,-4 5-6-16,-9 8-1 15,-11 4 9-15,-7 0-4 16,-7 0-8-16,-11 0 10 16,6 2 9-16,-7 0-9 15,1 3 0-15,4 1-5 16,1 2 11-16,0 3-7 15,1 5 1-15,-4 2-6 16,-5 2 6-16,-6 0 0 16,-5-1 7-16,-5-1-7 0,-7 0 5 15,-6-4-5-15,-5 0 0 16,-1-3 0-16,-2 1 2 16,-2-2-2-16,3-1 0 15,0 2 2-15,-1-2 4 16,-4-1 6-16,1-5-12 15,-4 0 20-15,-2-1-12 16,1-2-8-16,-1 0 0 16,1 0 15-16,4 0-15 15,-2-12-28-15,2-6-5 16,-4-9-49-16,-6-5-21 16,-8-3-97-16,-10 1-121 0</inkml:trace>
  <inkml:trace contextRef="#ctx0" brushRef="#br0" timeOffset="331929.0732">11435 14446 555 0,'0'0'102'16,"0"0"-69"-16,0 0 23 15,0 0 11-15,0 0-34 16,0 0-29-16,34-26-4 15,6 20 0-15,5 0 2 0,6 2 11 16,-1 4-12-16,4 0 5 16,-2 1-3-16,-5 12 1 15,-3 3 3-15,-9 4-2 16,-7 4-5-16,-10 4 3 16,-11 2 22-16,-7 2-16 15,0 1 17-15,-16 0 3 16,-12 1-10-16,-7 2 16 15,0-3-29-15,-3 0-2 16,5-1 15-16,4-1-19 16,11-3-1-16,6-5-12 15,12-3-110-15,0-3-49 16,9-9-67-16,10-4-203 16</inkml:trace>
  <inkml:trace contextRef="#ctx0" brushRef="#br0" timeOffset="332941.7432">9475 16341 551 0,'0'0'0'16,"0"0"-5"-1,0 0-1-15,0 0 12 0,0 0 54 16,0 0-34-16,-21-31-24 15,48 26 22-15,4 3-5 16,5 2 11-16,3 0-23 16,2 7 2-16,-1 3 4 15,3 2-13-15,3-3 0 16,0 0 2-16,5-3 6 16,2-1-2-16,0-1-1 15,-4 1 1-15,-6 2 12 16,-13 1-18-16,-14-1 0 15,-7 3-6-15,-6 4 15 16,-3 3-9-16,-3 3 13 0,-12 3-2 16,-5 1 16-16,0-4-27 15,-2 0 3-15,8-6-4 16,10-4 1-16,4-8-91 16,4-2-150-16</inkml:trace>
  <inkml:trace contextRef="#ctx0" brushRef="#br0" timeOffset="333947.0051">12207 14374 702 0,'0'0'13'0,"0"0"-20"16,-122-17 7-16,67 2 0 15,-9-6 16-15,-3-4 47 16,3-6-24-16,5-5-1 0,13-6-13 15,12-6 15 1,10-5-40-16,15-7 0 0,9-8 6 16,0-14-3-16,27-9-1 15,7-4-4-15,12 1-12 16,8 10 7-16,6 10 7 16,7 2-8-16,7 6 8 15,6 5-3-15,1 4-1 16,3 4 4-16,-2 2 0 15,9-1 3-15,6 4-3 16,10 1 1-16,8 5-13 16,6 3 26-16,4 7-14 15,4 5 0-15,-2 11-9 16,-5 12 7-16,-10 4 2 16,-12 1 0-16,-9 16-7 0,-9 1 13 15,-8 2-6 1,-5 0 0-16,-11-3 6 0,-9 3-12 15,-5 1 6-15,-9-4 0 16,-7 3 4-16,-4-3-4 16,-10-1-2-16,-8-1 2 15,-6 1-18-15,-6 4 12 16,-25 0-56-16,-11 1-36 16,-12-7-33-16,0-11-126 15</inkml:trace>
  <inkml:trace contextRef="#ctx0" brushRef="#br0" timeOffset="334150.6203">13856 12893 656 0,'0'0'16'0,"0"0"-16"16,0 0-36-16,0 0 36 15,116 40 23-15,-55-26-8 16,9 3 10-16,2 5-25 15,2 11 3-15,-7 6-6 16,-10 15 3-16,-19 10-35 16,-16 7-52-16,-18 6-102 15</inkml:trace>
  <inkml:trace contextRef="#ctx0" brushRef="#br0" timeOffset="334931.1359">15122 15508 206 0,'0'0'29'16,"0"0"-27"-16,0 0 35 15,0 0 29-15,0 0 9 16,85 37-30-16,-76-34-32 16,-5-1 27-16,-2-2-39 15,-2 0 30-15,0 0 37 16,0 0-59-16,0 2 10 16,0-1 20-16,0 0-8 0,0-1-16 15,0 2 5-15,0 1-17 16,0 3 26-16,0 2-20 15,6 3 8-15,5 0 17 16,12-1-28-16,4-2 20 16,7-5-4-16,8-3 5 15,1-1 21-15,-1-19-38 16,3-6 9-16,-9-7 19 16,-6-8-19-16,-7-4-10 15,-14-5 3-15,-9-6-10 16,-4 0 2-16,-26-2-4 15,-9 3-20-15,-7 5 17 0,-2 8 3 16,-6 7 0-16,-4 7 0 16,-4 3 0-16,-4 2-11 15,3 4 16-15,5 4-6 16,8 2 1-16,8 7-5 16,10 0 5-16,10 5 0 15,11 0 7-15,4 1-13 16,6 0 6-16,1 0-13 15,0 0 11-15,0 0-19 16,0 0 15-16,0 0-42 16,0 0-3-16,0 0-7 15,0 0-18-15,0 0-33 16,3 0-61-16,13 0-97 16</inkml:trace>
  <inkml:trace contextRef="#ctx0" brushRef="#br0" timeOffset="335298.8264">15310 14858 726 0,'0'0'84'0,"0"0"-58"16,0 0 4-16,0 0 34 16,0 0-48-16,0 0-14 15,-113-32 1-15,55 32-1 16,-4 8-2-16,-2 5 0 0,3-5 1 15,-2-1-1 1,4-5 0-16,2-2 7 0,10 0-19 16,15 0 12-16,9 0 0 15,13 0 11-15,6 0-11 16,2 0-9-16,-1 11-1 16,-1 4 6-16,2 7-5 15,2 2 11-15,0 2-2 16,9-1 0-16,16-3-3 15,8-2 3-15,10-5 0 16,8-8 3-16,9-4-1 16,4-3-2-16,4 0-8 15,0 0-16-15,-3-12-120 16,-8-8-105-16</inkml:trace>
  <inkml:trace contextRef="#ctx0" brushRef="#br0" timeOffset="335851.7803">14803 14722 556 0,'0'0'89'0,"0"0"-84"15,0 0-4-15,97-31 35 16,-64 22 14-16,7 1 27 16,6-2-55-16,14 0 16 15,13 1 9-15,4-6-39 16,7-3 12-16,1-3-11 15,1-5-1-15,-2-3 10 16,-1-4-15-16,-4-4-3 16,-8-4 18-16,-10-4-10 15,-3-5 6-15,-9-5-6 16,-7-2-5-16,-3-5 13 16,-9-1-5-16,-5 4-11 15,-9 3 4-15,-5 4 0 0,-8 4 5 16,-3-1-9-16,-2-4 4 15,-22 1-4-15,-5-1 0 16,-9 5 0-16,-1 10 2 16,-2 12-2-16,13 11 0 15,5 8-5-15,4 7-4 16,6 0 8-16,-1 17-63 16,3 12 13-16,7 11 17 15,4 9-46-15,3 3-12 16,15-4-54-16,3-10-116 0</inkml:trace>
  <inkml:trace contextRef="#ctx0" brushRef="#br0" timeOffset="336062.1972">15987 13854 686 0,'0'0'79'0,"0"0"-57"16,0 0-18-16,0 0-4 15,0 0 0-15,119 15 1 16,-67 13 20-16,-5 8-12 16,-6 6-6-16,-8 9-3 15,-8 7 0-15,-5 7-14 16,-2 5-4-16,-9-3-139 0,0-9-415 16</inkml:trace>
  <inkml:trace contextRef="#ctx0" brushRef="#br0" timeOffset="337024.702">19592 15093 692 0,'0'0'85'16,"0"0"-67"-16,0 0-4 0,0 0 1 16,0 0 44-16,0 0-27 15,78-13-26-15,-31 6 1 16,4-4 14-16,-3-4-9 16,1-7-3-16,-6-8 39 15,1-4-19-15,-9-6-19 16,-2-9 14-16,-1-8-23 15,-6-8 3-15,0-1 0 16,-7-2-3-16,-3 2 11 16,-6 1-12-16,-6-3-2 15,-4 1 2-15,-4 1 0 16,-20 1 6-16,-10 0-14 16,-5 2 16-16,-10 2-10 0,-6 1 2 15,-6 2-5 1,-5 4 1-16,1 1 4 0,3-2 0 15,1 2-3-15,1-1 10 16,-1 4-7-16,0 3 0 16,-5 6 7-16,5 6-16 15,4 8 8-15,9 6 1 16,10 5-4-16,11 6 12 16,7 3-8-16,9 4 0 15,6 1 4-15,2 1-15 16,3 1-2-16,0-2-17 15,0 2-27-15,0 0-24 0,0 0-30 16,15 6-22-16,3 6 23 16,7-5-130-16</inkml:trace>
  <inkml:trace contextRef="#ctx0" brushRef="#br0" timeOffset="337472.1606">19627 13551 525 0,'0'0'28'0,"0"0"33"16,0 0-51-16,0 0 17 0,0 0 62 15,0 0-27-15,25-72-12 16,-52 59-32-16,-15-1-15 15,-16-3-6-15,-18 0 1 16,-7 0 2-16,2 0 10 16,7 0 3-16,8 2 7 15,18 1-6-15,9 4-1 16,14 4-9-16,13 1 12 16,9 4-6-16,3 1-10 15,0 0-15-15,0 0 5 16,0 17-1-16,6 12 1 15,3 8 10-15,3 3 0 16,-3 9 2-16,2 2-9 0,-1 7 7 16,0-1 0-16,5-2-5 15,3-3 13-15,4-5-8 16,7-6 0-16,2-7 4 16,11-1 7-16,16-5-11 15,12 0-25-15,11-5-63 16,-5-14-153-16</inkml:trace>
  <inkml:trace contextRef="#ctx0" brushRef="#br0" timeOffset="340322.0913">9933 5591 229 0,'0'0'52'0,"0"0"-3"15,0 0-23-15,0 0 2 16,0 0 23-16,-91-61-43 16,77 49 3-16,2 0 26 15,-1-7-34-15,1 2 11 16,3 3-4-16,0 4-10 15,4 6 63-15,4 3-27 0,0 1-15 16,1 0 1-16,0 0-16 16,0 0-12-16,0 0 3 15,0 0 3-15,0 0-14 16,0 0 14-16,0 3-5 16,1 9-1-16,11 4 12 15,5-1-1-15,6 4-5 16,9 0 0-16,10-2 27 15,14 0-8-15,14-6-9 16,12-2 12-16,12 0-20 16,6-6 15-16,2 2-17 15,-4-5 4-15,-2 0-16 16,-8 0 12-16,-14 0 0 16,-16 0 2-16,-21 0 1 0,-13 0-3 15,-13 0 0-15,-7 0 7 16,-4 0 10-16,0 0-13 15,0 0 20-15,0 0 13 16,0 0-27-16,0-1 5 16,0 1-15-16,0-2 12 15,0 0-13-15,0 2 1 16,0 0-19-16,3 0-36 16,5 0-77-16,10 0-158 15</inkml:trace>
  <inkml:trace contextRef="#ctx0" brushRef="#br0" timeOffset="342301.9752">13859 11669 548 0,'0'0'69'0,"0"0"-40"15,0 0 4-15,0 0-26 16,94-71 32-16,-78 58 34 16,-6 3-37-16,-4 6 40 15,-6 2-3-15,0 2-49 16,0 0 11-16,0 0-35 16,0 0 0-16,-1 0 1 15,-14 0 3-15,-11 6 0 16,-9 4-4-16,-7 3 5 15,2-1-2-15,-1 4-3 16,0 1 5-16,-4 2-17 16,-4 0 18-16,-2 4-6 0,-4 0 2 15,-6 4 6-15,-2 2 2 16,-7 2-10-16,0-1 0 16,0 3-4-16,-2-2 4 15,5-2 0-15,1 0-2 16,4-2 10-16,2-3-7 15,-1-2-1-15,-3 3 0 16,-6-4 3-16,0 4 0 16,-8 2-3-16,-1 3 0 15,-4 0-5-15,3 1 5 16,0-2 0-16,4-3 2 16,4-1-1-16,5-1-1 0,1-2-1 15,4 0-4-15,0 2 10 16,4-2-4-16,-3 4 0 15,0 3-1-15,-7 0 1 16,-2 1-1-16,-2-2 0 16,0-4-4-16,7 0 10 15,5-2-9-15,0 3 3 16,-1-1 0-16,-3 0 3 16,-4 0-3-16,2-2 0 15,0 0-1-15,-1-1 4 16,0 2-3-16,0 2 3 15,-2 2-2-15,3 2-1 16,-2 1 0-16,8 1 0 0,-1 1 0 16,-3-1 7-16,2 3-7 15,-1 1 0-15,-2 4 1 16,0 1-7-16,-4 5 6 16,1 1 0-16,-3 0-2 15,1-2 5-15,6 2-2 16,4-9-1-16,8 0 0 15,5-2-2-15,5-6 2 16,-5 2 0-16,0 5-9 16,-10 3 16-16,-4 5-7 15,-3 2 0-15,-3 1 5 16,0-2-7-16,-2-2 8 0,-1-2-6 16,6-3 0-16,4-1-4 15,5 0 4-15,3 1 0 16,2 4 1-16,-6 0-1 15,-8 3 0-15,-9 3 0 16,-5-2-4-16,1-6 10 16,4-3-6-16,12-5 3 15,5-3 4-15,-4 3 17 16,4-1-24-16,2-5 0 16,9-1-9-16,8-2 24 15,3 2-12-15,-2 1-3 16,2-5 0-16,7-2-11 15,2-5 11-15,9-5 0 0,7-4-3 16,4-2-2-16,3-3-18 16,2 0 3-16,-1 0-51 15,-8 0-16-15,-3-5-174 16,-8-11-167-16</inkml:trace>
  <inkml:trace contextRef="#ctx0" brushRef="#br0" timeOffset="342955.1223">8177 13886 773 0,'0'0'56'16,"0"0"-52"-16,0 0-6 15,0 0 2-15,0 0-4 16,0 0-3-16,-6-3 4 16,-3 20 3-16,-1 5 0 15,-5 6 3-15,-3 6 22 16,-4 5-19-16,-2 5 33 0,-2 6-7 15,-2 1-26 1,-2 3 7-16,3 3-13 0,2-3 0 16,3 2 1-16,5-1-1 15,0-2 0-15,6 1 11 16,-1-4-6-16,3-4-1 16,4-2-4-16,2-2 0 15,2-1-2-15,-1 2 2 16,2 1 0-16,0-4-1 15,-1-5 1-15,-1-2-3 16,-3-5 0-16,3 0 3 16,-1-6-2-16,2-4 9 15,1-5-11-15,0-7 6 16,0-3-2-16,0-3 3 0,6 0 11 16,15 0-7-16,14-9 73 15,17-10-52-15,7 0-4 16,3-3-10-16,-1 1-9 15,-7 1-4-15,-6 1-1 16,-8 0 0-16,-9 5 0 16,-5 1 12-16,-8 5-12 15,-5 4 0-15,-4 1 0 16,-5 2-22-16,0 1-56 16,-1 0-37-16,0 0-27 15,5-9-139-15</inkml:trace>
  <inkml:trace contextRef="#ctx0" brushRef="#br0" timeOffset="344448.7914">13690 5852 443 0,'0'0'7'15,"0"0"41"-15,0 0-44 16,-24-75 8-16,24 63-10 15,0 0 30-15,0 5-4 16,0 4 68-16,0 1-68 16,0 2-17-16,0 0-11 15,0 0 3-15,8 0-6 16,8 0 3-16,14 5 0 16,16 1 6-16,15-3-2 15,11-3-3-15,8 0 8 16,4 2-8-16,-2 1 7 0,3 2-8 15,1 0 12 1,7 4 7-16,1-2-14 0,3 3 5 16,1-2 16-16,-4-3-25 15,-7-3 12-15,-11-2-13 16,-10 0 2-16,-11 0 4 16,-11-10-3-16,-9 1-3 15,-13 3 33-15,-7 2-22 16,-6 1 35-16,-6 3-35 15,-3 0 8-15,0 0-7 16,0-2-10-16,0 2-2 16,0-2 2-16,0 2 7 15,2 0-9-15,-2 0 0 16,0 0-23-16,1 0 10 0,-1-1-116 16,0-6-39-16,-7-8-167 15</inkml:trace>
  <inkml:trace contextRef="#ctx0" brushRef="#br0" timeOffset="345994.9833">12144 4154 368 0,'0'0'128'0,"0"0"-56"15,0 0-38-15,0 0-7 16,0 0 1-16,0 0-13 16,-13-80 61-16,9 70-60 15,1 1 28-15,0 4 28 16,0 2-45-16,3 3-6 0,0 0-21 15,-2 0 1-15,-2 8-5 16,-1 15-2-16,0 6 6 16,-2 5-10-16,3 2 10 15,1-1 0-15,-3 0 3 16,3 0 9-16,-3 5 4 16,0 2-16-16,-3 3 0 15,-3 5 14-15,0 2-11 16,-1 4 1-16,4 0 10 15,-2-1-6-15,5-9 15 16,-2-7-23-16,5-9 2 16,0-9-1-16,-1-8-1 0,3-6 0 15,1-5-1 1,0-2 12-16,0 0 0 0,0 0-9 16,0 0 1-16,-1-9 8 15,-8-8-11-15,-8-10-76 16,-6-4-24-16,-7-4-51 15,3-4 29-15,0-1-94 16</inkml:trace>
  <inkml:trace contextRef="#ctx0" brushRef="#br0" timeOffset="346396.1537">11699 4442 342 0,'0'0'61'0,"0"0"-6"0,0 0-8 16,0 0-38-16,0 0 83 15,0 0-59-15,-5-53-6 16,5 52 48-16,0 1-66 16,0 0 12-16,0 0-21 15,0 0-24-15,0 9 24 16,2 8 0-16,8 8 7 16,5 4-7-16,2 7 4 15,2 3-4-15,0 4 35 16,4-1-28-16,0-2 9 15,0-5-15-15,-2-6 7 16,7-4 6-16,-1-7-7 0,3-4-7 16,1-7 16-1,2-6-15-15,1-1 26 0,3-1 0 16,1-15-22-16,-4-3 20 16,-4-7-25-16,-3-4 0 15,-5-7 3-15,-5 0 9 16,-1-1-11-16,-3 4-1 15,1 6-33-15,-1 6 4 16,1 5-69-16,2 3-55 16,-2 0-81-16</inkml:trace>
  <inkml:trace contextRef="#ctx0" brushRef="#br0" timeOffset="347247.2146">13915 4754 321 0,'0'0'109'16,"0"0"-89"-16,0 0 8 15,0 0-28-15,0 0 130 16,0 0-27-16,-1 0 16 0,8-12-80 16,12-3-25-16,3-4 27 15,0-1-35-15,-1-5-3 16,2-3 24-16,-3-4-26 16,-1-4 29-16,-1 2-27 15,0-2-1-15,-2 0 27 16,-4-1-29-16,-1 1 0 15,-2-3-3-15,-4 6 8 16,-1 3-5-16,-3 8 0 16,-1 8 0-16,0 2-2 15,0 6 2-15,2 1 0 16,-1 2-9-16,2 0-2 16,-1 0-10-16,-1 2-20 15,-1 1-13-15,0 0 51 16,0 0-72-16,0 0-48 0,0 0-23 15,0 1-25-15,-14 5 42 16</inkml:trace>
  <inkml:trace contextRef="#ctx0" brushRef="#br0" timeOffset="347684.7692">13921 4398 352 0,'0'0'130'16,"0"0"-111"-16,0 0-2 15,0 0-10-15,0 0 57 16,0 0-16-16,-46 16-10 16,46-16 27-16,0 0-60 0,0 0 30 15,0 0 37 1,0 0-28-16,0-9 20 0,9-12-64 16,7-7 13-16,7-7-20 15,-1-2 7-15,5-3 0 16,0-2-8-16,-3 3 20 15,1 3-16-15,-1 8 4 16,-3 8 0-16,-3 8-16 16,-3 7 16-16,0 2-18 15,0 3 10-15,1 0-18 16,3 6 20-16,2 11-8 16,2 4 14-16,3 6-10 15,-1 3 10-15,-2 2 0 0,-6 3-3 16,-3 2 6-16,-8 0-3 15,-6 0 0-15,0-1 0 16,0 2 2-16,-12-1 2 16,-4 2-4-16,-1 4 3 15,-2 2-3-15,4 3-41 16,3-6-89-16,5-8-142 16</inkml:trace>
  <inkml:trace contextRef="#ctx0" brushRef="#br0" timeOffset="352050.2071">4950 7972 323 0,'0'0'64'15,"0"0"-50"-15,0 0-14 16,0 0 3-16,0 0 45 16,0 0-39-16,0 0-2 15,-2-18-6-15,6 7-1 16,-4 0 7-16,0 2 12 0,0 1-11 16,0 1 8-1,0 4-15-15,0 1 20 0,0 1-1 16,0-1-19-16,0 2 4 15,0-1-5-15,0 1 3 16,0 0 7-16,0 0-2 16,0 0 60-16,0 0-61 15,0 0 7-15,8 0-14 16,14 0 0-16,12 0 1 16,13 0 1-16,9 0-2 15,15 0-6-15,9 0 6 16,16 0 4-16,14 0 6 15,11-2-10-15,4-8 0 16,2 8 5-16,-8 0-5 16,-10 2 0-16,-9 0 8 0,-8 4-5 15,-6 6-5-15,-3 0 2 16,-10-2 0-16,-10-1 9 16,-8-1-9-16,-9-2 0 15,-7-3 8-15,-11-1-1 16,-5 0-8-16,-7 0 1 15,-2 0 0-15,-2 0 24 16,4-5-24-16,3 0 1 16,3 1-9-16,4 1 7 15,8 3-60-15,8 0-58 16,8 1-68-16</inkml:trace>
  <inkml:trace contextRef="#ctx0" brushRef="#br0" timeOffset="354777.5894">9906 16141 244 0,'0'0'25'16,"0"0"-25"-16,0 0-171 15</inkml:trace>
  <inkml:trace contextRef="#ctx0" brushRef="#br0" timeOffset="357412.8325">3792 12154 473 0,'0'0'128'16,"0"0"-104"-16,0 0-24 16,0 0 0-16,0 0 4 15,0 0-1-15,0 0 7 16,7 13 6-16,-7-13-14 16,3 1 0-16,3 1-2 15,3 0 0-15,3 2 0 16,3 0 1-16,1 3-2 15,1 0 1-15,-1 0 0 16,1-1 2-16,2 1 1 0,-3 0-3 16,4 0 14-1,4 0 0-15,1 2-12 0,3 1 7 16,8 1 2-16,8 0-11 16,11 4 0-16,12-1 0 15,15 0 0-15,12 3 1 16,6-2 2-16,12-3-1 15,1-4 6-15,2-4-12 16,7-1 4-16,2-1 0 16,4 1 9-16,-4 0-7 15,-2 0-2-15,-7 1-12 16,-9 0 12-16,-9 4 5 16,-10-1-5-16,-13 2-1 15,-10-1 0-15,-16-1 2 0,-11-2 0 16,-13 0-1-16,-9-3 0 15,-6 0 1-15,-6-2 0 16,-1 0 14-16,-1 0 26 16,-1 0-22-16,0 0 15 15,0 0-14-15,0 0-16 16,0 0 37-16,0 0-41 16,0 0 0-16,0 0 8 15,0 0-4-15,0 0-8 16,3 0 1-16,-3 0 3 15,4 0-10-15,4 0-2 16,1 0-9-16,7 0-5 16,4 0-23-16,1 0-39 0,4-2 12 15,0-5-109 1</inkml:trace>
  <inkml:trace contextRef="#ctx0" brushRef="#br0" timeOffset="361871.6373">15122 9014 344 0,'0'0'33'0,"0"0"-1"16,0 0-26-16,0 0-6 15,0 0 81-15,0 0-61 16,0 0 3-16,0 0 1 16,0 0-4-16,0 0 8 15,0 0 0-15,0 0-4 0,0 0 3 16,-2 0 4-1,2 0-16-15,0 0 27 0,0 0-40 16,0-2 15-16,0-3-13 16,0-2-4-16,0 0 5 15,3-2-5-15,8-1-2 16,5 0-1-16,2-2 3 16,3-1 0-16,3 2 0 15,-2-3 0-15,5-2-5 16,1 1 5-16,1 1 0 15,-4 0 0-15,2 1 5 16,-2 2-5-16,-2 2 0 16,-1 1-4-16,2-1 4 15,2 5 0-15,8-3 0 16,1 4-4-16,6 0 2 16,6 2 2-16,5-1 0 0,5 2 6 15,4 0-7-15,4 0 1 16,3 0 0-16,-2 0-5 15,-3 0 14-15,-8 4-9 16,-8 4 0-16,-6 3 0 16,-7 0-5-16,-3 3 5 15,-2-1-1-15,-4-1-7 16,2 4 16-16,-2-4-1 16,-1 3-7-16,5-1 7 15,-1 1-19-15,3-5 14 16,-2 3-2-16,1 0 0 0,0-1 0 15,-4 2-6-15,-2-3 6 16,-8-3 0-16,-1 0 1 16,-3-3 3-16,-2-1-4 15,-2 0 0-15,1-2 0 16,-1 0-2-16,-1-2 2 16,-4 0 0-16,-2 0 1 15,-1 0-1-15,0 0 0 16,0 0 7-16,0-2-1 15,-11-10-5-15,-9-2-1 16,-8-2 0-16,-12-3-12 16,-1-1 12-16,-11-2 0 15,-5-3-4-15,-3-3 12 16,0 3-9-16,6 0 1 0,3 4 0 16,5 2 5-16,0 3-5 15,2 4 0-15,1 2 2 16,3 3 1-16,2 3-1 15,1 1-2-15,1 2 0 16,4 1-5-16,-4 0 5 16,3 0 0-16,-4 0-4 15,-3 6 5-15,-2 1-4 16,-4-1 3-16,-1 3 0 16,1-2 0-16,3 0 0 15,5 1 0-15,2 1-6 0,5 1 12 16,3 0-6-1,1 2 0-15,5 0 1 0,4 0-6 16,4-1 5-16,5 0-7 16,2-2 5-16,3-4 2 15,2 0-1-15,2-3-6 16,0-1-2-16,0-1 9 16,0 0 0-16,0 0 6 15,0 0 9-15,0-4 0 16,6-12 6-16,13-10-21 15,10 2 0-15,7-3-5 16,6 2 5-16,8 4-4 0,10 5 1 16,4 0 6-1,9 4-5-15,3 1 2 16,3 3 0-16,0 1-12 0,2 4 12 16,-4 1 0-16,-1 2-2 15,-5 0 0-15,-3 0 2 16,-3 0-1-16,1 2 9 15,-2 5-21-15,-4 3 13 16,-3 0-3-16,-7 0-2 16,0-1 10-16,-1 3-9 15,1-4 4-15,0 2 0 16,0 1 6-16,-3-1-6 16,-1 3 0-16,-6 0 1 15,-2 2 1-15,-6 0 0 16,-7 1-2-16,-2 1 5 0,-2-1-10 15,-5-1 5-15,1 0 0 16,-4-5-4-16,0 1 9 16,-2-2-5-16,-3-2 0 15,-3-2 0-15,-2-3-4 16,-3 0 4-16,0-2 0 16,0 0 4-16,0 0-3 15,0 0 11-15,-13 0 4 16,-17-7-15-16,-10-6 12 15,-9-3-13-15,-4-1 0 16,-5-2-2-16,-2-1 6 16,-6 0-4-16,0 1 0 15,2 1 0-15,1 0 0 16,5 3 0-16,1 1 0 0,-1 0-4 16,-1 1 12-16,0 2-23 15,-6 1 15-15,1 5 0 16,-4 0-9-16,0 5 5 15,-4 0 4-15,4 0-4 16,3 0 7-16,7 1-5 16,10 6 2-16,5-1 0 15,6 2-9-15,4 1 9 16,-1 4 0-16,2 4-8 16,-1 2 11-16,1 3-3 15,-1 2 0-15,0 5 3 0,1-3-1 16,2-1-2-1,0-1 0-15,3-2-2 0,4-3 6 16,1-5-10-16,6-6-3 16,7-3 9-16,3-2 5 15,6-3-5-15,0 0 0 16,0 0 9-16,0 0 4 16,0-14-4-16,0-6-9 15,10-5-15-15,10-1 0 16,2-1 13-16,3 2-8 15,2 1 7-15,3 3-2 16,6 2 5-16,2 2-10 16,9 3 10-16,6 3 3 15,7 0-3-15,6 2 0 16,8 4-4-16,6-1 8 16,9 3-5-16,4 3 1 0,2 0 0 15,3 0-8-15,-2 1 8 16,-4 11 0-16,-4 0-2 15,-11 2 5-15,-12-2-6 16,-5 0 2-16,-8-2 1 16,-3-1 1-16,-8-2-1 15,-4-1 0-15,-4-1 12 16,-3 0-11-16,-2 3 6 16,-1 1-7-16,-2 3 6 15,-4 2-9-15,1-2 3 16,-2 2 0-16,-3-1-3 15,-2-4 3-15,-1 2 0 0,-2-2 0 16,-2-2 3-16,1 0 0 16,1-2-3-16,-5-2 0 15,-2 0-3-15,-3-3 8 16,0 2 4-16,-2-2-9 16,0 0 0-16,0 0 31 15,0 0-8-15,0 0 1 16,0 0 15-16,0 0-29 15,-9-8 3-15,-5-3-13 16,-3-2-6-16,-4 3-4 16,-8-2 9-16,-4 0-22 0,-7 4 11 15,-1-1-22 1,-5 3 15-16,5 1 12 0,1 2-6 16,1 0 10-16,3-2-2 15,2 2 0-15,3 0 5 16,1 2 4-16,3-1-2 15,0 0-4-15,-3-3-4 16,1 3-7-16,-3-2 13 16,-3 2 0-16,-3 1 0 15,-1 0-4-15,-2-1 4 16,0-1 0-16,4 1 4 16,4-1-12-16,6 1 7 15,6 2 1-15,9-1 8 16,2 0-4-16,6 1-5 15,1 0 1-15,-2 0 0 0,0 0-2 16,0 0 2-16,0 0-1 16,2 0-8-16,0 0 9 15,3 0-2-15,0 0 2 16,0 0 0-16,0 0 2 16,0 0-2-16,0 0 0 15,0 0-3-15,0 0 3 16,0 0 0-16,0 0-1 15,0 0-7-15,0 0 2 16,0 0 0-16,0 0 4 0,0 1-10 16,0-1 15-1,0 0-3-15,0 0 3 16,0 0-2-16,0 0 9 0,0 0-10 16,0 0-4-16,0 0-1 15,0 0-23-15,0 0-26 16,0 0 0-16,0 0-64 15,-4 0 44-15,-5 0-59 16</inkml:trace>
  <inkml:trace contextRef="#ctx0" brushRef="#br0" timeOffset="364538.9747">18993 8936 306 0,'0'0'0'0,"0"0"8"0,0 0-7 15,0 0 59-15,0 0 2 16,0 0 9-16,0 0-28 16,-63-33 51-16,63 28-80 15,0 0 21-15,0-2-8 16,0 2-8-16,0-2 22 16,0 0-41-16,0-3 13 15,4-1-11-15,11 0-2 16,3-3 0-16,8 1 0 15,2-1 5-15,3 0-9 16,1 2 4-16,-1 0 0 0,3 0 7 16,5 3-7-16,0 0 0 15,3 2 2-15,5 3-2 16,3 1 0-16,5 2-2 16,0 1 8-16,1 0-7 15,-1 0 1-15,-2 4 0 16,-2 7-6-16,-5 2 11 15,-4 1-7-15,-4 3 2 16,1 0 0-16,-3 0-2 16,-3-3 2-16,-2 3 0 15,-3-4-8-15,1 0 18 16,-4 0-15-16,-5-3 5 16,1 0 0-16,-5-4-3 15,-6 0 3-15,-4-4 0 16,-3 0-2-16,-3-2 6 0,0 0-7 15,0 0 3-15,0 0 0 16,0 0 13-16,0 0-13 16,0 0 0-16,-16 0 20 15,-5-2-15-15,-7-8 0 16,2-2-5-16,0 0 0 16,-4-5-3-16,-5 2 3 15,-1-2 0-15,-4 1-1 16,-1 1-2-16,-3 1 0 15,-3 2 0-15,-1 0 1 16,-5 2-15-16,-3 3 17 16,-5 1-10-16,3 5 6 0,-2-1-5 15,5 2 8-15,7 0-2 16,5 0 6-16,8 2-10 16,3 5 8-16,6 2-1 15,-2-1 0-15,1 4 0 16,0-2-1-16,2 4-9 15,-2 3 10-15,0 2-7 16,5-3 3-16,1-2 4 16,6 0-3-16,7-8 2 15,4-1-7-15,1-4 8 16,3 1 0-16,0-2-2 16,0 0 2-16,0 0 0 15,0 0 2-15,0 0 2 0,0 0 10 16,0 0-5-1,9-3-4-15,5-8-2 0,6-3-3 16,7 0 4-16,3 1-12 16,4-3 12-16,5 3-8 15,3-2 4-15,3 2 0 16,5 0-14-16,-2 5 14 16,4 3 0-16,2 1-1 15,-1 4 6-15,0 0-7 16,-2 0 2-16,-2 2-1 15,-4 10-7-15,-1 4 8 16,-2 1-8-16,-3 3 7 16,-2 0-5-16,-1 2 6 15,1-1 0-15,-4-5 0 0,-5 0-8 16,-6 0 8-16,-6-5 0 16,-9 0-2-16,0-3 7 15,-2-3-8-15,-5-1 3 16,1-1 0-16,-1-1 0 15,0-2 1-15,0 0-1 16,0 0 36-16,0 0-4 16,0 0-5-16,0 0-9 15,-1-5-12-15,-12-7 5 16,-5-1-11-16,-8-3-9 16,-4-1 8-16,-8 0-21 15,-5-2 14-15,-7 2-2 16,-5 0 8-16,-3 3-6 0,-2 2 0 15,2-1 8 1,3 6-7-16,4 0 6 0,6 1 1 16,8 3-8-16,7 3 10 15,6 0-20-15,5 0 18 16,6 0 0-16,-2 0-13 16,5 3-2-16,0 5 15 15,-4 1 0-15,-2 2-3 16,-4 2-14-16,3-3 14 15,-6 1 0-15,3-3-6 16,6 0 9-16,4-3 0 16,6-4-3-16,2 1 4 15,2-2-11-15,0 0 11 16,0 0-1-16,0 0 12 0,0 0-12 16,6-2-11-16,12-6 10 15,4 0-10-15,1-1 3 16,-2 2 4-16,1 2-12 15,-1 0 16-15,-2 3-19 16,7-1-3-16,3 3 7 16,5 0-47-16,4 0 19 15,4 4-23-15,-3 5-104 16</inkml:trace>
  <inkml:trace contextRef="#ctx0" brushRef="#br0" timeOffset="367385.0008">20182 8177 356 0,'0'0'3'15,"0"0"-2"-15,0 0 2 16,0 0 0-16,0 0 45 0,0 0 4 16,4-51-27-1,0 49 6-15,-2 0-11 0,-2 1 7 16,0 1 18-16,0 0-23 16,0 0 15-16,0 0-29 15,0 0 5-15,0 0 8 16,0 0-12-16,0 0 5 15,0 0 12-15,0 0-25 16,0 0 10-16,0 0-11 16,3 0-1-16,3 5-11 15,6 12 12-15,4 8 0 16,2 4-2-16,4 6 14 16,1 9 0-16,0 3-5 15,0 6-2-15,2 1 9 16,2 1-7-16,0-2 0 0,1-2 1 15,1 0-2-15,-4-5 7 16,-4-3-13-16,-5-4 1 16,-8-2 6-16,-7 0-7 15,-1-1 0-15,-6 1 14 16,-14 2-10-16,-5 5 14 16,-6 3-18-16,-4 5 0 15,-6-1 10-15,-4 0-3 16,-2-3-9-16,-1-5 2 15,8-3-57-15,2-3-17 16,8-5-44-16,5-6-72 16</inkml:trace>
  <inkml:trace contextRef="#ctx0" brushRef="#br0" timeOffset="370507.6363">16883 11217 374 0,'0'0'191'0,"0"0"-184"15,0 0-6-15,0 0 16 16,0 0 16-16,113 13 8 16,-72-10-33-16,1 0 1 15,4 0 2-15,-6-2-8 16,-2 2-6-16,-7 2 1 15,-7-3-30-15,-8 3-36 16,-8-3-59-16,-8 1-114 0</inkml:trace>
  <inkml:trace contextRef="#ctx0" brushRef="#br0" timeOffset="370791.762">17153 11217 520 0,'0'0'75'16,"0"0"-69"-16,0 0-10 16,0 0 8-16,0 0 48 15,0 0 1-15,-21 94-33 16,14-51 38-16,-2 1-6 0,0 2-16 16,-1-4 18-1,-2 1-8-15,1-5-16 0,1 0-5 16,0-3-18-16,3-4 4 15,5-4-3-15,2-10-4 16,0-6-4-16,0-3 2 16,9-8-7-16,13 0-16 15,6-7-86-15,5-18-118 16</inkml:trace>
  <inkml:trace contextRef="#ctx0" brushRef="#br0" timeOffset="371099.9882">17568 11472 801 0,'0'0'60'0,"0"0"-59"16,0 0-2-16,0 0 2 15,0 0 20-15,0 0 11 16,-91 96-22-16,57-54 23 16,-4 5-2-16,0 0-10 15,-4-3 11-15,5-1-30 16,10-6-2-16,6-10 2 16,11-5-2-16,7-8-12 0,3-8-85 15,12-6-56-15,16-1 36 16,15-23-338-16</inkml:trace>
  <inkml:trace contextRef="#ctx0" brushRef="#br0" timeOffset="371421.6847">17647 11768 662 0,'0'0'23'0,"0"0"2"16,0 0 9-16,0 0 17 15,96 17-2-15,-77-5-34 16,-3 5 10-16,-4 2-9 16,-6 1-9-16,-6 2-1 15,0-3-6-15,-10 1 3 0,-8-1 16 16,0 0-6-16,2-4-13 16,1-2 6-16,9-3-3 15,3-3-3-15,3 1 14 16,0-2-8-16,6 2 27 15,15 4-8-15,5-1-5 16,6-2-1-16,2-1-17 16,0-2 8-16,1-3-10 15,-4 1-57-15,-3-4-82 16,-5 0-155-16</inkml:trace>
  <inkml:trace contextRef="#ctx0" brushRef="#br0" timeOffset="373078.719">646 12609 679 0,'0'0'78'15,"0"0"-48"-15,0 0-9 16,0 0 4-16,0 0 41 0,0 0-12 16,-6-5-18-1,6 5-19-15,0 0-5 0,18-1-9 16,15-6 38-16,19-2 3 15,17-2-10-15,3 3-13 16,0 4-18-16,-1-1 2 16,-6 2-5-16,-8-2-6 15,-8 4 3-15,-13 1-71 16,-15 0-43-16,-11 0-19 16,-10 0-28-16,-6 9-36 15,-22 3 5-15</inkml:trace>
  <inkml:trace contextRef="#ctx0" brushRef="#br0" timeOffset="373379.115">1049 12556 565 0,'0'0'66'0,"0"0"-8"0,0 0-36 16,0 0 34-16,0 0-30 15,0 0-23-15,0 0-2 16,0 20 0-16,0 12 48 15,0 7 11-15,-2 6-15 16,-1 4 4-16,2 1-12 16,-2 4-10-16,3 2 7 15,0 4-17-15,0-2-8 16,0-2 8-16,0-5-17 16,6-9 9-16,0-8-9 0,0-9 1 15,1-6-1-15,1-7 0 16,-2-4-6-16,1-3-39 15,2-3-59-15,6-2-54 16,0 0-44-16</inkml:trace>
  <inkml:trace contextRef="#ctx0" brushRef="#br0" timeOffset="374339.9286">1441 12741 673 0,'0'0'56'16,"0"0"-56"-16,0 0 0 15,0 0 2-15,-19 84 53 16,7-38-6-16,0 5-6 0,0 0-13 16,6 2 1-1,6-4 10-15,0-3-23 0,6-10-7 16,13-5-11-16,1-6-2 16,10-6-11-16,7-10-73 15,3-9-36-15,-4 0-162 16</inkml:trace>
  <inkml:trace contextRef="#ctx0" brushRef="#br0" timeOffset="374721.8526">1620 13171 719 0,'0'0'99'0,"0"0"-72"16,0 0-20-16,0 0 29 15,5-92 12-15,6 61-28 16,9-3-20-16,1 0 0 16,-2 5 0-16,-1 9 2 15,-5 9-2-15,-3 7 0 16,-6 2-6-16,-1 2 0 16,0 0-9-16,3 11 3 15,2 12 12-15,2 2 16 16,-1 2 0-16,-2-4-16 15,2-5 6-15,-3-2-6 16,2-5 1-16,-1-1-1 16,3-4 8-16,-1 0-8 15,2 0-3-15,8-1 1 0,0 0 2 16,3 2-13-16,3 1 21 16,0 0-16-16,-1 1 5 15,-3-2-88-15,0-6-18 16,-3-1-90-16</inkml:trace>
  <inkml:trace contextRef="#ctx0" brushRef="#br0" timeOffset="374993.9765">2045 12834 721 0,'0'0'67'15,"0"0"-67"-15,0 0 0 16,94 13 21-16,-67 7-19 16,1 4 40-16,-4 7-23 15,-6 5 14-15,-5 6 11 16,-10 1-35-16,-3 3 11 16,0 0-4-16,-17-2-14 15,-4-5 3-15,1-3-5 16,1-7-21-16,3-4-46 15,7-9-136-15,4-14-200 16</inkml:trace>
  <inkml:trace contextRef="#ctx0" brushRef="#br0" timeOffset="375240.3968">2673 12884 765 0,'0'0'61'0,"0"0"-61"16,0 0-21-1,0 0 11-15,94 5 10 0,-58 0-2 16,-2 2-5-16,-7 2-124 15,-7 3-102-15</inkml:trace>
  <inkml:trace contextRef="#ctx0" brushRef="#br0" timeOffset="375398.283">2790 13249 560 0,'0'0'29'15,"0"0"12"-15,0 0-21 16,98-8-19-16,-61 1-1 16,0-4-98-16,-5 3-339 0</inkml:trace>
  <inkml:trace contextRef="#ctx0" brushRef="#br0" timeOffset="376469.6371">3677 12746 594 0,'0'0'80'16,"0"0"-58"-16,0 0-2 15,0 0 78-15,0 0-10 16,0 0-37-16,-4 0-14 15,16-11-20-15,11 0-4 0,3-1-4 16,9 2-9 0,1 4 18-16,3 3-18 0,-3 3 0 15,-2 0-4-15,-5 12 4 16,-9 12-8-16,-6 2 8 16,-7 8 0-16,-7 2 2 15,0 5-2-15,-19 1 0 16,-9 0-4-16,-8 0 10 15,-5-5-2-15,-2-4-4 16,6-6-13-16,1-7 4 16,11-4 3-16,1-8-13 15,10-4 17-15,1-4-12 16,7 0 3-16,2-5-11 16,1-6-20-16,3-2 23 0,0 4-13 15,0 3-2-15,0 5 32 16,0 1-16-16,4 0 13 15,4 0 4-15,5 12 1 16,-1 2 19-16,7 8 7 16,-1 0 19-16,2 3-2 15,0-2-16-15,-4 3 12 16,7-1-36-16,-2-3-2 16,2-1 6-16,-1-4-7 15,3-8-77-15,5-7-40 16,1-2-84-16</inkml:trace>
  <inkml:trace contextRef="#ctx0" brushRef="#br0" timeOffset="376966.9049">4384 12709 609 0,'0'0'69'0,"0"0"-63"16,0 0 9-16,0 0 65 16,0 0-39-16,-83 44-11 15,72-22-9-15,-2 0 9 16,5 2 29-16,2 2-27 16,2 3-10-16,2 3 22 15,2-1-27-15,0 5 7 16,0 1 5-16,6 1-29 15,6 1 23-15,3 1-11 16,7 0-7-16,-1 1 2 16,3-2-5-16,0-3-2 0,3-4 0 15,-3-5 5-15,1-7-13 16,-1-7 1-16,6-6-18 16,3-7-45-16,1 0-43 15,2-9-101-15,-8-13-427 16</inkml:trace>
  <inkml:trace contextRef="#ctx0" brushRef="#br0" timeOffset="377781.6748">4618 12753 475 0,'0'0'313'0,"0"0"-299"15,0 0-6-15,0 0 0 16,0 0 27-16,0 0 38 16,94 0-48-16,-49 0 11 15,6 0-20-15,-8 0-5 16,0 0-7-16,-7 0 2 15,-6 0-6-15,-8 2-39 16,-5 3-22-16,-10 0-34 16,-5-1-49-16,-2-1-41 15,0 0-64-15</inkml:trace>
  <inkml:trace contextRef="#ctx0" brushRef="#br0" timeOffset="378051.1011">4948 12753 570 0,'0'0'159'16,"0"0"-85"-16,0 0-66 16,0 0 35-16,0 0-6 15,0 0-30-15,-1 31 13 16,-1 1 22-16,-1 4 0 16,0 8 21-16,0 7-42 15,-3 2 2-15,0 4 15 16,-3-4-25-16,2-1-2 15,2-7-11-15,-1-8 0 16,6-6 15-16,0-9-15 16,0-5-6-16,0-9 2 15,0-4-4-15,12-4-57 0,7-2-55 16,5-22-134-16</inkml:trace>
  <inkml:trace contextRef="#ctx0" brushRef="#br0" timeOffset="378397.5206">5463 12682 800 0,'0'0'46'16,"0"0"-46"-16,0 0 28 16,0 0 17-16,0 0-1 15,-77 90 0-15,57-51-3 16,1 2 2-16,5 1-18 16,5 3-12-16,1-1 18 15,3-3-24-15,5 0-6 16,0-5 5-16,7-5-6 15,8-4 0-15,3-7-7 16,10-3-57-16,5-9-83 16,1-8-76-16,-1-3-286 15</inkml:trace>
  <inkml:trace contextRef="#ctx0" brushRef="#br0" timeOffset="378929.0865">5598 13079 727 0,'0'0'106'16,"0"0"-59"-16,0 0 3 0,0 0 26 15,0 0-9-15,0 0-65 16,-16-89 16-16,16 62 0 15,0-2-15-15,0 0-3 16,0 5 0-16,3 2 12 16,9 4-12-16,0 2 3 15,2 4-20-15,2 3 17 16,0 4 0-16,-1 3-1 16,3 2-3-16,-2 0-5 15,0 4 8-15,-2 13-6 16,-2 7 4-16,-6 3 3 15,-5 2 0-15,-1 0 12 16,0-3-4-16,0-6-3 16,-1-6-3-16,-2-6-2 15,3-6 6-15,0-2-6 0,0-2-9 16,13-18-11-16,8-8-32 16,1-3-27-16,0 6 49 15,-6 8 12-15,-6 7 15 16,-5 7 3-16,-4 3 0 15,2 0 6-15,-3 0-4 16,6 5 0-16,-1 8 22 16,2 2-14-16,1 2-5 15,2 3-5-15,-1 0-12 16,3-3-121-16,1-9-134 16</inkml:trace>
  <inkml:trace contextRef="#ctx0" brushRef="#br0" timeOffset="379239.9021">6123 12971 275 0,'0'0'526'16,"0"0"-496"-16,0 0-24 15,0 0 66-15,0 0-9 16,0 0-21-16,-83 90 6 15,60-58-27-15,-5 3 14 0,-2 1-13 16,0 2-4-16,-1-1 2 16,3-1-7-16,1-2-6 15,3 0 21-15,7-5-23 16,4-2 4-16,4-5-9 16,2-5 5-16,7-3-14 15,0-7-10-15,0 0-60 16,7-6-39-16,8-1-77 15,3-5-47-15</inkml:trace>
  <inkml:trace contextRef="#ctx0" brushRef="#br0" timeOffset="379668.4324">5946 13386 251 0,'0'0'436'0,"0"0"-424"0,0 0 11 15,0 0 71-15,85-20-31 16,-63 18 7-16,-1 2-14 16,-5 0-29-16,-1 3 1 15,-6 11-27-15,-3 5 20 16,-6 2-13-16,0 1-8 16,0 2 26-16,-10-2-14 15,-6-3-10-15,6-5 12 16,0-4-14-16,4-5-10 15,2-1-5-15,2-4-26 16,1 0 41-16,-1-7 0 0,1-5-19 16,1 2 19-1,0 6 1-15,0 1 7 0,0-1 13 16,1 3-13-16,14-1 21 16,3 2-26-16,4 0-1 15,2 3 24-15,6 10-14 16,0 1 18-16,1 0-16 15,-3-2-13-15,-5-4 5 16,2-4-6-16,-7-4-4 16,6 0-23-16,-6-10-59 15,1-14-87-15,-5-3-97 16</inkml:trace>
  <inkml:trace contextRef="#ctx0" brushRef="#br0" timeOffset="380233.3863">6455 12640 561 0,'0'0'87'0,"0"0"-48"15,0 0 37-15,0 0 5 16,0 0-9-16,0 0-39 15,-4-14-26-15,4 14 0 16,0 8-9-16,8 9 12 16,8 5 10-16,2 5 16 15,0 2-29-15,0 4 20 16,-2 4 0-16,-1 1-25 16,0 5 26-16,-3 5-19 0,-3 7 2 15,-3 1 11 1,-6 0-13-16,3 0-1 0,-3 0 2 15,0-3-5-15,0-2 7 16,0-4-12-16,-3-4 3 16,-8-4-8-16,0-4 13 15,-1-5-8-15,-3-4 0 16,1-8 6-16,0-5-12 16,0-7 6-16,3-3-24 15,-2-3 0-15,1 0-39 16,-3-3-33-16,3-16-90 15,2-5-116-15</inkml:trace>
  <inkml:trace contextRef="#ctx0" brushRef="#br0" timeOffset="380893.879">7054 12779 576 0,'0'0'184'0,"0"0"-180"16,0 0 32-16,0 0 74 15,27 76-2-15,-17-43-51 16,2 6 11-16,0 7-19 16,-4 5-21-16,-4 1 9 0,-4 1-20 15,0-6-13-15,0-1 12 16,0-7-16-16,-1-6-2 15,-7-8-19-15,2-6-67 16,1-10-22-16,-4-9-125 16,1 0-69-16</inkml:trace>
  <inkml:trace contextRef="#ctx0" brushRef="#br0" timeOffset="381090.88">6998 13185 679 0,'0'0'101'0,"0"0"-100"16,0 0 65-16,0 0 27 15,90-30-40-15,-63 29-26 16,3-1-23-16,0 1 0 16,1 0-4-16,2-1-49 15,-3 0-121-15,-2-2-191 16</inkml:trace>
  <inkml:trace contextRef="#ctx0" brushRef="#br0" timeOffset="382872.8171">7776 13101 496 0,'0'0'93'0,"0"0"-74"16,0 0 12-16,0 0-5 15,0 0 55-15,0 0 9 16,-25 24-26-16,25-24 7 16,0 0-4-16,0 0-32 15,0-9-8-15,0-6-27 16,0-4 5-16,2-4-5 16,8-2 0-16,0-3-3 0,0 2-2 15,4 0 3-15,2 6-2 16,1 3-2-16,0 8 1 15,-3-1-9-15,2 6 7 16,-4 4-5-16,0 0 12 16,0 0-4-16,1 0 4 15,1 6-4-15,2 7 0 16,-1 7 4-16,1 5 0 16,0 4-1-16,-3 4-3 15,-3 1 4-15,-4 1 2 16,-1-1 8-16,-5-2 0 15,0 0 21-15,0-6-13 0,0-3-12 16,0-4 10-16,0-6-13 16,0-4 2-16,0-6-5 15,0 0 3-15,0-3 11 16,0 0-11-16,0 0 15 16,0 0 27-16,0-12-23 15,0-5-19-15,0-5-3 16,0-2-1-16,0 1-6 15,12-3-22-15,3 2-6 16,3 4 12-16,10-2-10 16,-1 5 21-16,1 2-6 15,1 7 10-15,-4 1-1 16,3 4 2-16,-4 3 1 16,0 0 2-16,0 3 8 15,-5 9-9-15,2 3 5 0,-7 5 0 16,0 2 14-16,-6 3-2 15,-2 3 3-15,-5 2 7 16,-1-1-8-16,0-1 14 16,1-3-11-16,5-1-7 15,2-4 18-15,3-5-22 16,5-4-6-16,8-3 3 16,6-8 7-16,10 0 12 15,-1 0-18-15,-3-5-1 16,-6-5-6-16,-9 0-64 15,-1 1-28-15,-10-4-91 16,-3-1-237-16</inkml:trace>
  <inkml:trace contextRef="#ctx0" brushRef="#br0" timeOffset="388238.9638">14301 15708 219 0,'0'0'19'0,"0"0"-19"15,0 0-22-15</inkml:trace>
  <inkml:trace contextRef="#ctx0" brushRef="#br0" timeOffset="389700.4721">8677 15769 681 0,'0'0'139'16,"0"0"-97"-16,0 0-10 16,0 0 30-16,0 0 26 15,0 0-12-15,0-28-65 16,-5 11 5-16,1-5-5 15,-1-2 0-15,1-4 1 16,1-2-12-16,1 0 0 16,2-3 1-16,0-1-1 15,0 3 0-15,6 7-2 16,2 7 4-16,-5 7-7 16,0 10 0-16,-3 0-12 15,0 0 12-15,6 3-55 0,7 16 26 16,1 5 29-16,2 7 10 15,-5-4-2-15,0-6-3 16,-6-5 2-16,-1-7-6 16,-1-6 7-16,-1-3-3 15,-1 0 4-15,1 0 8 16,0 0-5-16,6-12 9 16,3-8-1-16,2-5-26 15,2 6 11-15,-3 5 0 16,-1 5-3-16,0 5-12 15,1 3 11-15,8 1-1 16,5 0 5-16,3 0-10 0,2 8 10 16,3 2 0-16,-3-2-6 15,-4-2 13-15,-1-5-18 16,0-1 11-16,2 0-96 16,6-4-30-16,1-17-100 15</inkml:trace>
  <inkml:trace contextRef="#ctx0" brushRef="#br0" timeOffset="395330.6958">23201 6304 469 0,'0'0'213'15,"0"0"-158"-15,0 0-6 0,2-80-8 16,-2 63-8-16,-2 3 16 15,-12 2-9-15,-6-1-23 16,-6 2-11-16,-9 3-4 16,-8 2 10-16,-5 1-21 15,-5 2 9-15,-7 0 0 16,-6 3 7-16,-8 0-4 16,-7 0-3-16,-5 6-4 15,-7 10 4-15,-2 9 7 16,-3 3-7-16,2 6-8 15,14 0 8-15,15 1 0 16,22 2-2-16,20 3 1 0,19 7-4 16,6 10 2-1,26 6 3-15,24 7 0 0,23 8 11 16,21 0-4-16,15 1-1 16,19-5-4-16,18-11 9 15,18-14-2-15,24-12-9 16,24-9 0-16,13-9 15 15,9-2-15-15,-9-4 2 16,-23-6-5-16,-26-2 6 16,-31-5 2-16,-31 0-5 15,-28-11 0-15,-25-10 7 16,-15-9-5-16,-12-9 7 16,-8-13-9-16,-13-9 8 0,-11-10-9 15,-2-1 1 1,-22 4 0-16,-14 8-7 0,-11 8 7 15,-9 3 0-15,-9 3-1 16,-5 3-10-16,-6 0 10 16,0 1 1-16,0 3-3 15,1 3-9-15,-1 9 11 16,2 7 1-16,-1 5-6 16,-1 4 14-16,-3 7-17 15,-10 2 9-15,-10 2 0 16,-4 0-9-16,-6 0 9 15,8 9 0-15,1 0-4 0,13 3 9 16,7-4-10-16,13 1 5 16,8-6 0-16,5-1-1 15,16-2-1-15,8 0-23 16,12 0 5-16,13 0-35 16,5 2-26-16,0 1-98 15,16-1-242-15</inkml:trace>
  <inkml:trace contextRef="#ctx0" brushRef="#br0" timeOffset="395767.1496">22942 6258 561 0,'0'0'35'16,"0"0"-34"-16,0 0-1 15,0 0 31-15,0 0 15 16,-45 92-31-16,45-57-1 0,0 8 72 16,0 8-55-16,7 9 13 15,-6 3 1-15,-1 2-16 16,0 5 11-16,-12-4-28 16,-1-3 2-16,3-7 4 15,5-8-18-15,3-12 0 16,2-11-3-16,0-9 8 15,2-9-11-15,14-4-30 16,13-3-31-16,14-12-11 16,9-24-141-16</inkml:trace>
  <inkml:trace contextRef="#ctx0" brushRef="#br0" timeOffset="396143.8189">23958 6483 563 0,'0'0'20'16,"0"0"-8"-16,0 0-12 15,15 87 49-15,-15-50-24 0,0 6 81 16,0 6-50-16,-1 6-8 16,-5 5 14-16,-2 4-26 15,-1-4 2-15,2-4-10 16,1-10-15-16,1-2 35 16,-2-5-48-16,-2-1 0 15,-2 0 2-15,-5 1 1 16,-1 1 8-16,-5 0-11 15,-5-4-62-15,-5 1 22 16,-12-8-133-16,-14-7-31 16,-13-11-373-16</inkml:trace>
  <inkml:trace contextRef="#ctx0" brushRef="#br0" timeOffset="396622.8992">22669 7077 500 0,'0'0'107'0,"0"0"-42"16,0 0 16-16,0 0-8 16,0 0 0-16,0 0-57 15,18-16-16-15,-29 22-9 16,-11 15 9-16,-11 11 45 15,-11 7-11-15,-7 5-22 16,-10 5 34-16,-4 1-36 16,-3 0 7-16,0-4 0 15,1 0-17-15,7-7 19 16,8-3-19-16,10-7 0 16,12-5-2-16,9-4 7 0,9-4-10 15,5-1-23-15,5-3-62 16,2 1-30-16,0-4-13 15,5-6-17-15,8-3 17 16</inkml:trace>
  <inkml:trace contextRef="#ctx0" brushRef="#br0" timeOffset="396891.818">22004 7512 641 0,'0'0'131'0,"0"0"-65"0,0 0-66 16,0 0-5-16,0 0-4 16,0 0 9-16,-3 53 16 15,-4-15 22-15,1 4-5 16,4-2 6-16,2-3-20 16,0-1 1-16,12-6-4 15,15-8-14-15,19-8 32 16,15-7-17-16,20-7 12 15,16 0-7-15,6-7-22 16,0-10-34-16,-2-5-117 16,-13-5-159-16</inkml:trace>
  <inkml:trace contextRef="#ctx0" brushRef="#br0" timeOffset="397371.6213">23355 7248 512 0,'0'0'30'0,"0"0"78"16,0 0-54-16,0 0 19 15,0 0-21-15,0 0-52 16,-4-61-10-16,2 70 0 16,1 14 10-16,-1 7 28 15,-3 6 13-15,3 4-3 16,-1 1 24-16,0 6-36 15,-4 4 9-15,-4 10 12 16,-5 7-27-16,-5 5 19 16,3 2-21-16,-1 1-16 15,7 1 27-15,3-4-24 16,6-4 2-16,3-8-2 16,0-12-1-16,0-13 6 0,0-10-10 15,0-11-50 1,0-9-14-16,0-6-69 0,0-3 15 15,-11-24-11-15,-8-9-297 16</inkml:trace>
  <inkml:trace contextRef="#ctx0" brushRef="#br0" timeOffset="397611.117">23059 7969 445 0,'0'0'136'0,"0"0"-50"16,0 0 0-16,0 0 1 15,0 0-10-15,0 0-5 16,-24-61-67-16,24 61-4 15,0 7-2-15,5 20-3 0,14 10 4 16,0 10 18-16,-1 1 0 16,3-4 8-16,-2-9-26 15,-1-9 0-15,4-6 8 16,2-12-6-16,7-8 30 16,12 0 0-16,10-22-30 15,7-12-4-15,-1-15-46 16,-3-14-67-16,-7-15-65 15,-4-6-211-15</inkml:trace>
  <inkml:trace contextRef="#ctx0" brushRef="#br0" timeOffset="398082.8289">24331 7343 522 0,'0'0'245'16,"0"0"-203"-16,0 0-42 15,0 0 3-15,0 0-3 16,0 72 52-16,1-29 23 16,7 9 5-16,2 3-57 15,2 8 5-15,0 0 11 16,5 7-20-16,-4 2 14 15,5 6-17-15,0 0-9 16,0-4 25-16,3-6-31 16,-1-11 2-16,-3-13-1 15,1-10 4-15,-8-14-12 16,-2-10-4-16,-5-9-74 16,4-1 22-16,-1-11-7 0,0-15-173 15,-4-10-141 1</inkml:trace>
  <inkml:trace contextRef="#ctx0" brushRef="#br0" timeOffset="398347.1718">24576 8070 483 0,'0'0'133'0,"0"0"-108"16,0 0-15-16,0 0 21 16,0 0 3-16,0 0-14 15,88 68 28-15,-65-38-40 16,-1 3 26-16,-5-1-34 15,-9 0 9-15,-7-4-7 0,-1-3 7 16,-1-1 14-16,-14-5 36 16,-8-2-24-16,-6-3 20 15,-9-8-3-15,-3-1-25 16,-1-5 12-16,4 0-33 16,1-6-9-16,-3-13 3 15,-5-4-97-15,-7-5-133 16,-8-5-110-16</inkml:trace>
  <inkml:trace contextRef="#ctx0" brushRef="#br0" timeOffset="399582.9987">21088 7800 639 0,'0'0'60'0,"0"0"-22"0,0 0-30 16,0 0 24-16,0 0-4 16,0 0 23-16,91-23-50 15,-37 23 14-15,13 6 44 16,14 7-50-16,11 2-4 16,8 4-5-16,7 1 9 15,1 2-16-15,-1 5 7 16,-7-1 0-16,-12 7-6 15,-22 3 4-15,-19 2-15 16,-21 1 4-16,-17 1-18 16,-9-2 23-16,-5 1 8 15,-20 4 0-15,-9 0 0 16,-11 5 0-16,-4 2 0 16,-11 0 11-16,-10 1-6 0,-8-6 22 15,-11-2-22-15,-5-8-2 16,-9-7 12-16,0-5-15 15,0-7 15-15,0-5-9 16,6-6-5-16,2-5 16 16,1 0-13-16,2-15 3 15,6-13-6-15,3-7-1 16,10-6 0-16,3-5-4 16,13-6-16-16,6-3 16 15,5-1-10-15,3-2 1 16,2 0 8-16,1 1-3 15,6 1-1-15,9 1 9 16,10 3 0-16,11 2 1 0,4 7-1 16,22 2-8-16,24 4 3 15,16 0-2-15,20 2 7 16,20 1-3-16,17 2 9 16,8 5-10-16,0 8 10 15,-12 10-3-15,-20 9 26 16,-16 0-29-16,-16 15-3 15,-13 7-1-15,-6 3 8 16,-7 3-12-16,3 3 8 16,-3 1-10-16,4 3-3 15,-2 0 7-15,-2 2-18 16,-4 2 16-16,-10 0-50 16,0 0 18-16,-5-3-34 0,-5-10-66 15,-5-6-74-15</inkml:trace>
  <inkml:trace contextRef="#ctx0" brushRef="#br0" timeOffset="400032.7699">20883 7863 623 0,'0'0'18'16,"0"0"-18"-16,0 0 0 16,0 0 17-16,-5 80 21 15,5-34 24-15,0 4-11 0,5 6-16 16,-4 2 10 0,-1 2-13-16,0 1 36 15,-7 4-41-15,-10 2-12 0,-2-3 8 16,-2-6-20-16,6-9 9 15,6-8-12-15,6-15-8 16,3-9 6-16,15-12-62 16,24-5 6-16,16-14-20 15,12-25-112-15</inkml:trace>
  <inkml:trace contextRef="#ctx0" brushRef="#br0" timeOffset="400378.8251">21573 7830 767 0,'0'0'38'16,"0"0"-38"-16,0 0-11 15,0 0 11-15,19 115 49 16,-10-61 8-16,2 8-27 15,-2 1 2-15,-5-1 27 16,-2-5-37-16,-2-1-1 16,0-3 20-16,-3 0-40 15,-9-5 23-15,1-2-24 16,2-5 5-16,2-6-3 16,3-3-2-16,2-7 0 0,2-6-1 15,0-5-31 1,0-3-24-16,0-5-49 0,0-2-38 15,0-4 30-15,0 0-69 16,-14 0-209-16</inkml:trace>
  <inkml:trace contextRef="#ctx0" brushRef="#br0" timeOffset="400988.2527">22025 7969 379 0,'0'0'68'16,"0"0"17"-16,0 0-6 15,-2 95-13-15,2-66-22 16,13 2 62-16,9-1-23 15,5 6 0-15,7 0-10 16,3 3-13-16,6 4-14 0,2 7-26 16,4 6-16-1,3 2 22-15,4 1-17 0,1-1-9 16,-4-3 13-16,-5-4-4 16,-8-6-9-16,-10-8-1 15,-8-7-84-15,-10-12 13 16,-9-10-113-16,-3-8-10 15,-22-5-15-15</inkml:trace>
  <inkml:trace contextRef="#ctx0" brushRef="#br0" timeOffset="401474.0125">21338 8660 677 0,'0'0'62'0,"0"0"-57"15,0 0-5-15,0 0 0 16,0 0 57-16,0 0 15 15,0 94-18-15,0-49 16 16,0 2-49-16,0 4 31 16,0-1-17-16,0-4-17 15,-7-5-6-15,0-7-4 16,4-6-8-16,0-6 0 16,1-6-10-16,-1-6-21 0,-1-6-59 15,-5-4-30-15,-9-13 28 16,-10-18-275-16</inkml:trace>
  <inkml:trace contextRef="#ctx0" brushRef="#br0" timeOffset="401691.8011">21172 8914 657 0,'0'0'84'16,"0"0"-84"-16,0 0-17 15,0 0 17-15,0 0 16 16,49 108 1-16,-43-65 5 0,-2-2-10 16,-2-2 7-16,-2-7-19 15,3-8 0-15,-2-10-1 16,1-11-10-16,-2-3-71 16,0-33 11-16</inkml:trace>
  <inkml:trace contextRef="#ctx0" brushRef="#br0" timeOffset="402065.377">20477 8407 658 0,'0'0'20'15,"0"0"-11"-15,0 0 11 16,0 0 26-16,1 82 32 16,-4-64-46-16,-6 3 48 15,-7 5-66-15,-1 5 19 16,-8 2 10-16,-3 1-38 15,-2 0 7-15,0-4-7 0,6-5-5 16,8-6 12-16,4-7-12 16,9-2-17-16,3-4-49 15,0 0-46-15,9 1 7 16,13-1 65-16,7-2-55 16,-4-1-96-16</inkml:trace>
  <inkml:trace contextRef="#ctx0" brushRef="#br0" timeOffset="404033.1716">150 15129 388 0,'0'0'3'16,"0"0"15"-16,0 0 49 16,0 0 3-16,0 0 18 15,-4080 0-62-15,8160 0 1 16,-4080 0 34-16,-50-36 10 15,44 34-7-15,-1 2 10 16,4 0-16-16,3 0-8 16,-3 0 4-16,3 0-36 15,0 0 19-15,0 0-33 16,0 0-2-16,27-7 0 0,23-4 5 16,22-5-7-1,19-4 7-15,3-2 6 0,0 4-7 16,-12 3-6-16,-12 6-5 15,-16 5-11-15,-16 4-34 16,-9 0-35-16,-11 8-25 16,-12 10-100-16,-6 4 87 15,-21-2-74-15</inkml:trace>
  <inkml:trace contextRef="#ctx0" brushRef="#br0" timeOffset="404359.5568">706 14993 538 0,'0'0'87'15,"0"0"-76"-15,0 0 12 0,0 0-8 16,0 0 7-16,0 0 12 16,10-17-6-16,-10 32-9 15,-3 6 56-15,0 4-25 16,2 7 6-16,1 0-4 15,0 7-28-15,0 3 15 16,0 2-5-16,3 2-16 16,4 0 15-16,1-3-26 15,2-2-7-15,1-5 20 16,-1-4-19-16,2-4-1 16,-3-7 0-16,4-6-1 0,-4-6-7 15,0-7-74 1,5-2-72-16,2-16 2 0,-3-15-171 15</inkml:trace>
  <inkml:trace contextRef="#ctx0" brushRef="#br0" timeOffset="404777.0677">1155 15011 679 0,'0'0'15'16,"0"0"15"-16,-51 77 13 15,38-40 40-15,5 1-6 0,8 3-42 16,0-4 11-16,5 1-27 15,14-5-18-15,3-4 3 16,8-8-4-16,3-5-49 16,6-11-64-16,-5-5-140 15</inkml:trace>
  <inkml:trace contextRef="#ctx0" brushRef="#br0" timeOffset="405211.8826">1392 15332 768 0,'0'0'93'0,"0"0"-19"16,0 0-43-16,0 0 25 15,-28-84-30-15,28 56-9 16,0-2-4-16,0 3-13 15,0 5-7-15,7 4 6 16,2 4 1-16,0 6-12 16,1 4 13-16,-3 2-1 15,3 2 0-15,-1 0-7 16,1 0 5-16,5 9-2 16,-2 8-2-16,-2 5 5 0,0 1 2 15,-6 1 1 1,-2-2 4-16,0-7-3 0,-3-4 0 15,0-5-3-15,2-5-2 16,-2-1 1-16,7 0 1 16,4-8 0-16,5-5 0 15,6 2-13-15,0 8 0 16,3 3 10-16,3 0-65 16,2 9 50-16,0 5-94 15,-2-6-28-15,-4-8-82 16</inkml:trace>
  <inkml:trace contextRef="#ctx0" brushRef="#br0" timeOffset="405520.0387">1858 14793 679 0,'0'0'57'15,"0"0"-25"-15,0 0-32 16,0 0 5-16,0 0 59 16,49 106 6-16,-32-67-15 15,0 5 16-15,2-1-42 16,-4-2-9-16,-9 0 48 16,0 0-57-16,-6 1 12 15,0 0 1-15,0-4-10 0,-6-3 15 16,-4-8-29-16,1-9 4 15,3-7-9-15,3-6-2 16,1-5-70-16,2-5-52 16,0-19-111-16</inkml:trace>
  <inkml:trace contextRef="#ctx0" brushRef="#br0" timeOffset="405890.8175">2426 14929 706 0,'0'0'120'0,"0"0"-118"16,0 0 6-16,0 0 30 0,0 0 17 15,0 0-55 1,74-3-3-16,-49 3-4 0,-2 0-43 15,-1 2-43-15,-4 11 19 16,-7 4-134-16,-7 1-104 16</inkml:trace>
  <inkml:trace contextRef="#ctx0" brushRef="#br0" timeOffset="406073.6242">2463 15251 442 0,'0'0'200'0,"0"0"-135"0,0 0-35 16,0 0 70-16,0 0-6 16,0 0-43-16,76-3-12 15,-45-2-35-15,-1-1-4 16,0 1 0-16,1-3-95 16,-4-3-105-16,-2 2-223 15</inkml:trace>
  <inkml:trace contextRef="#ctx0" brushRef="#br0" timeOffset="407404.4119">2931 14800 687 0,'0'0'76'0,"0"0"-25"0,0 0-10 15,0 0 46-15,0 0-21 16,0 0-59-16,51-46 29 16,-23 35-6-16,0 1-29 15,2 3 34-15,-4 3-30 16,2 1-5-16,-1 3 0 15,-3 0 0-15,3 0 10 16,-2 0-10-16,-4 8 0 16,-2 5-5-16,-4 4 5 15,-3 0-4-15,-4 6-1 16,-5 2 5-16,-3 2 7 16,0-1-7-16,0 4 2 15,-8-2 2-15,-7-3-2 0,-3-4-2 16,-4-5 5-16,0-2 1 15,2-3-2-15,1-4-4 16,5-5 5-16,3 0 2 16,6-2-7-16,-1 0 0 15,6 0 5-15,0 0 0 16,0 0 7-16,0 0-12 16,0 0 3-16,0 0 19 15,0 0-18-15,0 0-1 16,0-2-1-16,0-2 2 15,14-1-8-15,2-3-4 16,8 4 8-16,1 1-11 0,1 3 11 16,-1 0 0-16,-1 0 0 15,-5 0-8-15,-2 12 1 16,-3 0 1-16,-3 3-5 16,-2 2 6-16,-2 0-2 15,-1 0 7-15,-3 3 0 16,-3-3 0-16,0 2 0 15,0 0-2-15,-9 1 9 16,-2-3-11-16,3 0 4 16,-3-4 0-16,-2 0 8 15,1-1-6-15,-4-4 0 16,4 2 4-16,-3-2-3 16,1-2 17-16,0-4-15 0,-1 0-5 15,0-2 13 1,0 0-12-16,-3 0 4 0,4 0-5 15,0 0-23-15,3 0 13 16,2-2-73-16,5-3-54 16,4-1-32-16,0-5-257 15</inkml:trace>
  <inkml:trace contextRef="#ctx0" brushRef="#br0" timeOffset="408759.2946">3705 14750 671 0,'0'0'108'0,"0"0"-100"15,0 0-4 1,0 0 10-16,0 0 73 0,0 0-39 16,99-7 8-16,-50 1-5 15,5-1-37-15,-5 4-11 16,-6 2-6-16,-8 1 12 16,-10 0-9-16,-3 0 0 15,-10 0-15-15,-3 0-1 16,-6 0-63-16,0 0 17 15,-3 1-30-15,0 4-29 16,0 0 43-16,-12-5-63 16</inkml:trace>
  <inkml:trace contextRef="#ctx0" brushRef="#br0" timeOffset="409050.9304">4007 14718 573 0,'0'0'117'16,"0"0"-117"-16,0 0 0 16,0 0 16-16,0 0 49 15,0 0-16-15,0 82 28 16,0-49-53-16,0 4 34 16,0 1-29-16,0 4-6 15,0-2 7-15,0-2-19 16,2-3 8-16,5-3-3 15,2-3-11-15,0-5-5 0,1-4 0 16,-1-5 9 0,0-5-21-16,1-3 10 0,1-6-46 15,1-1-47-15,1 0-59 16,2-19-22-16</inkml:trace>
  <inkml:trace contextRef="#ctx0" brushRef="#br0" timeOffset="409488.6778">4580 14595 692 0,'0'0'71'0,"0"0"-39"16,0 0 6-16,0 0 34 16,0 0 4-16,0 0-53 15,-72 31 0-15,56-7 23 16,-3 2-7-16,5 5-5 15,3-1 1-15,1 7-21 16,8 5 25-16,2 5-32 0,0 2 12 16,0 1 3-16,6-4-21 15,5-7 9-15,3-6-10 16,0-7 4-16,5-9-10 16,1-7 11-16,5-6-10 15,2-4-7-15,7 0-82 16,1-5-38-16,-2-12-92 15,-7-3-105-15</inkml:trace>
  <inkml:trace contextRef="#ctx0" brushRef="#br0" timeOffset="410182.5294">4860 14897 204 0,'0'0'491'16,"0"0"-475"-16,0 0 2 16,0 0 33-16,0 0 21 15,0 0 7-15,-34-3-17 16,29-5-42-16,-2-3-14 15,-1-2 27-15,-2-2-24 0,1-3-3 16,0-2 8-16,3 1-12 16,3-3 8-16,3 3-10 15,0 0 0-15,3 2-13 16,10 0 13-16,5 3-8 16,0-3 8-16,0 3 0 15,3 5 0-15,-3 3-3 16,-2 4 3-16,-5 2-14 15,-2 0 14-15,-1 6-14 16,-2 11 12-16,2 8 4 16,-2 1 0-16,-1 3-1 15,0 0 2-15,-2 2 31 16,-1-2-24-16,-2-2-3 16,0-3 14-16,0-1-19 15,0-5 25-15,0-7-27 0,0-7 4 16,0-4 4-16,0 0 2 15,0 0-7-15,0-7 31 16,0-11-10-16,0-7-24 16,10-6-2-16,5 3-28 15,2 4 12-15,0 7-9 16,-3 8 19-16,-5 5 2 16,0 4-4-16,-2 0 2 15,1 0-10-15,2 13 9 16,-1 8 9-16,2 2 0 15,-4 2 0-15,3-2 8 16,-4-4-6-16,-2-1-2 0,9-4 0 16,-4-4-10-16,1-1 9 15,5-7-68-15,0 1-91 16,3-3-31-16,-3 0-188 16</inkml:trace>
  <inkml:trace contextRef="#ctx0" brushRef="#br0" timeOffset="410551.2729">5358 14880 455 0,'0'0'60'0,"0"0"41"16,0 0-37-16,-25 76-2 16,13-53 36-16,-5 2-32 15,2 2-26-15,-4 3 32 16,-2-1-32-16,0 4 25 16,-3-2-31-16,-1 2-6 15,0 1 12-15,-2 2-29 16,6-5 6-16,0 0-10 15,5-6 3-15,5-7-7 16,3-5-3-16,6-5-13 16,0-8-1-16,2 0-50 0,0 0-40 15,0 0-18-15,12-14-25 16,6-5-70-16</inkml:trace>
  <inkml:trace contextRef="#ctx0" brushRef="#br0" timeOffset="411078.8387">5259 15216 482 0,'0'0'145'0,"0"0"-97"16,0 0-7-16,0 0 67 15,0 0-34-15,0 0-42 0,62-9 27 16,-44 3-19-16,1 4-10 15,3-1-15-15,-5 3-13 16,-2 0 15-16,-2 0-17 16,-5 3 0-16,-3 8 0 15,-5 3 2-15,0 3-2 16,0 1 9-16,-7-3-4 16,-3-1 22-16,1-6-25 15,6-2 0-15,-3-3 9 16,6-3-6-16,0 0 4 15,0 0 24-15,0 0-28 16,0 0 21-16,0 0-21 0,0 0 5 16,0 0-4-16,0 0-6 15,0 0-11-15,0 0 11 16,7 3 0-16,4 4-3 16,2 1 3-16,-1 3 0 15,-3 5 0-15,-3 3 0 16,-6 1 0-16,0 3 0 15,0 1 3-15,-15-2 15 16,-3 1-6-16,0-2 1 16,2-4 1-16,5-7-9 15,4-5-5-15,1-5 0 16,2 0-13-16,-4-1-3 16,-1-20-90-16,-3-7-124 0,5-8-29 15</inkml:trace>
  <inkml:trace contextRef="#ctx0" brushRef="#br0" timeOffset="411661.4381">5385 14490 641 0,'0'0'111'0,"0"0"-69"15,0 0-35-15,0 0 6 16,0 0 30-16,0 0-1 16,61 30 23-16,-33-13-24 15,-1 3-1-15,1 1-1 0,1 2-10 16,-2 2 4-16,0 3-19 15,1 2-9-15,-1 4 38 16,-3 5-27-16,-4 4-10 16,-3 9-6-16,-4 5 4 15,-2 6 9-15,-4-1-13 16,-2-1 3-16,-4-2 1 16,-1-4-4-16,0-2 0 15,0-7 4-15,0-5-3 16,-7-7 2-16,-2-6-3 15,0-6 1-15,-3-7 3 16,4-5-4-16,1-7-3 0,5-3-30 16,1 0-66-16,-3-7-63 15,-1-14-133-15</inkml:trace>
  <inkml:trace contextRef="#ctx0" brushRef="#br0" timeOffset="412313.7084">6144 14642 714 0,'0'0'31'0,"0"0"-30"15,0 0-1-15,0 0 64 0,0 101 32 16,0-61-50-16,0 6-14 15,0 4 22-15,3-3-37 16,2-1 1-16,-3-7-18 16,-2-8 9-16,2-4-15 15,-2-9 6-15,0-7-67 16,0-6-48-16,0-5-30 16,-4 0-37-16</inkml:trace>
  <inkml:trace contextRef="#ctx0" brushRef="#br0" timeOffset="412501.4891">6029 14959 620 0,'0'0'160'15,"0"0"-97"-15,0 0 5 16,0 0 4-16,0 0-3 16,0 0-7-16,97-26-20 15,-46 16-8-15,2 3-34 16,-3-1-5-16,5 4 4 15,-1 0-92-15,-2 1-61 16,-9-2-101-16</inkml:trace>
  <inkml:trace contextRef="#ctx0" brushRef="#br0" timeOffset="414788.9234">6899 14766 733 0,'0'0'79'0,"0"0"-35"15,0 0 29-15,0 0 42 16,0 0-31-16,0 0-51 16,0-6 23-16,0 0-37 15,0-5-14-15,-5-2-1 16,-2 1-4-16,1-5 0 15,1-2 9-15,1-4-5 16,1 1-8-16,3 3 3 16,0 2-4-16,0 3-3 15,0 5 4-15,1 1-6 16,10 3 0-16,5 1-12 0,2-2 15 16,2 4-6-1,0 0 9-15,-3 2-4 0,2 0 8 16,-4 2-9-16,0 13 6 15,-3 8 3-15,-6 4 0 16,0 5-1-16,-6 0 5 16,0-1 7-16,-3 0-7 15,-7-2 3-15,-4-7 14 16,5-8-21-16,5-7 15 16,1-7-15-16,3 0 8 15,0 0 15-15,0-16-11 16,5-10-12-16,9-5-15 15,4 1-20-15,-3 8 27 16,-3 7-10-16,-3 9 1 0,-6 3 6 16,-3 3 11-16,3 0-19 15,0 0 6-15,3 5-5 16,2 10 18-16,6 5 0 16,-2 0-3-16,3 7 1 15,-3-3 2-15,-3 0 0 16,3-4 11-16,-3-6-6 15,0-6 1-15,2-3-6 16,2-5-6-16,4 0-9 16,0-8-23-16,4-8-105 15,-2-2-31-15,-5 1-54 16</inkml:trace>
  <inkml:trace contextRef="#ctx0" brushRef="#br0" timeOffset="415599.192">6431 14652 644 0,'0'0'111'0,"0"0"-78"0,0 0 24 16,0 0 29-16,0 0-57 15,0 0-3-15,11-4-20 16,7-1-5-16,3 2 21 16,1 0-20-16,-2 3 8 15,1 0-4-15,-2 0-6 16,-4 5-3-16,0 5 2 16,-6 8 2-16,-1 1-4 15,-4 4 10-15,-4 2-7 16,0-1 4-16,-6 2 6 15,-9-2 1-15,-2-5-11 16,6-6-4-16,-1-6-5 0,5-7-8 16,5 0 17-16,0-3-3 15,2-11-75-15,0 2 61 16,0 0 11-16,3 5-12 16,2 2 16-16,1 5-21 15,-2 0 6-15,1 0 11 16,4 3-5-16,3 9 11 15,4 6 23-15,6 4 3 16,0 1 7-16,4 3-14 16,1-1 0-16,0 1 21 15,0-6-30-15,-3-5 22 16,-2-2-32-16,-1-5 3 16,-5-4-8-16,2-2 5 0,1-2-53 15,4 0-36-15,-2-10-111 16,1-6-289-16</inkml:trace>
  <inkml:trace contextRef="#ctx0" brushRef="#br0" timeOffset="420676.6276">22587 9285 251 0,'0'0'0'0,"0"0"-6"15,0 0 0-15,0 0 4 16,0 0 4-16,0 0 4 15,0 0-4-15,6-33 8 16,5 33-10-16,4 0 0 0,6 0 4 16,4 0-16-16,2 0 12 15,0 0-10-15,3 0 4 16,-2 0-21-16</inkml:trace>
  <inkml:trace contextRef="#ctx0" brushRef="#br0" timeOffset="421188.2495">23020 9031 423 0,'0'0'95'15,"0"0"-31"-15,0 0-29 16,0 0-15-16,0 0 32 16,0 0-39-16,-42-55 19 15,42 55 11-15,0 0-40 16,0 0-4-16,0 0 1 16,0 0-14-16,9 0 12 15,21 0 2-15,16 5 0 16,14 4 8-16,6-4-7 15,-4 0 4-15,-5-2-5 0,-7 0 0 16,-7-3 20-16,-5 1-20 16,-7-1 0-16,-9 1 13 15,-3-1-12-15,-8 0 10 16,1 2-11-16,-4-2 13 16,-2 0-6-16,0 0-7 15,-4 0 0-15,-2 0 1 16,0 0 2-16,0 0-2 15,0 0-1-15,0 0-1 16,0 0-19-16,0 0 19 16,0 0-40-16,0 0 12 15,0 0-31-15,0 7-5 16,-4 4-70-16,-14 0 82 16,-15-8-140-16</inkml:trace>
  <inkml:trace contextRef="#ctx0" brushRef="#br0" timeOffset="424301.1304">15320 9176 443 0,'0'0'69'0,"0"0"18"15,0 0-37 1,0 0 1-16,0 0 28 0,14-80-18 16,-10 66 0-16,-2 5-31 15,1-2-26-15,0 2 35 16,-3 1-18-16,0 2-7 16,0-1 5-16,0 1-14 15,0 1 13-15,-3-1-18 16,-10 2 2-16,0-1-2 15,-3 2 0-15,-5 0 3 16,-3 3-9-16,-2 0 9 16,2 0-3-16,2 0 0 15,0 0-5-15,-1 0 5 16,0 0 0-16,0 2 0 0,1 4 0 16,0 3 22-16,2 2-18 15,-1 4-4-15,2 2 0 16,-1 3 1-16,0-1-1 15,1 6 0-15,-3-2 0 16,2 2 3-16,0 1-2 16,1-1-1-16,-2-1 1 15,1 0-3-15,3-1 2 16,0 0 0-16,5 3 4 16,1-2-4-16,3 1 2 15,3 1-5-15,5 1 6 16,0 6 0-16,0 1-1 15,0 1-2-15,0 1 0 16,2-2 9-16,3 0-9 0,2 2 0 16,3 0 4-16,1-2-4 15,1 0 0-15,1-1 0 16,-1-3-2-16,3 1 2 16,-2-4 0-16,2 0 0 15,0-4 5-15,3 0-5 16,-1-2 0-16,2-3 2 15,0-2-6-15,1-2 10 16,2-3-6-16,2-2 0 16,3-2 7-16,0-2-5 15,2-1-2-15,3-2 7 0,-1-1-15 16,2-1 8 0,-5 0 0-16,1 0-2 15,-4 0 5-15,-1-1-3 0,1-10 3 16,-2-2-1-16,3-5 1 15,1-1 3-15,-1-6-1 16,1 1 6-16,0 0-7 16,-4 2 14-16,-2 1-18 15,-7 3 0-15,2-1 11 16,-6 0-11-16,-2-1 0 16,1-1 5-16,-3 0 1 15,0 0 7-15,-2-2-13 16,-1 1 0-16,-1-2-5 15,-1-1 8-15,-1-3-3 16,0 0 0-16,0-1 1 0,-5-3 11 16,-2 2-12-16,-2 3 3 15,-2 0 11-15,0 3-12 16,-1 0-1-16,0 0-1 16,-2 1 7-16,0 1-7 15,0 2 0-15,0 5 8 16,1 0-17-16,0 4 11 15,0 1-2-15,-4-1 10 16,-1 0-6-16,-2 0-7 16,-4 0 3-16,3-3 0 15,-3 3 1-15,0 0-1 16,2 2 0-16,2 1 0 16,1 1 8-16,1 2-16 0,1-2 8 15,1 4 0 1,4 0-2-16,0-2 3 0,1 3-1 15,3-2 0-15,-1 1-3 16,0 1 3-16,0-1 0 16,-2 2 3-16,0 1-18 15,0 0 18-15,-1 0-3 16,-3 0 0-16,2 6-11 16,1 2 11-16,5-1 0 15,0-3-40-15,4 1 25 16,2-1-22-16,-1-1 3 15,2 0 10-15,0-1-26 0,0 1 5 16,0-3 4-16,0 0-39 16,0 0 40-16,0 0-60 15,0 0-2-15,0 0-76 16,6 0-173-16</inkml:trace>
  <inkml:trace contextRef="#ctx0" brushRef="#br0" timeOffset="425342.7682">14400 8550 454 0,'0'0'114'0,"0"0"-62"0,0 0-6 15,0 0 12-15,0 0-5 16,0 0 38-16,0-10-52 16,0 10-28-16,0 0 25 15,-3 0-17-15,3 0 1 16,-2 0-12-16,2 0-6 15,0 0-4-15,0 0-4 16,0 13-3-16,0 8 9 16,6 6 0-16,8 2 36 15,4 4-36-15,1-3 6 16,-1 3 26-16,1-1-23 16,0 2-8-16,0 0 41 0,0 0-42 15,-2 0 24-15,-1-5-15 16,-4 0-3-16,1-8 6 15,-2-4-12-15,-1-4 0 16,-4-6 5-16,1-2-3 16,-5-1-2-16,0-4 0 15,-2 2 0-15,0-2-10 16,1 0-6-16,-1 0-43 16,0 0 3-16,3 0-44 15,2 0-19-15,4-7-12 16,2-13-225-16</inkml:trace>
  <inkml:trace contextRef="#ctx0" brushRef="#br0" timeOffset="425905.1445">14707 8647 520 0,'0'0'20'0,"0"0"34"15,0 0-47-15,0 0 55 16,0 0 2-16,0 0 6 16,0-25-33-16,0 25-37 15,0 0 6-15,0 0-6 16,0 2-10-16,0 10 10 0,0 1 18 16,0 4 17-16,0 2-19 15,0 3-6-15,0 1 58 16,0 3-48-16,0 3-3 15,8 2 19-15,2 1-34 16,-1 1 14-16,-1 1 2 16,-2 0-18-16,2-2 27 15,0-2-27-15,-2-1 2 16,-2 0 5-16,-2-4-7 16,-2-2 0-16,0-5-1 15,0 1 11-15,-3-2-8 16,-6-4-2-16,0-3 0 15,-4-3 16-15,-1-4-16 0,-6 0 0 16,-1-3 4 0,2 0 6-16,-4 0 2 0,-1-8-12 15,-1-5 1-15,-1-1 5 16,2-3-5-16,-1 2-1 16,-1-2 0-16,1 0 3 15,0 1-3-15,2 1 0 16,2 2 0-16,5 0-3 15,4 3 13-15,5 2-15 16,3 2 5-16,4 3-20 16,0 3-13-16,0 0-96 15,11 0-200-15</inkml:trace>
  <inkml:trace contextRef="#ctx0" brushRef="#br0" timeOffset="427691.9911">17191 9160 306 0,'0'0'201'0,"0"0"-116"16,0 0-66-16,0 0 13 15,0 0 15-15,-46-78-19 16,35 66 41-16,0 4-64 0,-2-1 7 16,-3 2 9-16,-4 0-13 15,-2 2 5-15,-2-1-5 16,0 2-2-16,-3-1 27 16,1 1-29-16,-3 1 9 15,2 2-11-15,-2 0 3 16,3 1 4-16,3 0 6 15,1 0-13-15,5 0 25 16,3 0-26-16,1 0-1 16,1 0 16-16,-2 2-13 15,2 5 4-15,-1 0-7 16,1 1 1-16,2-3 8 0,0 2-9 16,5-2 0-16,0-3 11 15,2 3-3-15,2-5-16 16,1 1 3-16,0-1 5 15,0 0-3-15,0 0 3 16,0 0 0-16,0 0 8 16,0 0 1-16,0 0-8 15,0 0-1-15,0 0 10 16,1 0-3-16,16-3-7 16,1-7 0-16,7 3 1 15,3-1-1-15,2 2 0 16,6 3 0-16,5 3 1 15,1 0-11-15,7 0 10 0,2 3 0 16,6 8-3 0,6 1 9-16,-1 3-11 0,3 1 7 15,-4 1-2-15,-6 0 0 16,-6-1-8-16,-10 0-11 16,-9-1 5-16,-8-3 5 15,-7-2 8-15,-6-2-8 16,-5-2-4-16,-2-3 3 15,-2-1 10-15,0-2 0 16,0 0-5-16,0 0 6 16,0 0-1-16,0 0 0 15,0 0 3-15,-2 0 1 16,-11 0-4-16,-2 0 5 16,-2 0-1-16,0 0-3 0,-3 0-1 15,0 0-4-15,0 0 4 16,-1 0-2-16,-3 0-5 15,-1-2-14-15,-5-3 9 16,-1 2-8-16,-3 0 0 16,-2 0-27-16,-6 2 9 15,0 1 37-15,2 0-22 16,1 0 22-16,6-2-5 16,3 1 12-16,2-1-5 15,3 0-1-15,2 1 0 16,5-1 0-16,1 2 0 15,3 0 0-15,-1 0 5 16,3 0-5-16,-4 0-5 0,5 0-59 16,-2 0 1-16,4 0 56 15,2 0-9-15,2 0 15 16,2 0-17-16,3-5-72 16,0-7-200-16</inkml:trace>
  <inkml:trace contextRef="#ctx0" brushRef="#br0" timeOffset="428689.0709">17407 9138 646 0,'0'0'109'0,"0"0"-13"15,0 0-41-15,0 0 11 16,-15-79 0-16,15 60-19 16,12-2-32-16,6-4-9 15,7-5 7-15,5-4-13 0,3-6 0 16,6-6-4-16,-1-1 12 16,1-2 0-16,-3-1-8 15,-1 1 0-15,-4 3 2 16,-7 3 0-16,-6 3 12 15,-5 3-14-15,-3 5 4 16,-5 3 6-16,-4 5-10 16,-1 7 1-16,0 2-5 15,0 5 10-15,0 3-6 16,-3 3 0-16,-1-2 4 16,-2 3-14-16,0 0 10 15,-2 2 0-15,1 1-5 16,-8 0-1-16,-3 0 5 15,-6 0-5-15,-7 0-30 16,-2 7 32-16,-5 3-17 0,1-3 6 16,3 2 6-16,6-2 3 15,3-1-7-15,8-2 9 16,7-3 5-16,5-1-4 16,5 0 3-16,0 0 0 15,0 0 2-15,0 0-1 16,17-1-1-16,5-6 0 15,2 3-1-15,3 1-4 16,-2 3 5-16,3 0 0 16,2 0-11-16,3 7 11 15,3 7 0-15,2 3-4 16,0 2 7-16,-2 4-3 0,-3 2 0 16,-5 1-9-16,-6 3 4 15,-7 0 5-15,-7 2-2 16,-8 1-7-16,0-3 18 15,-8 3 4-15,-10-6-13 16,-6 0 3-16,2-3-1 16,1-5-2-16,4-1 0 15,5-1-6-15,2-4-1 16,4 2-77-16,2-1-65 16,1-6-85-16</inkml:trace>
  <inkml:trace contextRef="#ctx0" brushRef="#br0" timeOffset="432378.9884">18830 9931 379 0,'0'0'49'0,"0"0"-32"0,0 0-9 16,0 0 2-16,0 0 45 16,0 0 34-16,43-25-36 15,-43 25-5-15,0-1 8 16,0 1-24-16,0 0 40 16,0 0-51-16,0 0 6 15,0 0 2-15,0 0-25 16,0 0 10-16,0 0-14 15,1 0 0-15,3 0-16 16,4 3 11-16,5 11 5 16,6 5 14-16,4 2-9 15,3-1-5-15,6 1 0 0,1-1 0 16,3 0 13 0,1 1-7-16,1-1-2 0,-2-1 7 15,0 1-4-15,2 1-5 16,0-3-2-16,2 1 0 15,3-5 9-15,2-4-7 16,3-5-2-16,1-2 7 16,0-3 0-16,-4 0-8 15,-3 0 1-15,-7 0 0 16,-1 0 12-16,-6 0-12 16,-3-3 0-16,-3-4-6 15,-2 2 17-15,1 0-15 16,0-2 4-16,-5 0 0 15,0 1-13-15,-3-2 13 16,-4 2 0-16,-2-1-2 0,-3 4-4 16,-2 0 6-16,-1 1 0 15,-1 1 0-15,0 1-13 16,0 0 13-16,0 0-26 16,-6 0-5-16,-10 0 2 15,-2 0 24-15,-7 0-11 16,-5 6-10-16,-6 2 22 15,-4-1-41-15,-4 0 26 16,-5 0 14-16,-4-2-5 16,-4 0 0-16,-3-3 9 15,-1-2 1-15,0 0 0 16,1 0 0-16,3-5 0 0,4-6 22 16,2-1-22-16,5-1 0 15,6-4 1-15,9 3 13 16,11-1-26-16,4-1 12 15,7 1-8-15,4 3 7 16,4 5 1-16,1 1 0 16,0 4 6-16,0 2-4 15,0 0-4-15,0 0-5 16,0 0 5-16,0 0 0 16,4 8 4-16,8 6-10 15,3 3 8-15,2 0 0 16,-1 5 2-16,4-1-2 15,5 1 0-15,3 2-1 0,5 1 9 16,0 0-8-16,4-4 0 16,0-2 0-16,2-5-3 15,4-6 3-15,0 0 0 16,5-7 4-16,-3-1 4 16,2 0-8-16,-3 0 0 15,3-12 0-15,-6 0 8 16,-5-4-8-16,-3 2-6 15,-8 0 6-15,-1 4 11 16,-2-1 0-16,-5 2 8 16,-1 2-12-16,-4 0 17 15,-5 4-24-15,-2 0 0 16,-5 3-11-16,1 0 24 16,-1 0-26-16,0 0 4 0,0 0-24 15,0 0 33-15,0 0-12 16,-6 0-4-16,-7 0 8 15,-6 6 12-15,-1 0-4 16,1 1 0-16,-2-1 0 16,3-2-3-16,-2 1 3 15,0-1 0-15,3-2 13 16,-2-2-10-16,-5 0 19 16,0 0-22-16,-4 0 2 15,-9-9-6-15,-5 1 4 16,1-1-11-16,-2 0 10 0,4 1 2 15,2-4 4 1,3 2-5-16,4 2-9 0,3-3 3 16,5 2 6-16,4 1-3 15,7-1-1-15,5 4-1 16,3 5-3-16,3-3 8 16,0 3 0-16,0 0-4 15,0 0 4-15,0 0-33 16,0 0 33-16,0 0 0 15,0 3-8-15,0 6 6 16,5 4 4-16,0 1 16 16,4 0-12-16,2 1-6 15,3-2 32-15,3 1-31 16,6-3 31-16,7-1-31 0,2-2 4 16,6-3 9-16,2 0-14 15,2-3 2-15,-2 0 2 16,-2-1-4-16,-4 2-36 15,-3 1-35-15,-8-2-67 16,-7-2-230-16</inkml:trace>
  <inkml:trace contextRef="#ctx0" brushRef="#br0" timeOffset="440721.1893">157 16517 614 0,'0'0'85'16,"0"0"-74"-16,0 0 1 16,0 0-7-16,0 0 37 0,0 0-22 15,0 0 26-15,0 0-22 16,-2 0-15-16,20-2 29 15,15-2-19-15,15-1 46 16,13-3-27-16,9 1-27 16,6 0 19-16,3 0-18 15,-6 2-11-15,-6-2 6 16,-10 1-5-16,-12 0-2 16,-12 2-12-16,-11 0-55 15,-10 4-55-15,-9 0-52 16,-3 0-108-16</inkml:trace>
  <inkml:trace contextRef="#ctx0" brushRef="#br0" timeOffset="441004.5099">572 16535 577 0,'0'0'153'16,"0"0"-149"-16,0 0-4 15,0 0 0-15,0 0 5 16,0 0 34-16,0 60 49 16,7-28-39-16,-3 7-11 15,-4 4 36-15,0 3-27 16,0 1-24-16,-1-2 26 0,-9-3-48 16,5-4 10-1,4-7-9-15,1-8 5 0,0-7-7 16,0-7-81-16,16-8-7 15,11-1-41-15,7-13-58 16,8-14-277-16</inkml:trace>
  <inkml:trace contextRef="#ctx0" brushRef="#br0" timeOffset="441267.002">1075 16588 665 0,'0'0'72'0,"0"0"-38"16,0 0 30-16,0 0-25 15,0 0-19-15,0 0-5 16,-62 24-5-16,46 5 12 16,2 0-9-16,5 5-8 15,2-2 20-15,7 4-25 16,0 3-2-16,0 2 2 15,0-2 0-15,0 1-12 16,7-1-62-16,-1-10-135 16,0-9-88-16</inkml:trace>
  <inkml:trace contextRef="#ctx0" brushRef="#br0" timeOffset="441799.4576">1052 17033 816 0,'0'0'125'16,"0"0"-92"-16,0 0 31 15,0 0-15-15,0 0 19 16,0 0-11-16,-18-60-34 16,15 43-23-16,3-5 10 15,0-3-5-15,0-3-5 16,0-4 0-16,0-1 3 15,0-2 0-15,0-1-3 0,0 4 4 16,4-1-11-16,2 7 7 16,2 4 0-16,1 7 1 15,3 4 0-15,2 3-2 16,6 5-7-16,1 3 2 16,3 0-1-16,4 5 2 15,-1 13 4-15,0 4-4 16,-3 1 4-16,-6 1 1 15,-2 2-1-15,-7 1 1 16,-6-1 19-16,-3 2-15 16,0-4-4-16,-3-5 8 15,-6-4-4-15,6-6 1 16,0-6-5-16,3-1-2 16,0-2-4-16,0 0 7 15,0 0-1-15,12-5 12 0,7-4-12 16,5 4 0-16,3 3-3 15,0 2-4-15,-3 0 0 16,0 0-2-16,-5 7-19 16,-4-2-19-16,0-5-53 15,-2 0-67-15,1-13-18 16,6-15-132-16</inkml:trace>
  <inkml:trace contextRef="#ctx0" brushRef="#br0" timeOffset="442072.252">1583 16482 597 0,'0'0'125'0,"0"0"-49"15,0 0 24-15,0 0-47 16,0 0-9-16,0 0-44 16,18-10 0-16,9 24 23 15,1 3 13-15,5 5-16 16,-5 5-3-16,-6 4-11 15,-8 4 33-15,-2 3-32 16,-12 3 7-16,0 2-1 16,-9-2-10-16,-14 0 8 15,-5-2-9-15,-3-5-2 16,-2-2-16-16,3-8-114 16,5-7-93-16,4-8-134 0</inkml:trace>
  <inkml:trace contextRef="#ctx0" brushRef="#br0" timeOffset="442752.2145">822 16551 701 0,'0'0'75'0,"0"0"-63"16,0 0-12-16,0 0 0 16,-34 98 0-16,22-48 13 15,6 6-3-15,4 0-10 16,2-1 0-16,8-1-3 15,26-1-50-15,14-8-64 16,10-10-209-16</inkml:trace>
  <inkml:trace contextRef="#ctx0" brushRef="#br0" timeOffset="443231.8229">2181 16421 903 0,'0'0'91'0,"0"0"-91"16,0 0-19-16,0 0 17 16,0 0 0-16,96-21-9 15,-46 12-31-15,1 3 3 0,-3-2-96 16,-4 3-12-16,-11 3-118 15</inkml:trace>
  <inkml:trace contextRef="#ctx0" brushRef="#br0" timeOffset="443381.8457">2354 16640 220 0,'0'0'525'16,"0"0"-514"-16,100-9-11 15,-34-5 1-15,8-3-2 16,-2-2-66-16,-6-1-116 0</inkml:trace>
  <inkml:trace contextRef="#ctx0" brushRef="#br0" timeOffset="444491.2462">3052 16205 455 0,'0'0'208'0,"0"0"-155"0,0 0-14 16,0 0 58-16,0 0-33 15,0 0-19-15,0-17-36 16,-12 28-8-16,-1 10 10 16,-2 8-9-16,0 3 45 15,9 4-18-15,6 3-23 16,0-1 22-16,6-1-25 16,13-6 4-16,5-4-2 15,0-5-5-15,3-5 0 16,-2-5 3-16,-1-7 2 15,-1-5 16-15,3 0-20 16,-3-5 0-16,2-11 7 0,-3 0-8 16,-5-5 19-16,-4 1-17 15,-5 1 2-15,-2-1 4 16,-3-2-6-16,-2 1-1 16,-1 1 0-16,0 1-1 15,0 6 7-15,0 5-7 16,2 5 0-16,-2 1 6 15,0 2-6-15,0 0-8 16,0 0 7-16,0 0-6 16,0 0 3-16,0 0-5 15,0 5-6-15,0 11 11 16,0 8 4-16,0 1 0 0,0 6-2 16,-2 1 5-1,-4 6-3-15,2 3 20 0,-1 0-20 16,1 1 26-16,1-4-19 15,1-4 8-15,-1-5-15 16,3-7 1-16,0-2 6 16,0-7-7-16,0-5 4 15,0-5-4-15,0-3 4 16,0 0-3-16,0 0 6 16,0 0-2-16,0 0 3 15,5 0-8-15,1-8-32 16,3-4-47-16,5-2-49 15,3-1-65-15,2 1-42 0</inkml:trace>
  <inkml:trace contextRef="#ctx0" brushRef="#br0" timeOffset="445339.072">4028 16222 610 0,'0'0'85'15,"0"0"-85"-15,0 0 11 16,0 0 29-16,0 0-2 16,0 0-2-16,-87 32 8 15,59-10-3-15,0 0-6 16,2 4-12-16,-1 2 6 16,3 3 9-16,-1 2-24 15,4 4 2-15,3 3 2 16,6 2-16-16,5-1 19 15,7-2-18-15,0-1-2 0,4-4 23 16,17-2-22 0,7-3 4-16,7-5 2 0,5-2-7 15,6-5 5-15,5-8-6 16,-3-5-15-16,0-4-19 16,-2 0-45-16,-2-8 1 15,0-9-76-15,-3-5-63 16</inkml:trace>
  <inkml:trace contextRef="#ctx0" brushRef="#br0" timeOffset="445738.445">4341 16247 389 0,'0'0'188'0,"0"0"-178"0,0 0 9 15,0 0 55 1,0 0 8-16,0 0 24 0,58 7-13 16,-25-7-16-1,3 0-44-15,1-4-9 0,-4 1-16 16,-3 0-8-16,-4 0 6 16,-9 3-12-16,2 0-16 15,-8 0-33-15,-1 0-49 16,-4 0-69-16,-5 0 16 15,-1 0-168-15</inkml:trace>
  <inkml:trace contextRef="#ctx0" brushRef="#br0" timeOffset="446005.8948">4557 16249 469 0,'0'0'126'0,"0"0"-110"16,0 0 3-16,0 0-5 15,0 0-10-15,0 0-3 16,-2 20 17-16,-2-9 62 16,1 2-15-16,-1-1-41 15,-2-1 39-15,3 0-46 16,0-3 3-16,1-2 11 16,2-1-19-16,0-1 26 15,0-1-38-15,0-1 12 16,0-1-11-16,0 1-1 15,0-2-47-15,0 0-62 0,0 0-106 16,0-11-129-16</inkml:trace>
  <inkml:trace contextRef="#ctx0" brushRef="#br0" timeOffset="446944.4397">4260 16283 436 0,'0'0'139'0,"0"0"-133"16,0 0 24-16,0 0 48 16,0 0-5-16,0 0-35 15,30 3 31-15,0-3-10 16,3-6-20-16,4-4-19 15,-1 0-13-15,-3 2-5 16,-8 0-2-16,-4 4 9 16,-11 1-22-16,-5 1-15 15,-2 2-24-15,-3 0-22 0,0 0-56 16,0 2 49-16,-6 5-12 16,-5 3-45-16</inkml:trace>
  <inkml:trace contextRef="#ctx0" brushRef="#br0" timeOffset="447214.0427">4473 16273 387 0,'0'0'148'16,"0"0"-121"-16,0 0 39 16,0 0 7-16,0 0-19 15,0 0-8-15,0 17-36 16,-1-4 58-16,1 4 3 16,0 4-7-16,0 5-11 15,0 6 8-15,0 5-4 16,-4 6-8-16,0 1-31 15,-4 1 19-15,3-1-30 16,1-3 13-16,1-2-9 16,3-5-8-16,0-5-3 15,0-5-5-15,4-5 5 0,7-6-2 16,3-5-16-16,2-5-30 16,6-3-22-16,5-3-69 15,1-15-95-15,4-9-313 16</inkml:trace>
  <inkml:trace contextRef="#ctx0" brushRef="#br0" timeOffset="447782.7772">5210 16271 687 0,'0'0'54'0,"0"0"-51"16,0 0 30-16,0 0 34 15,0 0-3-15,0 0-21 16,-50 64 22-16,39-38-36 16,2 3 0-16,2 6-2 0,1 2 2 15,6 2-8-15,0 0-3 16,0-3-17-16,10-4 16 15,5-4-17-15,3-8-6 16,7-6-35-16,5-11-52 16,4-3 10-16,7-5-79 15,0-18-108-15</inkml:trace>
  <inkml:trace contextRef="#ctx0" brushRef="#br0" timeOffset="448330.8462">5525 16573 724 0,'0'0'68'0,"0"0"-52"15,0 0 37-15,0 0-44 16,0 0 36-16,0 0-11 15,-18-72-6-15,18 50 14 16,0 1-8-16,0-1 8 16,0 5-15-16,0-2-24 0,0 4 7 15,5 0-10 1,7 3-2-16,-1 3 0 0,5 4-2 16,-2 2 0-16,3 3 3 15,2 0 1-15,0 3-7 16,0 11 7-16,-2 3 0 15,-3 10-2-15,-8 0 4 16,1 3 6-16,-7 0-8 16,0-7 3-16,0-4 3 15,-3-10 4-15,-1-4-10 16,4-5 7-16,0 0 1 16,0-13 9-16,9-8-17 15,0-1-8-15,-1 5 7 16,0 7 1-16,-5 9-1 15,0 1-1-15,1 0-20 0,4 1-2 16,1 13 22 0,4 4 4-16,1 2 5 0,1 0-7 15,-3-2 0-15,0-4 0 16,1-2-4-16,3-9-63 16,2-1-73-16,5-2-15 15,0 0-106-15</inkml:trace>
  <inkml:trace contextRef="#ctx0" brushRef="#br0" timeOffset="448683.5348">6186 16498 611 0,'0'0'129'16,"0"0"-109"-16,0 0 60 16,0 0-8-16,0 0-28 15,0 0 34-15,-55 56-17 16,22-24 7-16,-6 3-22 16,-6 6-9-16,-5 4-6 15,-4 1-3-15,0 4-7 16,5-1-3-16,4-3-15 0,11-3 1 15,8-7-2 1,12-7 0-16,6-9-4 0,8-7-21 16,0-7-32-16,0-6-10 15,20 0-14-15,5-2 12 16,5-17-124-16,1-4-88 16</inkml:trace>
  <inkml:trace contextRef="#ctx0" brushRef="#br0" timeOffset="449584.789">6113 16924 569 0,'0'0'100'15,"0"0"-98"-15,0 0 6 16,0 0 67-16,0 0-7 16,0 0 13-16,25-19 3 15,-25 19-46-15,0 0-7 16,-3 0-17-16,-16 4 1 16,-10 11 12-16,-8 5-18 15,1 3 4-15,-1 0-12 16,9-1 15-16,8-1-16 0,7-6 2 15,7-4-5 1,6-3 3-16,0-1-8 0,25-2 3 16,11-3 10-16,10-1 3 15,4-1-5-15,-4 2-2 16,-7 1-1-16,-8 4 1 16,-7 3-1-16,-8 2-1 15,-4 5-1-15,-7 4 2 16,-4 5 1-16,-1-1 1 15,0 5-2-15,-9-2 3 16,-7 0 1-16,1-3 6 16,-5 0-6-16,4-3-3 15,-5-6 0-15,5-1-1 16,1-5-3-16,3-3-8 0,3-5-68 16,3-2-32-16,3-7-74 15,0-16-232-15</inkml:trace>
  <inkml:trace contextRef="#ctx0" brushRef="#br0" timeOffset="450230.276">6365 16090 699 0,'0'0'49'0,"0"0"-36"0,0 0-1 15,0 0-6-15,0 0 3 16,0 0-1-16,0 41 20 16,19-14-22-16,2 5 18 15,6-2 20-15,1 6-14 16,1 3 17-16,-2 5-28 16,1 4-4-16,-6 6 21 15,-4 5-29-15,-6 2-3 16,-3 2 18-16,-9-2-13 15,0-3 8-15,0-3-7 16,-3-4 3-16,-8-5 9 0,-8-2-22 16,0-6 12-1,-2-9-3-15,-3-4 1 0,6-8-4 16,2-3-6-16,1-6 4 16,7-4-10-16,7-2 6 15,1-2-42-15,0-3-27 16,4-16-85-16,13-11-186 15</inkml:trace>
  <inkml:trace contextRef="#ctx0" brushRef="#br0" timeOffset="450905.6084">6994 16329 309 0,'0'0'276'0,"0"0"-213"16,0 0-3-16,24 92 30 15,-15-57 8-15,-1 3-28 16,-4 2-23-16,-2-4-23 15,-2-5-19-15,0-3-10 0,0-8 3 16,0-4-90-16,0-6-47 16,0-6-22-16,-6-4-120 15</inkml:trace>
  <inkml:trace contextRef="#ctx0" brushRef="#br0" timeOffset="451105.0663">6820 16621 579 0,'0'0'87'15,"0"0"-65"-15,0 0 37 16,94-18-18-16,-61 13 9 0,4 0-25 16,0-4-6-16,5 1-13 15,3 0-6-15,4-6-85 16,-7 5-144-16</inkml:trace>
  <inkml:trace contextRef="#ctx0" brushRef="#br0" timeOffset="452245.5006">7513 16382 651 0,'0'0'65'16,"0"0"-65"-16,0 0 0 15,0 0 79-15,0 0-20 16,0 0 2-16,0 0-2 15,0 0-7-15,0-4-4 16,0-5-48-16,0-7 0 16,0-2 1-16,3-4-1 15,5-5 0-15,4 1-1 16,-2-4-5-16,3 1 5 16,4 3-16-16,1 3 15 15,-2 9-9-15,2 12-10 16,-4 2-36-16,0 2-16 15,-3 22-5-15,-2 5 59 0,1 7 17 16,-1 6 2 0,0 0-2-16,3-1 6 0,-1-6-4 15,-2-3 11-15,1-8-9 16,-1-6-2-16,-3-9-1 16,0-5 1-16,1-4-1 15,4-2 4-15,4-18 2 16,4-6-5-16,0 2-2 15,-2-3 2-15,-2 8 2 16,-8 7 17-16,-3 3 24 16,-2 6-14-16,-2 3-3 15,0 0-26-15,3 0-16 0,2 4 13 16,8 12 3 0,-1 1 13-16,6 0-6 0,-1-1-3 15,3-6 5-15,1-1-10 16,-4-5 1-16,0-4-37 15,-2-3-45-15,0-17-138 16</inkml:trace>
  <inkml:trace contextRef="#ctx0" brushRef="#br0" timeOffset="452719.9812">7965 15748 206 0,'0'0'461'16,"0"0"-442"-16,0 0-19 15,0 0 25-15,0 0-4 16,0 0 12-16,74-24-11 15,-48 24-4-15,3 0 24 16,-3 5-23-16,-2 10 4 16,-6 3-19-16,-1 3 0 15,-8 3 1-15,-5 2-1 16,-4-2 2-16,0-2-3 0,0-2 0 16,0-5-3-16,0-1 14 15,-1-4-7-15,1-4-5 16,0 0 0-16,0-2 8 15,0 0-6-15,0 4 12 16,7-1 8-16,6 6 17 16,7-1 3-16,1 2 2 15,3-1-32-15,1-1-3 16,0-3 5-16,-4 1-16 16,0-1-16-16,-3 1-43 15,-5-3-74-15,-5-2-125 16,-8-1-340-16</inkml:trace>
  <inkml:trace contextRef="#ctx0" brushRef="#br1" timeOffset="464632.9091">1707 626 665 0,'0'0'34'0,"0"0"-23"16,0 0 5-16,0 0 51 16,0 0 4-16,-96-44-5 15,75 42-7-15,-4-1-40 16,1 3 14-16,-4 0-27 15,-5 0 1-15,-1 0 26 16,-1 10-30-16,-2 2 0 0,-3 1 4 16,6 1-5-1,1 2 5-15,6 1-7 16,4 4-2-16,4 3 1 16,5 4-7-16,7 1 7 15,4 0 0-15,3 0 0 0,0-2 1 16,16-4-1-16,7-5 1 15,9-6 6-15,9-5-6 16,2-7 6-16,3 0 3 16,-1-10-7-16,-3-9-4 15,-3-6-7-15,-6 0-12 16,-8 0 16-16,-8 3-2 16,-7 1 7-16,-6 1-9 15,-4 3 12-15,0 5-3 16,0 1 7-16,0 6-3 0,0 2-8 15,0 3 5-15,0 0-2 16,0 0 1-16,0 0-13 16,5 11-4-16,-1 12 4 15,1 5 13-15,2 7-5 16,-1-1 16-16,3 2-2 16,-1 0 23-16,0-2-17 15,3-2-3-15,1-2-12 16,7-2 4-16,2-6-9 15,9-6 5-15,4-8-99 16,7-8-120-16,-1-16-216 16</inkml:trace>
  <inkml:trace contextRef="#ctx0" brushRef="#br1" timeOffset="464926.1195">2280 836 723 0,'0'0'101'16,"0"0"-96"-16,0 0 6 16,0 0 47-16,0 0 33 15,113-11-56-15,-70 3-28 0,-1-1-7 16,-5 1 10-1,-7-1-17-15,-11 1 11 0,-7-2-8 16,-10-2-5-16,-2 0-14 16,0-2-63-16,-21 1-42 15,-11 6-33-15,-6 2-59 16,1 3-187-16</inkml:trace>
  <inkml:trace contextRef="#ctx0" brushRef="#br1" timeOffset="465075.4254">2357 717 323 0,'0'0'45'0,"0"0"-16"16,0 0 7-16,0 0-13 16,0 0 29-16,0 0-12 15,76 71-39-15,-61-59 19 0,6-1-15 16,-5 0-5-16,-1 3-6 16,-6 3-53-16,-6 0-65 15</inkml:trace>
  <inkml:trace contextRef="#ctx0" brushRef="#br1" timeOffset="465277.1276">2417 1154 575 0,'0'0'52'15,"0"0"8"-15,0 0 38 16,0 0-8-16,86 0-37 0,-61 0-13 15,5 0-25 1,3-6-15-16,0-2-3 0,1-1-49 16,-4-5-124-16,-5-1-154 15</inkml:trace>
  <inkml:trace contextRef="#ctx0" brushRef="#br1" timeOffset="465960.9128">3510 537 657 0,'0'0'152'0,"0"0"-152"0,0 0-3 15,0 0 3-15,0 0 12 16,0 0 73-16,24 112-25 15,-15-63-7-15,-3 4 13 16,0-2-13-16,1-4-6 16,-1-4-21-16,0-4 14 15,-1-5-25-15,1-6-11 16,2-3 7-16,-3-6-11 16,4-5-8-16,-2-6-80 15,4-8-110-15,1-5-94 16</inkml:trace>
  <inkml:trace contextRef="#ctx0" brushRef="#br1" timeOffset="466224.1919">3913 559 752 0,'0'0'105'16,"0"0"-50"-16,0 0-8 15,0 0-11-15,0 0-36 0,0 0-10 16,10 37 10 0,2 0 25-16,1 6 8 0,-5 0-6 15,1 1-9-15,-6-2-18 16,0-8 5 0,-3-4-12-16,0-5 7 0,0-10-112 15,-3-7-52-15,-11-8-43 16,-14 0-396-16</inkml:trace>
  <inkml:trace contextRef="#ctx0" brushRef="#br1" timeOffset="466508.4389">3392 751 509 0,'0'0'162'0,"0"0"-116"15,0 0 18-15,0 0-19 16,0 0 25-16,0 0-15 16,42-9-26-16,1 2 46 15,12-4-32-15,3 0-25 16,-1-4 10-16,7-2-20 16,2 2 2-16,2-2-10 15,-2 3-9-15,-6 5 9 16,-11-1-25-16,-10 7-58 15,-12 3-40-15,-10 0-61 16,-15 13-42-16,-2 9-162 16</inkml:trace>
  <inkml:trace contextRef="#ctx0" brushRef="#br1" timeOffset="466733.5082">3623 1082 753 0,'0'0'76'15,"0"0"-72"-15,87-26 85 16,-48 12-14-16,4 0-35 16,8-1-5-16,2-2-27 15,4-1 9-15,1-4-17 16,2 0-56-16,-3-6-116 0,-2-5-229 15</inkml:trace>
  <inkml:trace contextRef="#ctx0" brushRef="#br1" timeOffset="467535.7582">4737 522 624 0,'0'0'84'0,"0"0"-81"0,0 0 4 16,0 0 47-16,-82 35 16 16,59-14-9-16,-1 4-17 15,7 4-28-15,6-2 27 16,6-1-25-16,5-3-13 15,0-1 18-15,19-6-20 16,8-4 0-16,9-4 22 16,4-6-20-16,2-2 6 15,-5 0-11-15,-5-10-24 16,-9-4-1-16,-9-5-41 16,-8-2 4-16,-6-2-35 15,-6 2-14-15,-21 3 83 16,-9 5-10-16,0 10 38 15,2 3 0-15,11 0 12 0,6 0-7 16,11 0-5-16,6 9 13 16,0 1-18-16,9 2 10 15,19 0 1-15,11-3 9 16,6-3-12-16,5-6 17 16,-2 0-18-16,-3-1-2 15,-9-15-1-15,-8-2-6 16,-6 2 7-16,-8-2 1 15,-2-2 0-15,-8 1 61 16,-4-1-24-16,0 1-11 0,0 4 48 16,-4 3-28-1,0 7-24-15,-1 3-15 0,2 2-8 16,-2 6-8-16,-2 16-8 16,-3 7 16-16,1 7-11 15,-2 8 11-15,-1 3 0 16,-1 4 1-16,-2 2-1 15,3-1 0-15,3-5-1 16,2-2 4-16,5-7 1 16,2-3-4-16,0-11-3 15,18-7 2-15,9-10-4 16,6-7 4-16,1 0-2 16,7-11-37-16,-5-9-3 15,-7-4-15-15,-13 2-32 16,-11-1 89-16,-5 2-1 0,-8 2 2 15,-21 2-11 1,-3 5 24-16,-7 5-34 0,3 7 21 16,-1 0-11-16,9 0-120 15,8 3-321-15</inkml:trace>
  <inkml:trace contextRef="#ctx0" brushRef="#br1" timeOffset="469088.3327">6023 418 684 0,'0'0'30'15,"0"0"-30"-15,-88 33 0 0,47-6 57 16,3 1-4-16,9 0-2 16,10-6 7-16,12-1-46 15,7-3-9-15,0-1-3 16,22-1 0-16,14-2 53 15,10 0-19-15,5-1-12 16,-6 5-1-16,-2-1-18 16,-13 4-3-16,-14 1-8 15,-12 4 8-15,-4 6 6 16,-17-1-6-16,-19 5-3 16,-4-5-3-16,1-3-8 15,8-9-2-15,10-10 2 16,12-4-19-16,7-5 15 0,2 0-32 15,8-21-1 1,20-6-51-16,10-3 64 0,12-1 12 16,1 7-8-16,-6 6 34 15,-8 5-2-15,-10 3 4 16,-8 5 25-16,-8 0 19 16,-7 2-13-16,2-1 21 15,3-3-9-15,0-4-38 16,3-3-2-16,4-3-5 15,-5-2 0-15,4 1-3 16,-2 0 3-16,-7 8 0 16,-2 3-5-16,-1 7 12 15,-3 0-6-15,0 0-1 16,0 5-9-16,-11 14 5 0,0 3 5 16,4 4-3-16,5 1 0 15,2-4-7-15,2 1 9 16,16-5 0-16,10-3 12 15,5-10 0-15,7-4-12 16,0-2 3-16,2-6-3 16,-2-12-3-16,-4-1-17 15,-9-2-6-15,-12 3 7 16,-10 3 19-16,-5 2 0 16,0 1 5-16,-8 8-5 15,-7 4-8-15,-4 0 0 16,1 9-4-16,6 11 2 0,3 5 9 15,4 1-10-15,5 1 11 16,0-1-1-16,9-4-6 16,15-5 3-16,4-7 4 15,7-7-4-15,8-3 0 16,2-6-37-16,-3-13 41 16,-3-7-15-16,-7-2 7 15,-3-3 8-15,-4-1 43 16,-6-4-24-16,-5 1 36 15,-4-3-12-15,-7 1-1 16,0 6 12-16,-1 7-25 0,-2 13 48 16,0 7-44-1,0 4-26-15,0 0-7 0,0 6 0 16,0 16-13-16,0 10 11 16,0 6 4-16,0 2 1 15,0 1-3-15,0 1-5 16,0-3 5-16,-8-8 6 15,-1-6-6-15,3-10 0 16,2-7-3-16,2-3 3 16,2-5 12-16,0-2-1 15,0-17 3-15,14-12-14 16,13-6-3-16,1-1 2 16,6 6-59-16,-1 9 49 15,-1 10-6-15,-3 9-1 16,-3 4 17-16,-4 1-15 0,-3 15-14 15,-4 5 22 1,-6 3 8-16,-2 1 0 0,-7 3 0 16,0-2 0-16,-10 1 9 15,-11-2-9-15,-6-4 4 16,-5-3 0-16,5-4-4 16,0-7 0-16,3-7-33 15,6 0-72-15,9-12-96 16</inkml:trace>
  <inkml:trace contextRef="#ctx0" brushRef="#br1" timeOffset="469854.3782">7815 492 678 0,'0'0'62'16,"0"0"-62"-16,0 0-6 0,0 0 6 16,0 92 7-1,0-53 10-15,-4 3 23 0,-3 3-4 16,1 0 12-16,-1-3-18 16,-1-4 19-16,-1-7-47 15,1-8 10-15,0-9 17 16,1-7-28-16,6-4 16 15,-3-3 5-15,1-3 19 16,-3-18-5-16,-1-12-36 16,1-8 0-16,1-6 6 15,4-6-6-15,1-2-15 16,0 4-11-16,0 7-2 16,12 6 25-16,7 10-8 15,2 7-4-15,4 6-5 16,4 5-8-16,2 4 18 0,5 6-9 15,5 0 6 1,3 0 9-16,-7 14-10 0,-7 9 14 16,-11 5-1-16,-16 3 0 15,-3 3 1-15,-22 1 0 16,-14 2 0-16,-6-3 12 16,-2-2 10-16,2-6-19 15,6-7 1-15,6-5-4 16,11-7-88-16,11-7-246 15</inkml:trace>
  <inkml:trace contextRef="#ctx0" brushRef="#br1" timeOffset="471158.3267">8011 900 690 0,'0'0'21'0,"0"0"-11"16,0 0-8-16,0 0 80 16,99 20-41-16,-57-20-18 15,5-11-23-15,-6-4 0 16,-10-4-41-16,-9 2 14 16,-10-5 7-16,-9 1 8 15,-3-3 12-15,0-4 8 16,0 1-8-16,-3-1 8 0,-1 3 0 15,-4 4 4-15,0 4-12 16,0 2 30-16,2 6-29 16,3 3 2-16,3 3 23 15,0 3-1-15,0 0-25 16,0 0-8-16,0 0-5 16,0 3 10-16,5 8-12 15,11-2 12-15,2 4 2 16,4-1 2-16,5-1 2 15,3 1-3-15,0-4-5 16,4-1 5-16,2-3 1 16,1-4 3-16,2 0-8 15,-7 0-1-15,-7 0-10 0,-11-1-23 16,-7-1 29-16,-6 2 6 16,-1 0-1-16,0 0 4 15,-12 9 0-15,-9 7 0 16,-4 1 8-16,1 1 6 15,4-1-4-15,7-3 3 16,6 1-4-16,7-6-9 16,0-2-10-16,22-1 10 15,17-3 12-15,5 0-12 16,0-3-3-16,-8 2-32 16,-11 2-20-16,-7 1 0 15,-14 2 30-15,-4 2 25 16,0 1 4-16,-6 6 2 0,-13 1 29 15,3 3 36 1,2 0-26-16,3-3 7 0,6-2-29 16,5-4-15-16,0-4-14 15,12-2 12-15,11-5-6 16,10 0 11-16,2 0-11 16,0-8-30-16,-3-4-41 15,-7-2-20-15,-11 0 34 16,-11-1 4-16,-3 3-35 15,-9 0 4-15,-15 1 2 16,-1 3 82-16,2 0 19 16,2 4 30-16,6 4-30 15,4 0-18-15,7 0 23 16,4 0-24-16,0 1 15 0,0 8-8 16,8 0 25-16,9-2 5 15,10 0-13-15,3-7-24 16,6 0 1-16,1 0-2 15,-4-13 1-15,2-7 0 16,-7 0 33-16,-3-6-17 16,-2-3 56-16,-8 2-3 15,-4-4-25-15,-6-1 18 16,-4 0-27-16,-1-2 13 16,0 4 3-16,0 6-35 15,0 10 21-15,0 6-16 0,0 7-13 16,0 1-8-1,0 0-8-15,0 5-7 0,0 13 5 16,3 6 10-16,-1 6 3 16,-2 2-3-16,3 2 0 15,-1-7 3-15,1-3-3 16,-2-5 0-16,3-10-2 16,-2-3 6-16,1-4-2 15,-3-2-1-15,2 0 11 16,5 0 22-16,3-9-14 15,5-3-8-15,-1 2-12 16,2 5-5-16,-4 3 5 0,4 2-5 16,-1 0 5-16,0 13-1 15,0 7-6-15,-5 4-3 16,-5 3 9-16,-5 0 1 16,0 1 1-16,0 0 9 15,-15 0-10-15,-6-2 0 16,-7-3 7-16,-1-5-1 15,-2-5-6-15,5-7-3 16,6-6-5-16,3 0-46 16,12-20-87-16,5-15-142 15,4-7-311-15</inkml:trace>
  <inkml:trace contextRef="#ctx0" brushRef="#br1" timeOffset="471549.7293">9248 906 638 0,'0'0'40'0,"0"0"-32"15,0 0 106-15,0 0 15 16,0 0-34-16,112 5-59 16,-81-5-20-16,-1-8 5 15,3-5 3-15,-3-2-15 16,-4-4 4-16,0-4-7 15,-5-8 13-15,-3-2-7 16,-2-4-1-16,-4 1-7 16,-7 6 10-16,-1 9 4 15,-4 8 13-15,0 9 23 16,0 4-51-16,0 0-3 0,0 0 0 16,-9 10-5-16,-4 11-2 15,-1 5 8-15,5 6-2 16,2 0-8-16,4-3 9 15,3-5 0-15,0-4-5 16,3-6 3-16,13-5 2 16,6-6 0-16,8-3-63 15,5-3-81-15,-1-17-181 16,2-3-250-16</inkml:trace>
  <inkml:trace contextRef="#ctx0" brushRef="#br1" timeOffset="471667.4559">9812 785 669 0,'0'0'149'0,"0"0"-71"0,0 0-41 16,0 0 40-16,0 0-25 16,-48 80-39-16,44-61-13 15,-5 0-59-15,-9-1-280 16</inkml:trace>
  <inkml:trace contextRef="#ctx0" brushRef="#br1" timeOffset="473685.9112">1228 3972 371 0,'0'0'69'0,"0"0"-60"16,0 0 10-16,0 0 27 0,0 0 36 16,0 0-22-1,0 0-1-15,0 12 30 0,0-12 6 16,0 0-33-16,0-5-2 16,0-7-53-16,0-2 3 15,0-5 6-15,6-6-12 16,5-1-4-16,6-5-12 15,4-4 12-15,1 1-2 16,4 0 2-16,-2 6-4 16,-3 8 2-16,1 9 2 15,-12 6-4-15,1 5-3 16,-1 0 1-16,1 2 5 16,2 16-28-16,2 7 29 15,0 5 0-15,-2 3-5 16,-4 1 6-16,-4-1-1 0,-4-4 7 15,-1-4 0-15,0-8-3 16,0-9-3-16,0-5 0 16,0-3 1-16,5 0-1 15,5-7 8-15,8-11-9 16,6-7 0-16,3-4-2 16,-2 7-41-16,-1 5 22 15,-6 7 7-15,3 4 12 16,-5 5-7-16,2 1 2 15,1 0 5-15,1 0 2 16,1 7 0-16,-2 6 10 16,-4-1-9-16,1-1-1 15,-2-1 0-15,2-3-2 0,1-4-5 16,5-3-129-16,2-4-123 16</inkml:trace>
  <inkml:trace contextRef="#ctx0" brushRef="#br1" timeOffset="473949.0076">2136 3785 658 0,'0'0'100'0,"0"0"-75"15,-82 67 44-15,54-37-1 0,0 1-39 16,2 1 13-16,2 4-23 15,0 0-9-15,-4 2 3 16,3 0-9-16,-5-1 1 16,3-4 3-16,3-3-5 15,5-5-6-15,1-1-9 16,9-9-68-16,6-5-61 16,3-10-70-16,0 0-275 15</inkml:trace>
  <inkml:trace contextRef="#ctx0" brushRef="#br1" timeOffset="474444.0147">1956 4134 555 0,'0'0'223'0,"0"0"-223"15,0 0 3-15,0 0-3 16,0 0 15-16,0 0 16 15,12 76-8-15,-2-48 11 16,-4-2-8-16,3 1 9 16,-4-2-9-16,3-5-17 15,-3-3 1-15,-2-7 7 16,-2-5-5-16,1-3-11 16,-2-2 14-16,1 0 35 15,2-10-6-15,4-12 18 16,6-10-62-16,-1-2-2 0,2 3 2 15,0 2-1-15,2 8-6 16,-2 4 7-16,-2 6-17 16,3 4 17-16,-2 1 0 15,2 5-11-15,0 1 4 16,3 0-2-16,-3 2 2 16,3 7 3-16,-6 5 4 15,-2 1-9-15,-5 3 8 16,-5 1-12-16,0 2 13 15,-2 0 6-15,-11 0-2 16,-7 1-2-16,-5-1-1 16,1-1 20-16,-1-2-13 15,4-7-4-15,4-4 7 0,7-7-11 16,3 0-30-16,7-21-127 16,0-18-343-16</inkml:trace>
  <inkml:trace contextRef="#ctx0" brushRef="#br1" timeOffset="474804.3001">2466 3471 520 0,'0'0'43'15,"0"0"-3"-15,97 10 2 16,-58 9-20-16,-2 8 13 16,0 9-11-16,-9 5-3 15,-8 7-20-15,-5 8 24 16,-9 2-7-16,-6 0-17 15,0 1 2-15,-13 1 16 16,-8-2-4-16,-2-4-15 0,-5-6 10 16,-5-8-11-1,-3-6 1-15,-5-7-46 0,-4-7-98 16,-10-9-244-16</inkml:trace>
  <inkml:trace contextRef="#ctx0" brushRef="#br1" timeOffset="475171.2229">870 3763 602 0,'0'0'11'0,"60"75"29"15,-20-30-19-15,3 5 6 16,-4 1 67-16,1 3-23 15,-1 3-24-15,-2-2-17 0,-1-6-28 16,5-5 5 0,9-7-7-16,5-9-6 0,11-13-59 15,7-15-120 1,0-2-295-16</inkml:trace>
  <inkml:trace contextRef="#ctx0" brushRef="#br1" timeOffset="475755.4432">3112 3713 755 0,'0'0'66'0,"0"0"-59"15,0 0 5-15,0 0 76 16,94-25 1-16,-48 3-56 15,2-3-32-15,-5 2 3 16,-7 3-1-16,-15 4 0 0,-8 5 0 16,-13 3-1-16,0-4-2 15,-9 3-33-15,-21 1-5 16,-8 1 11-16,-1 3-6 16,3 1 18-16,12 0 5 15,12 3 16-15,9 0-6 16,3 0 0-16,0 0-9 15,11 0-20-15,19 9 29 16,10 2 11-16,7 2 13 16,1 1-22-16,-2 4 20 15,-10 5-20-15,-9 4 8 16,-9 5-2-16,-12 4-1 16,-6 2 25-16,-3 1 26 15,-21 1-23-15,-6-4 3 16,0-2-14-16,2-4-15 0,9-4 0 15,5-2-9-15,8-10-129 16,3-8-195-16</inkml:trace>
  <inkml:trace contextRef="#ctx0" brushRef="#br1" timeOffset="477188.9603">4749 3178 706 0,'0'0'138'15,"0"0"-117"-15,0 0 49 16,0 0 11-16,0 0-22 15,0 0-44-15,-47-3-6 16,19 6-7-16,-2 7 9 0,-3 4-4 16,6 3 4-1,6-1-11-15,3 1 0 0,11-1-2 16,7 0 4-16,0-3-7 16,17 2-2-16,16-2 7 15,6 0 5-15,5 4-5 16,0-1-1-16,-10 5 1 15,-7 1-1-15,-12 3 1 16,-10 2-1-16,-5 2 1 16,-7 3 7-16,-13 3-6 15,-7-5 6-15,2-1-7 16,5-8 1-16,8-11-1 16,9-7 0-16,3-3-38 15,0-13 1-15,14-17-50 16,11-5 5-16,5 0 68 0,4 7-68 15,-2 7 50-15,-4 8 30 16,-4 1 2-16,-3 6 17 16,-5 0-12-16,-2 1 4 15,2 1 7-15,0-1 1 16,-1-4 20-16,3-2-35 16,-3-5 14-16,0-1-3 15,-3-1-13-15,-1 2 0 16,-4-1-2-16,-3 3 7 15,-4 7-9-15,0 3 8 16,0 4 12-16,0 0-16 16,0 0-14-16,0 11 5 0,-4 6-1 15,-2 4 10-15,6 1-1 16,0-1 0-16,3-3-11 16,15-2 9-16,12-5-5 15,7-7 8-15,9-4 13 16,-4 0-12-16,-1-5-1 15,-9-11-56-15,-11 0 8 16,-6 0 36-16,-12-1 7 16,-3 4-17-16,0-3 5 15,-18 2 5-15,4 1 2 16,4-1 20-16,4 5 5 16,6-2 0-16,0 1-15 15,10 1-3-15,12 0-12 0,7 3 0 16,7 1-19-1,0 1 25-15,-2 2-5 0,2 2 4 16,-8 0-14-16,-9 0 14 16,-8 3 2-16,-9 8 8 15,-2 3 0-15,0 3 24 16,-5 2 22-16,-10 2 30 16,2 2-11-16,2-2-33 15,7 1-9-15,4 1 5 16,0-1-24-16,7-3 3 15,10-2 6-15,2-2-3 16,6-4-10-16,-2-5 0 16,4-6 0-16,-2 0 2 15,-1-6 15-15,-5-9-17 0,1-6 0 16,-4 0 4-16,-4-4-4 16,1 1-6-16,-5 3 3 15,-4 3 3-15,1 6-6 16,-4 9 7-16,-1 1-1 15,0 2 0-15,2 0-3 16,-1 5-8-16,1 12 11 16,5 5 20-16,-1 1-15 15,5 1 7-15,2-4-11 16,2 0-1-16,6-8-69 16,-2-11-260-16</inkml:trace>
  <inkml:trace contextRef="#ctx0" brushRef="#br1" timeOffset="477988.9785">6268 3209 658 0,'0'0'84'0,"0"0"-82"16,0 0-2-16,0 0 37 16,-100 33 37-16,73-9-27 0,8 2-17 15,4 1 16-15,6 1-9 16,9-3-31-16,0-2 5 16,12-6-11-16,13-9 18 15,11-3-10-15,3-5-6 16,4-5-4-16,-1-14-58 15,-3-4-79-15,-14-3 11 16,-16 2-34-16,-9 2-89 16,-14 2 103-16,-19 6 148 15,2 5 179-15,0 4-65 16,4 5-10-16,8 0-71 16,7 0-31-16,6 2 24 15,6 9-26-15,0-2 1 16,7 2-1-16,14-1 12 0,9-6-9 15,7-4 9-15,5 0-12 16,4-3 19-16,-4-13-19 16,-3-2-13-16,-6-2 1 15,-5-1 3-15,-6-1 9 16,-4-1 7-16,-7 0 30 16,-6 2 58-16,-1 3-3 15,-4 7-46-15,0 5 22 16,0 6-11-16,0 0-44 15,0 3-13-15,-11 15 1 16,-5 9-10-16,4 7 11 0,0 2-2 16,-1 6 9-1,2 2-6-15,-1 1-3 0,0 3 22 16,3-1-17-16,2-2 4 16,7 3-1-16,0-4-5 15,0-7-3-15,10-6 0 16,5-13 0-16,3-9 2 15,3-9-2-15,0 0-2 16,4-12-9-16,-1-10 10 16,0-7-25-16,-5 2 7 15,-5 1-13-15,-7 0 24 16,-7 3-18-16,0 2-6 16,-7 3 8-16,-13 6-16 0,4 5 22 15,-2 7-11 1,2 0-41-16,6 0 7 0,5 0-64 15,3 0-188-15</inkml:trace>
  <inkml:trace contextRef="#ctx0" brushRef="#br1" timeOffset="479475.9794">7412 2874 486 0,'0'0'203'15,"0"0"-203"-15,0 0 4 0,-113 14 17 16,77 5 54-16,4 3-30 16,12 2 1-16,8 1-36 15,10 0-6-15,2-3-7 16,12 0 6-16,18-5 11 16,16-1-6-16,8-2 7 15,6 1-4-15,-5 0-11 16,-12 0 0-16,-13 2-6 15,-14 2 15-15,-13 2-16 16,-3 2 11-16,-16 0-4 0,-11 1 19 16,-6-1 0-1,-1-5-12-15,8-4 3 0,7-5-1 16,8-6-8-16,7-3-1 16,4 0-16-16,0 0 2 15,9-10-64-15,15-4-19 16,7-1 66-16,6 3-22 15,2-1-1-15,-1 3 50 16,-4 0-5-16,-6 0 0 16,-4 0 18-16,-4 0 10 15,0-4 28-15,0 1-17 16,-1-1-2-16,1-2-20 16,-4 0 3-16,2 2 1 15,-8 0-6-15,-2 3 21 16,-5 4-24-16,-2 3 2 0,-1 2 8 15,0 2 7-15,0 0-20 16,0 0-6-16,0 9-22 16,-7 6 28-16,-2 5-7 15,3 1 5-15,0-2-9 16,6-1 12-16,0-2-1 16,0-2 0-16,13-6-3 15,7-3 3-15,5-5-7 16,1 0 18-16,8-4-10 15,0-12-1-15,-2-1-41 16,-2 0-30-16,-7 3-1 16,-11 2 36-16,-12 5 28 0,0 3-21 15,-9 4-28-15,-9 0 50 16,0 4 7-16,3 10 12 16,2 5-6-16,7 1 24 15,4 4-25-15,2 1 3 16,5 1-7-16,16-5-2 15,5-6 7-15,4-6-26 16,0-9 11-16,3 0-22 16,-2-8-6-16,0-13-21 15,-2-3-10-15,-8-2-43 16,-5-1 83-16,-5 3 25 16,-6-3 5-16,-1-2-2 15,-4 0 63-15,0 0 70 0,0 1-27 16,0 5-51-1,0 2 11-15,0 7-8 0,0 4-57 16,0 6 0-16,0 3 11 16,0 1-12-16,0 0 0 15,0 0-6-15,5 12 6 16,0 9 6-16,-2 4-1 16,-1 4-2-16,-2 4 42 15,0-1-26-15,0 1 26 16,0-3-16-16,0-6 12 15,-3-5-6-15,0-6-35 16,3-8 4-16,0-2-6 16,0-3 10-16,0 0 2 0,0-4 0 15,6-12-9-15,10-4-1 16,1 1-7-16,0 1-16 16,-2 4 15-16,0 5 5 15,-3 1 3-15,0 5-3 16,0 1-5-16,2 2 1 15,2 0 4-15,-2 6-7 16,2 8 10-16,-4 3 0 16,-1 2 3-16,-6 5-3 15,-5-2 3-15,0 1 9 16,-5-2-12-16,-12-1 9 16,-5-2 1-16,0-4-6 15,0-1-4-15,-4-8-19 16,0-5-147-16,1 0-202 0</inkml:trace>
  <inkml:trace contextRef="#ctx0" brushRef="#br1" timeOffset="480239.7953">8975 2905 576 0,'0'0'14'15,"0"0"6"-15,-9 84 32 16,3-47 31-16,0 1-17 16,2 1 9-16,-2-4-43 15,1-7 14-15,-1-9-16 16,3-6-15-16,2-9 2 15,1-4-9-15,0 0 16 16,0 0 17-16,0-17 24 0,0-9-49 16,-4-10-16-1,2-11-20-15,-1-6 0 0,2-8-52 16,1-3 22-16,0 5-36 16,6 14 40-16,11 10 28 15,6 11-5-15,2 12 21 16,3 2 2-16,-2 7-8 15,4 3 2-15,-3 0 3 16,-4 11-9-16,-5 11 12 16,-4 9 0-16,-7 5 3 15,-7 4-1-15,0 2 34 16,-7-3 20-16,-10-6-24 16,-4-2-1-16,-1-6-3 15,4-7-21-15,0-6-6 16,9-6 10-16,9-6-11 0,0 0-127 15,5-4-184 1</inkml:trace>
  <inkml:trace contextRef="#ctx0" brushRef="#br1" timeOffset="481732.5301">9214 3138 623 0,'0'0'61'0,"0"0"-38"15,0 0 81-15,0 0-25 16,0 0 21-16,0 0-33 16,83 14-15-16,-45-20-32 0,-3-8-19 15,-2 0 1 1,-7-3-2-16,-9 3 6 0,-6-4-17 16,-7 5 9-16,-4 0-1 15,0 4 1-15,0 0 2 16,-1-1-6-16,-2 0 3 15,0 0-9-15,3 0 9 16,0 2-23-16,0 1 23 16,0 4-10-16,0 1 7 15,0 2 5-15,0 0-2 16,0 0 2-16,6 0-4 16,10 0 5-16,7 0-9 15,5-1 9-15,2 0 0 0,0 0 5 16,0-1-11-1,-4 1 6-15,-6 1-7 0,-8 0-2 16,-6 0-2-16,-6 0 7 16,0 6-18-16,0 6 22 15,-6 5 11-15,-5 1-10 16,-2 1 5-16,5 0 7 16,5-2-7-16,3 0 6 15,0-5-12-15,11-1-2 16,10-5-1-16,4-6 3 15,8 0 11-15,-2 0-11 16,-4 0-15-16,-8-4-33 0,-10 1 24 16,-4 1 20-1,-5 2-10-15,0 0 24 0,-5 0-10 16,-13 3 0-16,-1 10 12 16,0 2 8-16,1 5-10 15,12-2 6-15,3 1-14 16,3-1 7-16,0-4 12 15,19-3-21-15,6-4 0 16,5-3 5-16,0-4 6 16,-1 0-13-16,-6-9 2 15,-6-6-18-15,-7-2 17 16,-7 0-30-16,-3-2-25 16,0-1 36-16,-10 1 1 15,-6 2 6-15,0 7 13 16,3 5-3-16,1 5-9 15,5 0-3-15,4 0-2 16,0 0 11-16,3 6-29 0,0 3 35 16,6 3-12-16,6 0 16 15,2-3-4-15,2-1 0 16,1-6-17-16,3-2-2 16,1 0-4-16,-2-7 23 15,-2-10-4-15,-1-2 8 16,-6-4-4-16,-1 0 6 15,-3-6-4-15,-3-3 29 16,-3-1-2-16,0-3-17 16,0-1 18-16,0 7-30 0,0 9 46 15,0 10-25 1,0 6-2-16,0 5 6 0,0 0-25 16,3 2-14-16,2 16 2 15,1 7 12-15,1 6 11 16,0 2-7-16,-4-2-1 15,0-1 14-15,-2-5-17 16,-1-3 14-16,0-5 1 16,0-7-7-16,0-3-3 15,0-7 3-15,0 0-8 16,9-3 26-16,7-11-6 16,5-10-19-16,6 2-2 15,-1 1-3-15,-2 5 2 0,-3 9-1 16,-6 7-7-1,1 0 4-15,-2 7-2 0,-3 14-1 16,-4 5 0-16,-7 2 9 16,0 0 0-16,-3 2 18 15,-14-2-18-15,-5-5 42 16,-3-3-12-16,5-8-17 16,3-5 16-16,9-5-23 15,5-2-6-15,3-4 0 16,0-13-50-16,12-11-26 15,9 0-4-15,1 2 13 16,-1 7 6-16,1 3 28 0,-1 8 23 16,-6 4 10-1,0 1 0-15,-4 2 24 0,-3-1 20 16,3-1 8-16,1 1 33 16,4-4-59-16,4-1 9 15,7-5-21-15,4-2-8 16,10-6 7-16,2-2-12 15,4-3-1-15,-5 0 10 16,-10 2-8-16,-8 2 5 16,-13 4 5-16,-8 8 11 15,-3 4 8-15,0 5-8 16,-3 0-23-16,-12 14-2 16,-6 10 2-16,-1 5-8 15,5 1 4-15,4-1 4 16,9-3-6-16,4-7-138 0,0-9-154 15</inkml:trace>
  <inkml:trace contextRef="#ctx0" brushRef="#br1" timeOffset="481875.0416">10767 3014 1029 0,'0'0'131'16,"0"0"-101"-16,0 0-4 15,0 0-26-15,0 0-169 16,0 0-441-16</inkml:trace>
  <inkml:trace contextRef="#ctx0" brushRef="#br1" timeOffset="483473.839">3796 4572 627 0,'0'0'1'0,"0"0"0"15,0 0 12-15,0 0 52 16,0 0 25-16,0 0-8 15,29-7 1-15,-4-12-5 16,2-4-45-16,-2-3-5 16,2-4-16-16,-3-1-9 15,-6 3 0-15,-3 1-3 16,-6 3 0-16,-5 3 11 16,-4 6-9-16,0 3-2 15,0 6-1-15,0 5 1 16,0 1 4-16,0 0-4 0,-1 7-26 15,-14 9 23-15,-3 9 6 16,-2 3-3-16,6 5 0 16,-3 5 0-16,5 1 4 15,5 2-4-15,4-3 0 16,3-1 0-16,0-4 2 16,15-4-8-16,7-4 4 15,3-9-4-15,2-7-12 16,-1-8 13-16,-1-1-40 15,-4 0 17-15,-6-7-25 16,-6-1 28-16,-6-1 0 16,-3 4 16-16,-2-1 9 0,-14 4 10 15,-2 2-8 1,-1 0 3-16,-1 0-5 0,8 8-4 16,5 0 1-16,7 1-21 15,0-9-107-15,18 0-99 16,17-17-139-16</inkml:trace>
  <inkml:trace contextRef="#ctx0" brushRef="#br1" timeOffset="483712.2228">4417 4352 555 0,'0'0'199'0,"0"0"-196"16,0 0 9-16,0 0 11 16,-58 84 13-16,58-52 6 15,0 6-5-15,4-5-36 16,14-2 1-16,0-2-2 16,6-8 0-16,3-6-24 15,4-8-121-15,-1-7-83 16</inkml:trace>
  <inkml:trace contextRef="#ctx0" brushRef="#br1" timeOffset="484156.9659">4666 4604 700 0,'0'0'95'0,"0"0"-72"16,0 0 72-16,0 0 33 15,0 0-43-15,0 0-46 16,-8-15-33-16,8-4 0 16,0-6-6-16,8 0 0 15,7 2-13-15,-5 6-1 16,-3 5 13-16,0 7-5 16,-3 3 2-16,2 2-9 15,-2 0-38-15,4 0 41 16,0 7-2-16,-1 3 10 0,0 1 4 15,-2 1-4-15,-2-4 7 16,2 0-9-16,-4-4 13 16,1-2-17-16,-1-2 8 15,2 0 0-15,4 0 0 16,2 0-22-16,2 0 21 16,7-5-60-16,-2-1-18 15,-3 1 53-15,1 2 13 16,1 3 7-16,-3 0 0 15,1 0 5-15,-1 0 0 16,4 0-3-16,1 0 8 16,8-3-10-16,1-11 2 15,-1-7-186-15</inkml:trace>
  <inkml:trace contextRef="#ctx0" brushRef="#br1" timeOffset="484446.5719">5033 4266 616 0,'0'0'230'15,"0"0"-150"-15,0 0-28 16,0 0-9-16,0 0-37 16,0 0-4-16,110-6 16 0,-65 20-18 15,1 3-6-15,-4 3 3 16,-7 2 6-1,0 4 1-15,-11 3-4 0,-6 0 7 16,-9 4 8-16,-9 0-7 16,0-2-7-16,0-2 26 15,-17 0-25-15,0-8 4 16,-3-1-6-16,5-5-14 16,-2-10-148-16,6-5-257 15</inkml:trace>
  <inkml:trace contextRef="#ctx0" brushRef="#br1" timeOffset="484948.8142">5885 4366 672 0,'0'0'23'16,"0"0"45"-16,0 0 59 16,108-6-95-16,-75-5 20 15,-1-2-17-15,-6 0-35 16,-6 1 1-16,-8 2-1 0,-8 1 6 15,-4 1-6-15,0-4-9 16,-10 3-30-16,-11 1-7 16,-6 2 6-16,-1 1 8 15,3 4-21-15,8 0 53 16,8 1 9-16,5 0-9 16,4 0-2-16,0 0-18 15,10 0 13-15,15 0 7 16,8 10 18-16,1 1-16 15,1 1 29-15,-7 5-22 16,-7 2-9-16,-6 0 6 16,-9 6 21-16,-6-2 6 0,0 4-1 15,-18 0-10 1,-6-1 19-16,-1-3-31 0,0 0-10 16,5-7-65-16,4-10-241 15</inkml:trace>
  <inkml:trace contextRef="#ctx0" brushRef="#br1" timeOffset="486329.2581">6575 4160 622 0,'0'0'89'0,"0"0"-73"15,0 0 52-15,0 0 9 16,0 0-33-16,0 0-21 16,88-4 15-16,-34-9-17 15,4 4-18-15,-3-2 0 16,-8 2-6-16,-4 5-29 16,-16 1-106-16,-8 3-21 15,-16 0-61-15</inkml:trace>
  <inkml:trace contextRef="#ctx0" brushRef="#br1" timeOffset="486570.2189">6893 4107 610 0,'0'0'106'0,"0"0"-44"0,0 0 30 16,0 0 5-16,0 0-56 15,0 0-41-15,-3 34 0 16,3-2 19-16,4 7 45 15,-1 4-25-15,0 3-9 16,-3 0 20-16,0-2-33 16,0-3-8-16,0-6-9 15,0-7 0-15,0-9-6 16,9-8-14-16,6-11-146 16,6 0-95-16,1-24-235 0</inkml:trace>
  <inkml:trace contextRef="#ctx0" brushRef="#br1" timeOffset="487439.6637">7078 4403 651 0,'0'0'24'0,"0"0"-15"16,0 0 2-16,0 0 79 15,0 0-54-15,0 0 63 16,46 24-17-16,-22-31-31 15,4-6-50-15,-5-3 5 16,-5 0-4-16,-6 1 8 0,-4 0-10 16,-6 0 0-1,1 3 13-15,-3 2-9 0,0 1-2 16,0 1-2-16,0 2 3 16,0 1-3-16,0 2 0 15,0 3 2-15,-3 0-16 16,1 0 13-16,-2 0-10 15,-5 2 10-15,3 8-8 16,3 4 7-16,2 4-9 16,1-1 8-16,0 1-2 15,4-1 6-15,12-2-2 16,1-5-8-16,7-1 9 16,-2-5 14-16,2-4-14 15,-6 0 0-15,2 0-6 0,-6-13 2 16,-1-2-3-16,-5-4 1 15,-5 2-12-15,-3 0 13 16,0 3 4-16,0-3-30 16,0 2 14-16,0-2-15 15,0 0-28-15,12 1 9 16,6 0-17-16,6 5 27 16,1 1 1-16,5 4-35 15,0 4 13-15,-7 2 36 16,0 0-8-16,-7 0 27 15,-11 7 7-15,-5 6 0 16,0 2 34-16,0 3 21 16,-9-3 27-16,-1 0-51 0,2 1 1 15,5-2 31 1,3 0-28-16,0-2-22 0,0-1 8 16,6-3-21-16,7 0 14 15,5-4-7-15,2-3 5 16,5-1 15-16,-1 0-23 15,1-3-3-15,1-12-1 16,-1 1 5-16,-3-5-5 16,-4-2-17-16,0-1 5 15,-7-3-5-15,-5 0-24 16,-1 4 41-16,-5 6 2 16,0 6-2-16,0 4 49 0,0 5-36 15,0 0 2 1,0 0-25-16,0 0 10 0,0 11-33 15,0 5 33-15,6 1 22 16,10 2 2-16,1-1-20 16,4-3 20-16,0-3-4 15,6-4-20-15,1-2 0 16,7-3-5-16,-1-3-86 16,0-3-226-16</inkml:trace>
  <inkml:trace contextRef="#ctx0" brushRef="#br1" timeOffset="488294.9008">7589 4357 143 0,'0'0'254'0,"0"0"-254"15,0 0 0-15,0 0 0 16,0 0 1-16,86-65 5 16,-70 58 70-16,-7 4-40 15,-2 1 35-15,-1 2-33 16,-3 0-35-16,2 0 14 16,-1 0-6-16,4 4 21 15,2 8 5-15,-2 5-6 16,5 2 8-16,-1 1-13 15,-3 1 0-15,0-2-5 16,-3-2-10-16,1-2-6 16,-4-5-5-16,0-7-1 15,2-3-88-15,-2 0-69 0,-3-15-131 16</inkml:trace>
  <inkml:trace contextRef="#ctx0" brushRef="#br1" timeOffset="488706.602">6876 4534 396 0,'0'0'0'0,"0"0"0"16,84-3 6-16,-44-4 67 16,-2 1 35-16,-4 2-38 15,-4 1-1-15,-5 1 11 16,-4 0-18-16,0-1 10 15,1-3-18-15,5-4 2 0,6-5-21 16,10-5 11 0,12-5-20-16,11-3-22 0,13-2-1 15,11 2 1-15,1 4-4 16,-3 2-30-16,-16 6-64 16,-12 2-121-16,-9 1-13 15,-14-2-212-15</inkml:trace>
  <inkml:trace contextRef="#ctx0" brushRef="#br1" timeOffset="489740.7418">8663 3875 695 0,'0'0'0'0,"0"0"0"16,0 0 19-1,0 0 12-15,-104 48 3 0,78-28 8 16,3 7-21-16,5 1 3 16,4-3 4-16,8-3-25 15,6 1 15-15,0-6-14 16,9-2-4-16,14-2 7 15,9-6-2-15,6-6 7 16,4-1 20-16,5-1-27 16,-2-14 0-16,-5-2-5 15,-10 4-25-15,-13 2-14 16,-11 6 12-16,-6-2 27 16,0 5 13-16,-14-1-12 15,-4 3 16-15,-3 0-16 0,-3 0 4 16,2 7 10-16,4 7-7 15,2 6 1-15,8 1-9 16,5 2-5-16,3-1 5 16,3-1-6-16,17-1 1 15,15-8 3-15,3-4 4 16,5-8 2-16,2 0 7 16,-8-8-9-16,-7-8 4 15,-13-1-2-15,-9 0 8 16,-6-2-9-16,-2 1 0 15,0 1-3-15,-13 1 4 16,-4 4 2-16,-1 2-6 16,0 4-7-16,-1 6-4 0,3 0 6 15,2 0-18 1,3 9 13-16,7 2-12 0,0 2-2 16,4-2 15-16,0 0-14 15,0 1 1-15,4-1 14 16,11-2 4-16,-1-2 4 15,9-3 0-15,1-4 4 16,0 0-8-16,1 0 4 16,-4-14 0-16,-4 1-6 15,-7-4 13-15,-7 2-7 16,-1-1 0-16,-2-1 10 16,0 0 14-16,0-3-18 0,1 4 3 15,9 3-9-15,1 1 7 16,10 4-19-16,-2 2 8 15,2 5 1-15,-1 1 3 16,-1 0-2-16,-3 15-16 16,-4 4 18-16,-5 5 1 15,-5 1 7-15,-2 1 9 16,0-5-12-16,-3-5 3 16,-10-4-1-16,7-4-5 15,1-5 5-15,2-3-7 16,3 0-28-16,0-4-106 15,0-16-279-15</inkml:trace>
  <inkml:trace contextRef="#ctx0" brushRef="#br1" timeOffset="490250.8934">9218 4045 123 0,'0'0'286'0,"0"0"-181"0,0 0-9 16,0 0-12-16,0 0-33 16,88-67 2-16,-79 51-23 15,-2-1-13-15,-7-3 20 16,0 1-20-16,0-4-15 15,0 0 14-15,-10 1-12 16,3 1 3-16,1 4 27 16,1 8-2-16,2 2 6 15,3 6-10-15,0 1-12 16,0 0-16-16,0 5 0 16,0 12-15-16,0 9 13 15,3 3 4-15,6 3-3 0,2 2 1 16,0 1 0-16,-3-3 0 15,-4-4 0-15,1-7 0 16,-2-8 0-16,0-6 2 16,-3-5-2-16,0-2 17 15,0 0-9-15,0-12 20 16,0-12-28-16,-2-6-3 16,1-9 3-16,1-2-17 15,0-2-4-15,0-1-13 16,3 4 11-16,9 8 7 15,1 8 10-15,4 9-18 16,0 5 1-16,3 7 7 16,-1 3 15-16,1 0-4 0,-2 6 1 15,-3 15-1 1,-6 4 0-16,-5 4 5 0,-4 4 3 16,-4-1 3-16,-17-2-5 15,-2-4 4-15,-2-2-3 16,5-7 2-16,6-6 4 15,8-5-16-15,6-6-98 16,0 0-170-16</inkml:trace>
  <inkml:trace contextRef="#ctx0" brushRef="#br1" timeOffset="490926.7626">9594 3953 493 0,'0'0'132'0,"0"0"-119"15,0 0 29-15,0 0 70 16,0 0 16-16,0 0-59 16,52-19-40-16,-23 1-1 15,-4-3-26-15,-1-1 3 16,-6-2-10-16,-3 0 9 16,-5-1-4-16,-5 2 0 15,-4 5 17-15,-1 2-8 16,0 7-9-16,0 2-8 15,0 7 8-15,0-2 5 16,0 2 1-16,0 0-6 0,-3 0 0 16,-6 13-3-1,-1 9-19-15,-1 6 14 0,4 1 6 16,4 0 0-16,3-2 3 16,0-3-8-16,0-5 14 15,8-2-14-15,6-8 7 16,-2-1-4-16,3-8-2 15,3 0 5-15,3 0-4 16,-2-9-54-16,1-4 3 16,-4-1-38-16,-7 5 42 15,-6 1-3-15,-3 6 52 16,0 2-5-16,0 0 8 16,0 0 0-16,0 0 16 15,0 11-16-15,0 0 0 0,0 3 5 16,0 1 6-16,4-2-5 15,11-2 0-15,3-6-8 16,5-5 5-16,3 0-6 16,4-4-19-16,2-12 0 15,-3-2 2-15,-5-1 19 16,-6 0-1-16,-9 0 4 16,-4-5 40-16,-5-1 6 15,0-4-38-15,-5 4 10 16,-8 3 13-16,-4 8-30 15,-2 5 51-15,-3 7-25 16,2 2-28-16,2 0 9 16,6 0-10-16,7 0-3 0,5 7-22 15,0-2-88 1,14-4-43-16,12-1-117 0</inkml:trace>
  <inkml:trace contextRef="#ctx0" brushRef="#br1" timeOffset="491751.426">10227 3743 624 0,'0'0'87'0,"0"0"-87"0,0 0-8 15,0 0 8-15,0 0 28 16,0 0 8-16,0 85-15 15,0-67-14-15,0-4-2 16,7-4 0-16,2-5-1 16,5-5 11-16,3 0-15 15,7 0-2-15,-2-15-6 16,2-3-10-16,-7 0-17 16,-4 1-30-16,-5 1 42 15,-8-1 3-15,0 5 16 16,0 2 4-16,0 4 11 15,-3 6 6-15,-3 0-5 16,0 0-11-16,0 4-1 16,6 10 12-16,0 2-10 15,0 0-2-15,0-1 0 0,4-4 3 16,7-3 0-16,0-4 1 16,2-4 7-16,1 0-4 15,3-12 3-15,3-8 11 16,0-5-21-16,4-3 0 15,-2-4 1-15,2-3 7 16,-6 3-7-16,-5 0 6 16,-5 6 13-16,-3 5 14 15,-4 12 41-15,-1 4-53 16,0 5-11-16,0 0-11 16,0 0-11-16,0 16 5 15,0 3 2-15,-6 5 2 0,3-2-4 16,3 0 6-16,0-3-5 15,0-5 4-15,0-3-4 16,11-5-8-16,5-6-15 16,0 0 28-16,6-2 0 15,4-13 2-15,-2-1-10 16,-4-4-18-16,0 1 22 16,-4 2 0-16,-7 2 4 15,-1 5 6-15,-6 3 18 16,-2 5-20-16,0 2 44 15,0 0-29-15,0 1-19 16,-10 16 0-16,-1 6-9 16,2 4 8-16,3 5 2 0,3 2-1 15,1-1 3 1,2-3-6-16,0-3 3 0,0-6 0 16,5-3-3-16,2-5-48 15,-1-6-7-15,1-7-1 16,1 0 23-16,3 0-26 15,2-15-76-15,0-3-3 16,1-2-39-16</inkml:trace>
  <inkml:trace contextRef="#ctx0" brushRef="#br1" timeOffset="493191.3212">11201 3502 596 0,'0'0'159'16,"0"0"-81"-16,0 0 26 16,0 0-15-16,0 0 22 15,0 0-55-15,-15-36-20 16,-2 36-31-16,-4 0 0 16,-7 9 7-16,-3 16-12 0,4 2 0 15,8 6 4-15,11-1 2 16,8-3-10-16,0-4 4 15,15-5 0-15,15-7-1 16,4-10-8-16,3-3-29 16,-1-2-3-16,-5-16-40 15,-5-6 13-15,-13 2-1 16,-8-2 7-16,-5 3 34 16,-6 1-27-16,-15 3 45 15,0 5 10-15,-1 3 9 16,6 8 0-16,3 1-9 15,7 0 3-15,5 0-6 16,1 0-10-16,0 5-7 0,6 0 20 16,13-1 1-16,8-1-1 15,4-2 3-15,8-1 2 16,2 0-2-16,0 0-3 16,-4-4 0-16,-7-5-1 15,-8-6 7-15,-8 0-6 16,-6-4 13-16,-5-2-9 15,-3-1 6-15,0 6 30 16,-2 3-39-16,-2 8 55 16,-1 5-53-16,-1 0-3 15,-3 5-3-15,-6 15-24 16,2 6 27-16,-4 12-1 16,4 2 6-16,0 8 21 15,1 2-18-15,4-4 7 0,1 0 5 16,7-9-19-16,0-1 5 15,0-5-6-15,1-6-3 16,11-5-4-16,0-7 7 16,6-7-3-16,0-6 3 15,6 0-16-15,0-12 14 16,-2-6-10-16,-8-2 1 16,-1-3 2-16,-12 2 3 15,-1 3-22-15,0-1 5 16,-10 6-36-16,-4 1 12 15,1 7 35-15,3 4-23 16,2 1 27-16,5 0 8 16,1 0-12-16,2 4-2 0,0 1 10 15,0 2-1-15,16 0-4 16,6-3 4-16,5-4-29 16,1 0-291-16</inkml:trace>
  <inkml:trace contextRef="#ctx0" brushRef="#br1" timeOffset="495517.3788">12203 3268 301 0,'0'0'456'15,"0"0"-416"-15,0 0 2 16,0 0 11-16,0 0-13 16,0 0 6-16,-49-14-29 15,47 14 4-15,-6 0-21 16,-5 9 0-16,-6 8-2 16,-5 7 8-16,0 5-6 15,0 2 18-15,4-1-15 16,4-1 12-16,9-5-6 15,4-4-9-15,3-3 2 16,0-3-1-16,9-5-1 16,9-3 0-16,8-5 0 15,8-1-11-15,3 0 11 16,2-9-4-16,-5-1 4 0,-7 2-3 16,-8 2-3-16,-10 3-16 15,-4 1-29-15,-5 1 43 16,0 1-4-16,0 0-7 15,0 0-12-15,0 0-4 16,-8-2-85-16,-5 2-25 16,-2-3-255-16</inkml:trace>
  <inkml:trace contextRef="#ctx0" brushRef="#br1" timeOffset="496859.2778">12188 3266 583 0,'0'0'49'15,"0"0"-37"-15,0 0-12 16,0 0 33-16,0 0 42 0,0 0-21 16,-70 81 4-1,40-53 0-15,5-2-29 0,1 3 11 16,5-8-23-16,6 1-4 16,9-6-12-16,4-2 10 15,0 0-11-15,6-2 0 16,19-1 11-16,11-5 1 15,12 1 10-15,1-4-22 16,2-2 1-16,-5-1 5 16,-6 0-6-16,-7 0 0 15,-8 0-1-15,-6 0 1 16,-6-7-15-16,-6-1 12 16,1-3 3-16,-4 0-1 15,-2 0 1-15,-2 2-8 0,0 1 7 16,0 5-1-16,0 3-6 15,-14 0 0-15,-5 3-26 16,-2 12 32-16,2 3-17 16,5 0 18-16,4-1-9 15,8 1-8-15,2-1 17 16,2 0-3-16,19-5 3 16,5-2-5-16,6-9 12 15,2-1-4-15,-1 0 20 16,-3-11-14-16,-6-4-5 15,-13-2 18-15,-3 0-19 16,-8-2-4-16,0 2-5 16,-10 3-40-16,-7-1 8 15,-5 5-9-15,1 3 19 0,3 5 17 16,-3 2 6-16,5 0-2 16,2 0-17-16,7 9 6 15,4-3-22-15,3 2 17 16,0 4 9-16,0-1 8 15,11 2 7-15,5-3 13 16,3-2-13-16,6-3 0 16,2-5 3-16,1 0 4 15,2 0-4-15,-4-5-3 16,-4-6-2-16,-7 0-4 16,-6-1-7-16,-6-2 11 0,0 1 1 15,-3 2 1-15,0-1 10 16,0-1-10-16,0-2 0 15,0-2-2-15,3-3 2 16,2-1-3-16,2-3 0 16,0 0-8-16,-1 1 8 15,-4 1-9-15,1 2 8 16,-3 1 4-16,0 1 4 16,0 4 12-16,0 2 20 15,0 7-12-15,-2 2 25 16,1 3-15-16,1 0-19 15,-2 0-11-15,-4 0-4 16,-1 12-7-16,-5 6 3 16,2 6 8-16,2 4 15 15,-1 1-5-15,3 4-2 0,5 1 26 16,-1 1-30-16,2 2 7 16,0 1 3-16,0-1-11 15,0-3 8-15,0-5-15 16,6-7 1-16,-3-11 0 15,-1-5-1-15,-2-6 0 16,0 0 8-16,2 0 6 16,3-12 38-16,0-11-34 15,1-6-12-15,4-6-12 16,0-1-15-16,4 0-31 16,4 3-17-16,1 6 22 15,5 9 24-15,1 7-27 0,1 4 17 16,-3 7 27-16,-1 0 6 15,-3 0-21-15,0 1 21 16,-4 11 0-16,0 2 27 16,-6 5-20-16,-4 3 1 15,-5 0 30-15,0 1-27 16,-10 0 52-16,-11-2-15 16,-2-4-16-16,0-2-18 15,-1-5-13-15,4-6-2 16,8-4-37-16,3 0-104 15,9-21-250-15</inkml:trace>
  <inkml:trace contextRef="#ctx0" brushRef="#br1" timeOffset="497108.4602">13214 3330 488 0,'0'0'98'0,"0"0"-98"16,0 0-1-16,0 0-78 0,0 0-184 15</inkml:trace>
  <inkml:trace contextRef="#ctx0" brushRef="#br1" timeOffset="497766.7553">13019 3523 699 0,'0'0'189'0,"0"0"-168"15,0 0 73-15,0 0-28 16,0 0-21-16,80-78-36 16,-47 53-3-16,0 0 7 15,-6 2-10-15,-8 1-1 16,-8 6 11-16,-7 3-13 0,-4 5 0 16,0 4 12-1,0 1 4-15,-9 3-14 0,-6 0-4 16,-1 0-10-16,-3 4 6 15,2 7 2-15,1 1-6 16,4 0 7-16,3 3-2 16,3 0-4-16,4-1 0 15,2 0 7-15,0 0-4 16,5 0 2-16,13-3-3 16,2 0 1-16,5-8 2 15,0-3-6-15,2 0 6 16,0 0 4-16,2-6 0 15,-2-5-3-15,-2 2 7 16,-6 1-4-16,-2 3 0 16,-5 2 0-16,-3 3-3 0,-3 0 3 15,-1 0-1 1,-1 13-1-16,1 2 2 0,-4 6 1 16,-1 3-1-16,0-1 4 15,0 1 2-15,-4-1-4 16,-2-7-2-16,3-5-35 15,3-6-90-15,0-5-13 16,0 0-57-16,9-18 62 16,7-7-331-16</inkml:trace>
  <inkml:trace contextRef="#ctx0" brushRef="#br1" timeOffset="498629.7071">13530 3463 482 0,'0'0'110'0,"0"0"-54"0,0 0 26 16,0 0-32-16,0 0-35 15,0 0 6-15,68-40-21 16,-52 27 10-16,-1-3-7 16,0-1-3-16,-3-3 0 15,-2 1-11-15,-2 0 2 16,-2 6 8-16,-6 6 2 16,1 4 7-16,-1 3-8 15,0 0 0-15,0 0-3 16,0 0 3-16,0 5-1 15,0 7-8-15,-4 5 5 16,-4 3 4-16,3 0 6 0,1-2 15 16,3-1-13-1,1-5-5-15,0-4-3 0,0-2 0 16,7-3 0-16,8-3 6 16,4 0 0-16,5 0 4 15,0-7-10-15,5-4-4 16,0 0 2-16,1 1-13 15,-2 2-14-15,-1 1-6 16,-4 4 35-16,-8 1-6 16,-4 1 0-16,-6 1 4 15,0 0 4-15,-5 0-4 16,0 0 2-16,0 0-25 16,5 0 25-16,7 0 0 15,2 0 0-15,4 0 22 0,1-3-22 16,2-6-9-16,-2-1-23 15,-4-1-34-15,-7 3 49 16,-5 2 1-16,-3 3 16 16,0 3 13-16,-9 0 1 15,-2 0 14-15,-2 10-19 16,4 4 57-16,2 2-57 16,7 1 7-16,0-2-9 15,0-1 1-15,6-1-4 16,4-6 1-16,6-1-4 15,1-6 2-15,2 0 0 16,3 0-3-16,-3-9-1 16,0-5-7-16,-3-1 4 0,-4-3 4 15,-3 2-2 1,-4 4 7-16,0 5-5 0,-5 6 22 16,0 1-1-16,0 0-11 15,0 11-10-15,0 12-1 16,-10 9 1-16,1 7 10 15,-1 0 4-15,-5 4-7 16,0 3 16-16,-3-2-23 16,0-2-1-16,-1-4 1 15,-4-9-3-15,5-9-67 16,7-8-24-16,8-10 65 16,3-2 16-16,3-8 10 0,14-13 3 15,6-7 3 1,5-7 7-16,4-2-9 0,-1 0 1 15,3-1-2-15,-1 4-47 16,-2 3-202-16</inkml:trace>
  <inkml:trace contextRef="#ctx0" brushRef="#br1" timeOffset="499342.1169">14797 3110 686 0,'0'0'66'0,"0"0"-23"15,0 0 61-15,0 0-7 16,0 0-36-16,0 0-61 16,4 11 2-16,5 13-2 15,4 10 34-15,-3 6-21 16,-5 4 2-16,-1 5 11 16,-4-4 8-16,0-6-28 15,0-8 7-15,0-11-8 16,-4-8-2-16,3-9-1 15,1-3 7-15,0 0-1 16,0-11 17-16,0-13-24 16,0-9-1-16,10-6 0 0,4-4-19 15,4 5-43-15,1 5 3 16,7 11 6-16,-1 8 28 16,5 8 7-16,0 5 3 15,4 1 8-15,-1 0-36 16,-3 16 23-16,-5 5 3 15,-6 4-23-15,-9 4 38 16,-6-1 0-16,-4 2 4 16,-6-2 6-16,-23 0 0 15,-5-1 23-15,-9-3 5 16,-1-3-18-16,4-4 14 16,5-6-32-16,9-5-8 0,10-6 3 15,11-3-64-15,5-20-265 16</inkml:trace>
  <inkml:trace contextRef="#ctx0" brushRef="#br1" timeOffset="500407.1739">15382 3333 684 0,'0'0'61'15,"0"0"-31"-15,0 0 9 16,0 0-1-16,-80 27 23 0,70-12-50 16,6 4-11-16,2-1 9 15,2 3-2-15,0-1-4 16,9-2 13-16,12-1-13 16,1-7 17-16,3-3-18 15,2-7 0-15,0 0-2 16,3 0-16-16,-3-14-28 15,-5-4-28-15,-4-5-17 16,-12 3-6-16,-6-1-26 16,0 3 27-16,-19 1 80 15,-5 4 14-15,3 2 21 16,-4 8 9-16,8 3 36 16,7 0-18-16,4 0-6 15,6 0-41-15,0 3 6 0,0 7-1 16,3-3 26-16,10 3-1 15,2-6 12-15,3 2 6 16,4-5-18-16,5-1 1 16,5 0-22-16,0 0-3 15,3-8-3-15,-2-5-4 16,-3 3 8-16,-5-2-6 16,-4 2-2-16,-6 2 0 15,-4 2 8-15,-2-1-2 16,2-1 1-16,1-2 1 15,4-1-7-15,2 0 3 16,-2 0-3-16,4-1 1 16,2 2 0-16,-1 1 4 0,0 3-6 15,-2-1 0 1,-5 4 1-16,-2-1 9 0,-5 2-8 16,-2 1 9-16,-2 1-6 15,-2 0 0-15,-1 0-10 16,0 0-2-16,0 0 7 15,0 4-8-15,0 4 2 16,-9 2 6-16,-7 0 9 16,-1 0-8-16,-3 2 7 15,-1-3-8-15,1 4 0 16,-2-2 1-16,8 0-1 16,0 3 0-16,2-1-1 0,7 1-4 15,-1 2 2 1,6 0 0-16,0-1 3 0,0 0-13 15,3-2 17-15,14-2-9 16,6-6 0-16,6-2 4 16,1-3 1-16,2 0-29 15,0-11 0-15,-3-4 27 16,1-2-14-16,0-1 16 16,-3-3-11-16,-1-1 20 15,-4-2-9-15,-4 1 9 16,-6-2 21-16,1-2 5 15,-1 2 23-15,-1-1-54 16,2 3 22-16,-4 3-11 16,0 5 1-16,0 8-2 15,-6 4 3-15,-3 3 20 0,0 0-26 16,0 0-11-16,0 12-6 16,0 11 1-16,-2 10 5 15,-4 3 0-15,-3 6 5 16,-1-1-5-16,-5 0 0 15,-2-1 0-15,-1-5-2 16,4-2-3-16,0-6-45 16,10-10-81-16,4-8-72 15,0-9-65-15</inkml:trace>
  <inkml:trace contextRef="#ctx0" brushRef="#br1" timeOffset="500841.5902">16343 3145 734 0,'0'0'143'16,"0"0"-130"-16,0 0-9 16,0 0 42-16,0 0-12 15,0 0-5-15,69 26-6 16,-56-9-22-16,-7 0 16 15,-4 5-3-15,-2 0-6 16,0 3 6-16,-19-2-12 16,2 1 2-16,-6-4-2 0,3-6 3 15,3-2-5 1,1-7-22-16,6-2-4 0,2-3 14 16,2 0-3-16,3 0-23 15,2 0 37-15,1 0-1 16,0-1 4-16,0-1 5 15,0 1 31-15,0 1-4 16,0 0-7-16,4 0 1 16,11 0 22-16,3 0-16 15,6 7-2-15,4-1-2 16,4-3-21-16,-2-1 5 16,4-2-14-16,0 0-15 0,-2 0-52 15,0 0-201 1,-8-11-313-16</inkml:trace>
  <inkml:trace contextRef="#ctx0" brushRef="#br1" timeOffset="505106.8965">9925 17989 424 0,'0'0'72'16,"0"0"26"-16,0 0-47 15,0 0 11-15,0 0 2 16,27-74-8-16,-27 74 3 16,2 0-21-16,-2 0-17 15,0 0-3-15,0 0 13 16,0 0-22-16,1 0 2 0,1 0-7 15,3 0-4-15,4 11 0 16,5 11 0-16,8 6 27 16,8 2-18-16,6 4 12 15,9-4-9-15,4-6-12 16,6-3 0-16,3-7 8 16,5-7-2-16,3-7-6 15,5-7 16-15,0-19-14 16,-1-12 10-16,-4-7-10 15,-11-1-1-15,-5 3 0 16,-11 3 11-16,-8 5-10 16,-7 3 15-16,-5 1-16 15,-5-2 6-15,-3 0-5 16,-2 0 5-16,-1-7 17 0,-2-7-24 16,1-4 0-16,1-2 1 15,-4 5 1-15,-1 6-1 16,-1 12-1-16,-2 10 5 15,0 9 34-15,0 7-22 16,0 1-5-16,0 3-5 16,0 0-7-16,0 0-1 15,0 0-7-15,0 0-15 16,0 0 19-16,0 0-46 16,0 0-18-16,1 0-3 0,4 0-6 15,8 2 7-15,-1 4-36 16,3 2-56-16,-8-4-54 15</inkml:trace>
  <inkml:trace contextRef="#ctx0" brushRef="#br1" timeOffset="505835.4206">10963 17590 814 0,'0'0'65'0,"0"0"-55"16,0 0 0-16,0 0 11 15,0 0 7-15,0 0-22 16,-14 9 0-16,14 11-2 0,19 6 3 15,11 3 35-15,10 3 4 16,11-1-17-16,4-2-16 16,6-2 2-16,11-8 8 15,9-2-9-15,9-11 4 16,5-6 4-16,-2 0-22 16,4-11 1-16,-4-11-1 15,-2-6 3-15,-5-3-3 16,-12-4 1-16,-3-5 0 15,-13-7 9-15,-6-9-6 16,-2-9-1-16,-4-8 8 16,-6-10-3-16,-6-10 12 0,-7-6-20 15,-10-10 0 1,-6 2 8-16,-11-1-5 0,0 11-6 16,-8 7-1-16,-15 14-16 15,-4 19 18-15,-1 10-11 16,0 15 13-16,5 8 0 15,5 9-17-15,6 8 15 16,8 1 1-16,4 4-15 16,0 2 11-16,0 0-30 15,0 0-18-15,0 0-1 16,0 0-66-16,1 11-10 16,4 12 101-16,1 4-69 15,3 2-35-15,-5-3-29 16</inkml:trace>
  <inkml:trace contextRef="#ctx0" brushRef="#br1" timeOffset="506180.1603">12381 16537 358 0,'0'0'76'0,"0"0"-60"0,0 0 85 16,0 0 11-16,0 0-12 16,0 0 3-16,0 0-38 15,0 0-24-15,0 0 25 16,0 0-36-16,0 0-22 15,0 0-2-15,1 0 0 16,-1 0-12-16,2 0 3 16,-2 0-1-16,0 0-1 15,0 0-80-15,1 0-43 16,2 0-59-16,-3-10-179 16</inkml:trace>
  <inkml:trace contextRef="#ctx0" brushRef="#br1" timeOffset="506519.2766">12240 16506 363 0,'0'0'72'0,"0"0"-70"16,0 0 2-16,0 0 40 15,36 72 19-15,-35-43 11 16,-1-2-6-16,0-5-21 15,0-8-9-15,1-11-18 16,1-3-1-16,0 0 37 16,6-17 106-16,5-24-60 0,2-13-99 15,6-16 6-15,-6-5-2 16,-4-4-9-16,-3 8 2 16,-4 7 0-16,1 20-4 15,-2 17 4-15,1 16-2 16,-1 10 0-16,0 1-20 15,8 5-24-15,5 25-32 16,14 11 33-16,10 5-71 16,11-1-137-16</inkml:trace>
  <inkml:trace contextRef="#ctx0" brushRef="#br1" timeOffset="507156.2373">12467 16573 587 0,'0'0'178'16,"0"0"-160"-16,0 0-17 16,0 0-1-16,0 0 8 15,97 28 31-15,-39-17 36 16,13-3-39-16,12-5 6 16,9-3 0-16,11-8-16 15,6-19 7-15,7-12-28 16,0-10 2-16,-5-13 1 0,-13-6-8 15,-16-7 6-15,-14-9-2 16,-15-7-4-16,-11-9 11 16,-8-3-4-16,-2 5-11 15,-8 11 4-15,-9 17 0 16,-7 13-1-16,-8 18 5 16,0 12-4-16,-10 7 12 15,-7 8-8-15,-3 3-8 16,-1 5-4-16,1 4 0 15,6 0 5-15,3 3-33 16,6 15-56-16,5 7-17 16,0 6-4-16,0 3-4 15,10-2-112-15</inkml:trace>
  <inkml:trace contextRef="#ctx0" brushRef="#br1" timeOffset="507589.2541">13432 15645 462 0,'0'0'79'15,"0"0"-31"-15,0 0 1 16,0 0-34-16,0 0 28 16,0 0-21-16,-76 77-6 15,76-67 6-15,9-4-21 16,6 1 17-16,8-7 21 16,9 0 20-16,8-10-8 15,8-13-15-15,2-8-4 16,-3 0 6-16,-8 4-36 15,-11 8 3-15,-12 8 15 16,-5 8-20-16,-1 3-9 0,4 4-4 16,8 14 9-16,6 10 4 15,5 5 7-15,8 1-5 16,5 0-2-16,1-7 0 16,7-5-5-16,0-7-69 15,-2-9-111-15,-3-6-167 16</inkml:trace>
  <inkml:trace contextRef="#ctx0" brushRef="#br1" timeOffset="508242.6034">13811 15397 776 0,'0'0'45'15,"0"0"24"-15,0 0-66 16,0 0-3-16,0 0 0 0,0 0-15 16,106 10 15-16,-11 3 52 15,26 0-25-15,21-2 1 16,10-10-11-16,8-1-9 15,2-1 14-15,-3-23-13 16,0-7 3-16,-10-9-5 16,-7-10 1-16,-5-11-8 15,-13-7 0-15,-11-9 5 16,-10-11-5-16,-12-6 8 16,-12-5-3-16,-12 4-4 0,-13 6-1 15,-17 7-9 1,-12 9 5-16,-14 4 4 0,-11 5-8 15,0-1 4-15,-17 2-18 16,-18-3 19-16,-10-1-32 16,-10 0-9-16,-9-2 22 15,-1 1 3-15,0 8 11 16,7 11-2-16,12 21-1 16,16 19 0-16,13 9 11 15,11 19-76-15,3 22-37 16,3 14 76-16,0 5-29 15,17-3-31-15,8-4-123 16</inkml:trace>
  <inkml:trace contextRef="#ctx0" brushRef="#br1" timeOffset="508603.17">15565 14382 622 0,'0'0'44'0,"0"0"-31"15,0 0-13-15,0 0 10 16,0 0 98-16,0 0 46 16,-6-25-78-16,27-10-73 15,9-12-2-15,13-10 6 0,8-12-7 16,5-4 0-16,2 1 0 15,-7 18-8-15,-8 16 8 16,-10 21 0-16,-5 17-4 16,-1 0-2-16,3 29 2 15,6 17-17-15,-2 17 21 16,-4 14-4-16,-6 8 6 16,-12 2-2-16,-6-5 3 15,-3-5-3-15,-1-6-61 16,1-13-83-16,-1-16-120 15</inkml:trace>
  <inkml:trace contextRef="#ctx0" brushRef="#br1" timeOffset="518193.5662">1281 13872 586 0,'0'0'25'0,"0"0"30"0,0 0-44 16,0 0 23-1,0 0-27-15,0 0 7 0,0 0 46 16,0 0-34-16,0 0 7 16,0 0-9-16,0 0-11 15,3 0-26-15,16 0 10 16,12 3 3-16,15 5-1 15,12 5 11-15,10 0-10 16,12 0 0-16,8-1 1 16,7 0 8-16,7-3-9 15,3 3 0-15,0-4 3 16,3 1 0-16,0-1-3 16,3 0 0-16,6-2 2 15,6 0-4-15,7 1 2 16,3-1 0-16,-1 1-7 0,-5 3 13 15,-4 1-6-15,-6 3 0 16,-8 2 1-16,-3-3 4 16,-6 0-2-16,7-2-3 15,2-6 5-15,4-1 12 16,2-3-7-16,-2-1-10 16,-2 0 0-16,-6 0 26 15,-7 0-26-15,-12-4 0 16,-11 3 15-16,-17 1-12 15,-13 0 2-15,-11 0-4 16,-14 0 4-16,-4 0-10 16,-4 0 7-16,0 0-2 0,-6 0 0 15,0 0-17-15,-5 0-26 16,-1 0-50-16,0 0-72 16,-7 0-84-16</inkml:trace>
  <inkml:trace contextRef="#ctx0" brushRef="#br1" timeOffset="519196.6331">580 15925 276 0,'0'0'62'0,"0"0"-29"15,0 0 30-15,0 0-51 16,0 0 36-16,0 0-24 16,-80-24 55-16,80 24-44 15,0-1-10-15,0 1-7 16,0-1-16-16,0 1 10 15,0-2-12-15,0 2 0 16,6 0-3-16,9 0 10 16,4 0 3-16,13 4 34 0,14 3-23 15,16-1 27 1,16-1-36-16,18-4 7 0,11-1 12 16,7 0-29-16,6 0-1 15,4-4-1-15,-2-6 13 16,-1-2-15-16,-6-5 2 15,-3 1 0-15,-5-2 6 16,-5-2-6-16,-1 1 0 16,-6 2-1-16,-2 2 4 15,-4 1-3-15,-6 2 0 16,0 2 0-16,-4 5-2 16,-10 1 4-16,-8 2-2 15,-9-1 0-15,-9 0 2 16,-1 0-12-16,-5 2 17 15,-7-2-7-15,1-1 0 0,-5 1 2 16,-8 0-3-16,-5 1 1 16,-7 0-25-16,-6 2-11 15,0 0-23-15,0 0-32 16,-11 4 13-16,-18 16 23 16,-14 2-58-16,-7 2-327 15</inkml:trace>
  <inkml:trace contextRef="#ctx0" brushRef="#br1" timeOffset="520504.3958">591 17436 672 0,'0'0'75'15,"0"0"-34"-15,0 0-41 16,0 0 0-16,0 0-1 15,0 0-3-15,0-3 0 16,6 3 4-16,13 0 2 16,8-3 19-16,15 0 4 15,16-1 14-15,9-2-36 16,11 0 34-16,8-2-35 16,10-1 20-16,11-5-9 15,11 0-9-15,9-3 8 16,8 1 4-16,-3-1-16 0,-5 0 3 15,-2 1-2-15,0 2 4 16,-3 3 36-16,-5 1-20 16,-1 1 0-16,-4 4-15 15,-6 0 6-15,-11 3-3 16,-18-1-9-16,-12 0 0 16,-11-1 15-16,-9 2-10 15,-5-5 16-15,-6 1-21 16,-1 2 3-16,0-4-1 15,-5 2 1-15,-6 3-3 16,-8 2 4-16,-4 1-3 16,-6 0-1-16,-2 0 0 0,-2 0-1 15,0 0-6 1,0 0 7-16,0 0-11 0,0 0 5 16,0 0-26-16,0 0 19 15,0-1-12-15,0 1-12 16,0 0 0-16,0 0-49 15,2 0-30-15,2 0-26 16,1 0-47-16</inkml:trace>
  <inkml:trace contextRef="#ctx0" brushRef="#br1" timeOffset="531120.0109">370 10500 524 0,'0'0'41'0,"0"0"-19"15,0 0 2-15,0 0 39 16,0 0 10-16,0 0-9 16,0 0-30-16,0 0 14 0,0 0-10 15,0 0 18-15,0 0-18 16,0 0-32-16,0 0 14 15,0 0-18-15,0 0-2 16,0 0 4-16,0 0-1 16,0 0-3-16,0 0 0 15,0 0-2-15,0 0 2 16,0 0 0-16,0 0 6 16,0 0-18-16,0 0 25 15,0 0-14-15,2 0 1 16,10 0 0-16,8 0 35 15,8-3-16-15,9-1-2 0,3 1 5 16,6-1-13 0,1-2-1-16,6 0-4 0,-5 2-2 15,-2 1 5-15,-7 3-5 16,-5 0-2-16,-11 0 0 16,-9 0 0-16,-6 0-6 15,-5 0-2-15,-3 0-67 16,0 0-34-16,0 0-74 15,0 0 12-15,-9 0-23 16</inkml:trace>
  <inkml:trace contextRef="#ctx0" brushRef="#br1" timeOffset="531404.0163">723 10484 483 0,'0'0'121'0,"0"0"-66"0,0 0-5 16,0 0 6-16,0 0 10 15,0 0-4-15,-13 14-46 16,12 3 0-16,-1 7 19 16,-2 7 8-16,4 3 21 15,0 5-22-15,0-1-1 16,0 2-6-16,0 3-10 16,7 3-7-16,1-3-3 15,-3 1-8-15,3-1 11 16,-2-8-17-16,-3-7-1 15,0-4 1-15,2-9 4 16,-4-6-10-16,2-4-31 0,0-5-108 16,4-3-58-16,-1-25-96 15</inkml:trace>
  <inkml:trace contextRef="#ctx0" brushRef="#br1" timeOffset="531831.1">1052 10546 604 0,'0'0'62'0,"0"0"-55"16,0 0 28-16,0 0 45 16,0 0 29-16,0 0-32 15,0-12-46-15,-3 14-20 16,-5 20 1-16,-2 9 20 15,-5 8 31-15,6 2-19 0,0 0-16 16,5 1 10-16,4-1-28 16,0-1 8-16,3-5-17 15,13-6 3-15,8-6 2 16,0-5-6-16,10-8-74 16,0-3-29-16,2-7-115 15,-6 0-143-15</inkml:trace>
  <inkml:trace contextRef="#ctx0" brushRef="#br1" timeOffset="532238.1011">1267 10972 493 0,'0'0'265'0,"0"0"-189"15,0 0-13-15,0 0 30 0,0 0-26 16,0 0-11-16,4-55-48 15,6 30-2-15,1-2-3 16,5-2 0-16,-2-2-2 16,2 4-2-16,1 1 3 15,-1 9-6-15,-4 3 4 16,-1 6 0-16,-4 5-9 16,-2 3 9-16,2 0-3 15,-1 0-3-15,4 13-8 16,-4 7 14-16,3 1-3 15,-3 4 7-15,-1-2 29 16,0-3-26-16,0-2-5 0,-2-4 3 16,3-3-3-16,-4-6-1 15,7 0-1-15,1-4-1 16,1-1 0-16,6 2-17 16,3-1-5-16,-3 2-8 15,-1 2 0-15,3-1-35 16,-3-2-21-16,2-2-30 15,0 0-102-15</inkml:trace>
  <inkml:trace contextRef="#ctx0" brushRef="#br1" timeOffset="532567.6031">1662 10460 736 0,'0'0'155'16,"0"0"-131"-16,0 0-19 16,0 0 2-16,0 0 28 15,0 0-24-15,71 24 12 16,-41 0-18-16,-4 3 1 16,-2 3 9-16,-4 1 1 15,-6 1 19-15,-4 2-17 16,-5 5 9-16,-5 0 17 15,0 3-21-15,0 0 3 0,-8-2-2 16,-5-3-16-16,0-5 3 16,2-7-11-16,1-5 4 15,5-9-10-15,1-6-5 16,4-5-88-16,0 0-97 16,0-17-111-16</inkml:trace>
  <inkml:trace contextRef="#ctx0" brushRef="#br1" timeOffset="532891.966">2078 10543 682 0,'0'0'166'16,"0"0"-140"-16,0 0-19 16,0 0 51-16,0 0 30 15,0 0-62-15,39 0-6 16,-15-1-19-16,1-6 3 15,-7 3-4-15,-3 4-52 16,-6 0-108-16,-6 3-116 0,-3 14-240 16</inkml:trace>
  <inkml:trace contextRef="#ctx0" brushRef="#br1" timeOffset="533046.5501">2127 10824 607 0,'0'0'66'15,"0"0"48"-15,0 0 4 16,0 0-20-16,84-14-39 16,-51-3-40-16,-2-3-19 15,-4-2-10-15,3-3-92 16,-12-3-208-16</inkml:trace>
  <inkml:trace contextRef="#ctx0" brushRef="#br1" timeOffset="533700.8483">2613 10594 638 0,'0'0'153'0,"0"0"-132"16,0 0-19-16,0 0 109 15,0 0 10-15,0 0-27 16,-4 0-43-16,4 0-3 16,-1 0 28-16,-1-7-29 15,-1-10-29-15,0-5-18 16,3-4 3-16,0-6-8 15,0 1 5-15,0 0-18 16,10 6 14-16,1 5-15 16,1 6 3-16,1 6 10 15,-2 2-9-15,1 6 12 16,0 0-2-16,7 0-2 0,-1 0 2 16,0 14-2-1,-5 3 7-15,-1 8-1 0,-3 0-2 16,-3 0 3-16,-4 1 0 15,-2-5 3-15,0-4 2 16,0-6-5-16,0-5 0 16,0-6 0-16,0 0 5 15,0 0 0-15,10-16-5 16,5-8-34-16,5-6-12 16,-2 2-27-16,-1 7 52 15,-5 12 12-15,-4 6 6 16,-5 3 0-16,5 0-20 0,1 19 23 15,2 7 9 1,7 5 1-16,-4 1 23 0,3-9-11 16,-2-4-1-1,-3-8-5-15,-3-5-16 0,-3-5-6 16,4-1 2-16,1-4-59 16,0-18-118-16,3-9-165 15</inkml:trace>
  <inkml:trace contextRef="#ctx0" brushRef="#br1" timeOffset="533962.9808">3061 10062 653 0,'0'0'145'0,"0"0"-138"16,0 0-3-16,0 0 32 15,0 0 71-15,7 87-25 16,2-50-28-16,0-1-11 16,-1-5 2-16,-4-4-29 15,-1-5-14-15,-3-5 8 16,0-8-10-16,0-1-35 16,0-6-50-16,-3-2-74 15,-10 0-60-15,1-16-220 16</inkml:trace>
  <inkml:trace contextRef="#ctx0" brushRef="#br1" timeOffset="534127.9597">3049 10224 651 0,'0'0'137'0,"0"0"-71"15,0 0 40-15,0 0 18 16,0 0-71-16,0 0-29 16,42-21-18-16,-18 16-2 15,1-3-4-15,2 0-2 16,-2-1 2-16,-1-4-91 15,-1 0-59-15,-6-2-98 16,-5-2-391-16</inkml:trace>
  <inkml:trace contextRef="#ctx0" brushRef="#br1" timeOffset="534458.7491">3416 9888 615 0,'0'0'66'0,"0"0"-32"16,0 0 46-16,0 0 36 15,0 0-35-15,0 85-3 16,0-61-34-16,3 2 20 0,6 4 8 15,-3 3-24 1,3 4 0-16,-3 0-3 0,1-2-28 16,1-4 8-16,5-4-25 15,-1-8 0-15,1-6-7 16,-2-7 6-16,2-3-48 16,-2-3-62-16,-2-2-159 15,-6-16-455-15</inkml:trace>
  <inkml:trace contextRef="#ctx0" brushRef="#br1" timeOffset="545225.2931">1146 11500 224 0,'0'0'394'15,"0"0"-325"-15,0 0-12 0,0 0-6 16,0 0 1-16,0 0 19 15,-45-37-10-15,33 30-25 16,-3 2-6-16,-5 2-23 16,-6 3 28-16,-5 0-35 15,-8 8 1-15,-6 19 10 16,-4 13-11-16,7 6 1 16,2 6-5-16,13-4 9 15,9-3-8-15,12-5 3 16,6-11 0-16,0-8-2 15,22-7 4-15,7-9-2 16,11-5 0-16,5-1 1 16,7-21 14-16,-7-10-2 15,-2-4-12-15,-9 0-1 16,-14 5 6-16,-4 8-3 16,-9 3-3-16,-5 7 2 0,-2 5 9 15,0 5 1-15,0 3-9 16,0 0 10-16,0 0-13 15,0 0-6-15,0 8 4 16,0 15-19-16,0 10 20 16,3 3-4-16,6 3 5 15,0-3 8-15,2-2-8 16,2-5 0-16,-1-5-1 16,4-4 12-16,7-9-23 15,7-9 12-15,8-2-60 16,12-29-83-16,0-14-159 0</inkml:trace>
  <inkml:trace contextRef="#ctx0" brushRef="#br1" timeOffset="545414.6988">1453 11547 660 0,'0'0'184'16,"0"0"-135"-16,0 0-49 15,0 0-3-15,0 0 3 16,76-75 8-16,-40 61-8 16,4 4-53-16,-4 7-52 15,-12 3-63-15,-8 6-234 16</inkml:trace>
  <inkml:trace contextRef="#ctx0" brushRef="#br1" timeOffset="545585.4686">1546 11764 546 0,'0'0'65'0,"0"0"-35"16,0 0-11-16,0 0 32 16,0 0 54-16,0 0 11 15,74 11-40-15,-32-21-44 16,7-7-25-16,-4-1-7 16,-3-2-17-16,-2-4-113 15,-10 0-62-15,-11-3-212 16</inkml:trace>
  <inkml:trace contextRef="#ctx0" brushRef="#br1" timeOffset="545924.1506">2042 11246 663 0,'0'0'146'15,"0"0"-80"-15,0 0-64 16,0 0 12-16,0 0 49 0,0 0-59 16,6 23-3-16,0 5 59 15,2 5-25-15,-1 6 2 16,-1 2-5-16,3 4-4 16,-1 4 6-16,3 1-21 15,-2-6 16-15,2-3-16 16,-1-11 4-16,-2-6-18 15,-1-9 1-15,-2-7 0 16,-4-5 6-16,2-3 6 16,-2 0-9-16,4-5-3 15,1-25-35-15,2-14-105 16,-4-7-168-16</inkml:trace>
  <inkml:trace contextRef="#ctx0" brushRef="#br1" timeOffset="547343.342">867 12288 545 0,'0'0'89'0,"0"0"-50"15,0 0 50-15,0 0 18 0,0 0-23 16,0 0-17-16,-11 0-25 15,11 0-40-15,0 0 13 16,23-3-15-16,22-6 5 16,20 0 15-16,14 2-9 15,5-1 3-15,14 2-9 16,2 0-4-16,6-4 7 16,3 1-8-16,-4-3 5 15,-4-1-17-15,-9-1 15 16,-7-1-3-16,-10-4 0 15,-6 1 3-15,-7-5 1 16,-5-2-4-16,-5-3 0 16,-3-4 9-16,-4 0-9 0,1-2 2 15,-4 0 12-15,-2 1-14 16,3-1 0-16,-5 4-8 16,-2-1 20-16,-8 5-23 15,-4-5 11-15,-9-2 0 16,-5-4 18-16,-1-8-18 15,-6-5 0-15,-3-3-8 16,-1-2 16-16,-16 1-1 16,-5 5-7-16,1 2-1 15,-3 5-11-15,-4 6 14 16,-3 6-2-16,-6 4 0 16,-4 3-15-16,-7 5 7 15,-5 4-5-15,-6 3 13 16,-6 2-14-16,-4 2 8 0,-3-1-10 15,1-4 1 1,4-1 6-16,3-2-2 0,1 1 9 16,6 3-6-16,2 1 8 15,4 3 4-15,1 4-2 16,-1 3-4-16,-3 0 3 16,-13 0-11-16,-10 0 12 15,-10 10-2-15,-1 3 0 16,6-1-21-16,4 2 19 15,4 2-2-15,1-1-22 16,3 4 25-16,10-2-20 16,5-1 21-16,7 1-8 15,8 2 8-15,5 0-1 16,4 0-6-16,4 3 7 16,1 2-11-16,5 1 11 0,1 0-15 15,1-2 6-15,1-2 9 16,0 0 4-16,2 1-4 15,-2 1 1-15,3 4-6 16,-3 1 5-16,-3 3 0 16,4 2 4-16,1 0-3 15,2 2-1-15,7 1 0 16,4-3 8-16,3 4-15 16,0-1 7-16,5 1 0 15,13 3 8-15,-1 3-8 0,6 0 0 16,7 3 3-1,6 0 4-15,6-1-5 0,10-1 6 16,3-3 3-16,3-2 15 16,5-5-22-16,-2-3 3 15,0-2-4-15,3-5-1 16,6-4 23-16,2-6-21 16,1-1 1-16,4-7 8 15,2-3-3-15,4-3-6 16,3 0-4-16,-4-8 0 15,-4-6 0-15,-7-3 3 16,-8 5-3-16,-10-3 5 16,-9 4-4-16,-5 2-2 15,-8 2-5-15,-1-1 6 16,-3 0 9-16,-1 0-9 0,-2-1-9 16,0-3 6-16,-1-3-67 15,-3-5-99-15,-5-8-54 16</inkml:trace>
  <inkml:trace contextRef="#ctx0" brushRef="#br1" timeOffset="554235.0143">9335 12198 154 0,'0'0'266'0,"0"0"-245"15,0 0-7-15,0 0 17 0,0 0 18 16,0 0-4-16,0 0-35 16,0 0 32-16,-5-7-31 15,5 7 16-15,0 0 9 16,0 0-9-16,0 0 13 16,0 0-38-16,0 0 23 15,0 0 41-15,0 0-38 16,0 0 3-16,0 0-2 15,0 0-5-15,0 0 2 16,0 0-12-16,0 0-14 0,0 0 10 16,0 0-10-1,0 0 0-15,-3 7 3 0,3 13 0 16,-3 9 10-16,0 6 18 16,-2 5-16-16,4 2 39 15,0-3-45-15,1 1 28 16,0-5-13-16,0-2-22 15,0-6 14-15,2-5-16 16,4-9 7-16,-3-6 1 16,-1-3-5-16,-2-4-3 15,0 0 6-15,0 0-5 16,0 0 11-16,3 0-4 16,-1 0-7-16,1-10-2 15,-2-4-10-15,2-1-55 16,-1-1-36-16,-2 1-91 0,0-1-80 15</inkml:trace>
  <inkml:trace contextRef="#ctx0" brushRef="#br1" timeOffset="554796.0863">9700 12196 238 0,'0'0'428'15,"0"0"-385"-15,0 0-14 16,0 0 54-16,0 0 25 16,0 0-11-16,27-24-64 15,3 14-9-15,4 3 11 16,3 0-7-16,-1 2-23 15,-2 0 7-15,-8 1-12 16,-5 1-1-16,-11 2-9 0,-3 1-84 16,-7 0-53-1,0 0-74-15,-7 4 87 0,-11 5-118 16</inkml:trace>
  <inkml:trace contextRef="#ctx0" brushRef="#br1" timeOffset="555045.0387">9869 12160 588 0,'0'0'116'16,"0"0"-94"-16,0 0-3 16,0 0 60-16,0 0-12 15,0 0-53-15,0 34 28 16,0-10-5-16,0 8 26 16,0 3-14-16,0 6-17 15,0 2 4-15,-5 2-8 16,-1 1-17-16,2-5 18 0,1-9-28 15,3-6 3-15,0-11-3 16,0-8 6-16,6-7-14 16,11 0-27-16,10-19-95 15,0-14-133-15,2-9-551 16</inkml:trace>
  <inkml:trace contextRef="#ctx0" brushRef="#br1" timeOffset="555342.5649">10243 12059 835 0,'0'0'67'0,"0"0"-50"16,0 0-10-16,0 0 69 15,0 0-33-15,0 0-41 16,-31 76 36-16,16-32 0 16,1 3-7-16,5 0 31 15,2-3-40-15,7-5-16 16,0-3-5-16,0-11 13 16,16-6-21-16,6-9 7 15,8-10-82-15,6 0-92 0,0-21-184 16</inkml:trace>
  <inkml:trace contextRef="#ctx0" brushRef="#br1" timeOffset="556055.6198">10607 12332 776 0,'0'0'67'16,"0"0"-65"-16,0 0 14 16,0 0 89-16,0 0-24 0,-19-74-49 15,19 60-11-15,0 0-14 16,1 2 28-16,6 1-28 16,-1 1 5-16,-1 0 24 15,-2 2-26-15,3-1 0 16,2-4 7-16,5-3-14 15,3-3 3-15,3 1-6 16,1-1 0-16,0 2-2 16,-3 5 2-16,-4 2 0 15,-4 6-1-15,-4 3 2 16,-2-1 2-16,-2 2-3 16,1 0-9-16,1 0 4 15,2 7 5-15,5 11-8 16,-3 3 6-16,1 3 4 0,-2 2 10 15,-3 2-12-15,-2 0 0 16,-1 2 21-16,0-4-16 16,0-4-3-16,0-3-2 15,0-7 8-15,0-4-7 16,-1-4-1-16,1-4 1 16,0 0 12-16,0 0-7 15,0 0 4-15,0-7 11 16,3-10-15-16,7-4-6 15,-1 0-1-15,4 1 1 16,-1 1-1-16,2 2 1 16,2 3-14-16,-4 5 7 15,3 2-10-15,-6 2 14 16,-1 4-17-16,2 1 8 0,-2 0 10 16,2 0-10-16,0 1 6 15,-1 11 5-15,-3 1-3 16,-1 3 4-16,1-2 1 15,-1 2 2-15,0-4 4 16,-1-3-6-16,0 1-1 16,2-3 0-16,0-5-4 15,4-2-2-15,4 0-122 16,5-1-45-16,-1-17-140 16</inkml:trace>
  <inkml:trace contextRef="#ctx0" brushRef="#br1" timeOffset="556406.7964">11265 12155 595 0,'0'0'105'15,"0"0"-67"-15,0 0 4 16,0 0 52-16,0 0-11 0,0 0-39 16,-23 18-6-1,4-1 3-15,-1 3 7 0,-2 5 7 16,-2 2-34-16,-1 4 13 16,0 2-8-16,2-3-10 15,1 2 10-15,3-3-25 16,3 1 10-16,2-5-10 15,8-3 11-15,0-5-14 16,4-5 2-16,2-2-54 16,0-6-75-16,0-4-160 15,4 0-162-15</inkml:trace>
  <inkml:trace contextRef="#ctx0" brushRef="#br1" timeOffset="556738.7535">11194 12372 351 0,'0'0'273'0,"0"0"-233"16,0 0-14-16,0 0 84 15,0 0-28-15,0 0-34 16,5-3-8-16,-3 10-12 15,0 8 19-15,0 3 10 0,-2 2-25 16,1 1 8 0,1 4-3-16,1 1-7 0,0 3 14 15,0-2-38-15,-3-1 6 16,1-4-12-16,1-6 4 16,-1-5-1-16,1-6-3 15,1-5-29-15,6-3-25 16,0-19-53-16,4-14-131 15,1-8-175-15</inkml:trace>
  <inkml:trace contextRef="#ctx0" brushRef="#br1" timeOffset="557097.9578">11469 11851 741 0,'0'0'59'15,"0"0"-59"-15,0 0 0 16,0 0 62-16,0 0 61 16,55 85-89-16,-37-51-10 15,-1 1 18-15,0 4-23 16,-5 0 5-16,-1 1-5 15,-7 4-14-15,-4-1 16 16,0 2-14-16,-12 0-6 0,-6 2 27 16,-2-5-27-1,-3-1 8-15,2-4-9 0,0-7 1 16,4-6 1-16,3-8-2 16,6-6-35-16,7-9-18 15,1-1-84-15,0-11-69 16,12-17-331-16</inkml:trace>
  <inkml:trace contextRef="#ctx0" brushRef="#br1" timeOffset="557479.2881">12058 12051 696 0,'0'0'105'0,"0"0"-85"15,0 0-12-15,0 0 55 16,0 0 54-16,0 0-58 16,0 89-1-16,0-58-12 15,3-1 1-15,0-1-2 0,-1 3-31 16,-2-1-10-16,0-7 6 16,0-2-2-16,0-5-16 15,0-4-7-15,0-2-117 16,-11-8-84-16,-5-3-98 15</inkml:trace>
  <inkml:trace contextRef="#ctx0" brushRef="#br1" timeOffset="557661.6109">11987 12312 681 0,'0'0'156'0,"0"0"-104"15,0 0 1-15,0 0 59 0,0 0-37 16,0 0-55-16,104-50-20 15,-77 46-1-15,3 0 1 16,-1 0 0-16,0 1-3 16,-2 0-97-16,0 0-62 15,-7-3-104-15</inkml:trace>
  <inkml:trace contextRef="#ctx0" brushRef="#br1" timeOffset="558395.8514">12762 12137 233 0,'0'0'76'16,"0"0"-76"-16,0 0-46 16,0 0-79-16</inkml:trace>
  <inkml:trace contextRef="#ctx0" brushRef="#br1" timeOffset="558974.8919">12762 12137 112 0,'64'-66'294'0,"-64"66"-258"16,0-3 42-16,0 0 47 15,0-1-43-15,0-3 36 16,0 1-30-16,0 2-16 0,0 2 10 16,0 1-19-1,0 1 24-15,-3 0-49 0,-4 0-26 16,-9 0 2-16,-1 3-14 16,-7 11-2-16,-1 7-4 15,3 4 12-15,-1 6-10 16,7 4 4-16,7 1 0 15,5 1-1-15,4-4 1 16,0-4-5-16,19-7 2 16,9-5-13-16,5-5 12 15,6-4-14-15,2-6-6 16,-2-2 19-16,-1 0-7 16,-1 0 7-16,-3-8 2 15,2-4 6-15,-2-2-10 16,2-1 7-16,-2 0-32 0,1-1 27 15,2 2-44-15,-3-1 25 16,2-1-2-16,1 1-19 16,-4-1 34-16,-3 0-31 15,-8-1 16-15,-4-2 12 16,-7-4 8-16,-5-2 6 16,-5 2 5-16,-1 1-5 15,0 5 0-15,-13 3-14 16,-8 5-24-16,-4 3 12 15,-5 6-21-15,-3 0-53 16,1 0-12-16,4 9 5 16,3 2 100-16,2-2 5 15,4-1 2-15,1-2 11 0,6-2 13 16,5-2 20-16,4-2-4 16,3 3-33-1,0-2-7-15,3 2-57 0,10 0-60 16,3-3-160-16</inkml:trace>
  <inkml:trace contextRef="#ctx0" brushRef="#br1" timeOffset="559829.6985">12728 12247 414 0,'0'0'60'0,"0"0"31"16,0 0-47-16,0 0 63 16,0 0 54-16,0 0-43 15,-3 7 14-15,3-7-50 16,0-13-12-16,4-5-43 0,7-4-16 15,4-4-9-15,0 1-2 16,1-2 0-16,4 5-7 16,0 4 7-16,0 3 0 15,-1 5-1-15,2 3 3 16,-2 4-10-16,-3 3 5 16,1 0 3-16,-4 7-9 15,-2 11-1-15,-2 9 8 16,-9 4 2-16,0 6 0 15,0 1 8-15,-15-1-8 0,0-1 0 16,-3-5-5 0,8-12 5-16,5-7 0 0,4-7-3 15,1-5 8 1,0-7 1-16,14-19-6 0,14-8-54 16,6-5-3-16,3 3-31 15,-1 5 43-15,-9 10 31 16,-9 12 10-16,-6 6 3 15,-6 3 2-15,-3 0 8 16,1 0 25-16,2 0-32 16,2 6 21-16,0-1-9 15,0 1-13-15,3-5 13 16,6-1-9-16,4 0 1 16,8-15-6-16,1-8-120 15,1-9-219-15</inkml:trace>
  <inkml:trace contextRef="#ctx0" brushRef="#br1" timeOffset="560176.461">13393 11783 794 0,'0'0'138'16,"0"0"-107"-16,0 0 44 15,0 0 8-15,0 0-50 16,0 0-26-16,42-15-14 15,-24 18 9-15,1 11-19 16,-4 3 17-16,-6 7 0 0,-6 3 0 16,-3 4 1-1,0 3-1-15,-18 3-2 0,-7 2 2 16,-1-1 33-16,3-2-15 16,7-4 15-16,5-6 20 15,6-6-35-15,5-6 16 16,0-4-25-16,11-4-7 15,15-3 25-15,9-3-24 16,7 0 2-16,-2 0-5 16,-4-7-30-16,-8 0-26 15,-7 0-50-15,-12 3-45 16,-9 0-156-16</inkml:trace>
  <inkml:trace contextRef="#ctx0" brushRef="#br1" timeOffset="561619.513">9575 12098 375 0,'0'0'229'16,"0"0"-188"-16,0 0 1 15,0 0 9-15,-91-50 13 16,64 43-23-16,0 3 27 15,-3 2-49-15,-1 2 2 16,-3 0 0-16,-4 7-16 16,4 9 4-16,-3 4 14 15,6 4-16-15,5 6 8 16,-1 6-15-16,1 2 4 16,6 6 12-16,3 6-8 15,4 4 3-15,10 3 12 0,3 0-13 16,0 3 12-1,16-2-9-15,7-5-11 0,8-7 16 16,11-5-18-16,9-16 0 16,19-10 18-16,4-10-7 15,4-5 21-15,-5-16-24 16,-7-15-4-16,-10-11 9 16,-5-10-7-16,-11 1-1 15,-8 1-5-15,-13 3 5 16,-13 4-6-16,-6-3 1 15,0 1-33-15,-23 0 15 16,-9 4-9-16,-7 5 13 0,-1 4 7 16,-5 6-13-1,0 5 17-15,2 4-2 0,1 4-18 16,6 8 19-16,3 0-14 16,7 5 18-16,5 0-6 15,5 0-33-15,7 15-24 16,4 6-34-16,5 8-29 15,1 0 19-15,19 0-125 16</inkml:trace>
  <inkml:trace contextRef="#ctx0" brushRef="#br1" timeOffset="563045.5972">10947 11740 662 0,'0'0'19'0,"0"0"-3"16,0 0-14-16,-82-26 23 0,52 26 4 15,-3 1-10-15,-4 21 6 16,-5 12-25-16,1 11 7 16,0 11 23-16,7 5-12 15,9 7 10-15,9 3-18 16,11 3 6-16,5-2 20 15,16 1-24-15,14-6-2 16,9-3 12-16,7-8-12 16,8-6 2-16,11-8-12 15,5-7 1-15,7-13 5 16,1-10-4-16,-4-12-2 16,-1-2 9-16,-9-26-4 15,-5-10-10-15,-4-4 4 0,-11-6-6 16,-5-4 3-1,-11-1 4-15,-12-1 0 0,-10-1-1 16,-6 6 12-16,0-1-7 16,-12 4-4-16,-19 4 0 15,-9 4-2-15,-10 3 2 16,-6 4-13-16,-2 5 9 16,-3 6 2-16,2 6 2 15,5 4-26-15,4 9 22 16,4 1-1-16,5 0-7 15,3 14 12-15,5 4 0 16,5 5-17-16,4 3 5 16,6 2-23-16,6 2-43 15,12 1 20-15,0-5-105 0,4-4-186 16</inkml:trace>
  <inkml:trace contextRef="#ctx0" brushRef="#br1" timeOffset="564230.126">12751 12526 685 0,'0'0'9'0,"0"0"-7"0,109 0 9 15,-56 0 38-15,5 0 41 16,6 0-56-16,8 0-13 16,1 0-11-16,-5-1-10 15,-5-6-17-15,-3 3-61 16,-4-6-75-16,-5-5-372 15</inkml:trace>
</inkml:ink>
</file>

<file path=ppt/ink/ink5.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2:54:53.415"/>
    </inkml:context>
    <inkml:brush xml:id="br0">
      <inkml:brushProperty name="width" value="0.05292" units="cm"/>
      <inkml:brushProperty name="height" value="0.05292" units="cm"/>
      <inkml:brushProperty name="color" value="#FF0000"/>
    </inkml:brush>
  </inkml:definitions>
  <inkml:trace contextRef="#ctx0" brushRef="#br0">1315 8359 0,'25'0'0,"0"0"15,-1 0 1,1 0 0,0 0-1,25 0-15,-26 0 16,1 0-16,25 0 15,-25 0 1,24 0-16,1 0 16,-1 0-16,26 25 15,-1-25-15,1 0 16,-1 0-16,-24 0 16,-25 25-16,24-25 15,1 0-15</inkml:trace>
  <inkml:trace contextRef="#ctx0" brushRef="#br0" timeOffset="1163.9705">1166 13469 0,'25'0'15,"0"0"-15,0 0 16,-1 0 0,26 0-16,0 0 15,-26 0-15,26-25 16,0 25-16,24 0 16,25 0-16,0 0 15,1 0-15,-1 0 16,-49 0-16,-26 0 15</inkml:trace>
  <inkml:trace contextRef="#ctx0" brushRef="#br0" timeOffset="2155.7747">1464 16049 0,'25'0'31,"24"0"-31,1 0 16,-25 0-1,-1 0-15,1 0 32,0 0-1,0 0-15,0 0-1,-1 0-15,1-25 16,0 25-1,-25-25 1</inkml:trace>
  <inkml:trace contextRef="#ctx0" brushRef="#br0" timeOffset="4902.5364">4788 7392 0,'0'-25'16,"-25"25"-16,0 0 78,0 0 62,0 0-77,25 25-63,-24-25 16,-1 0 30,25 25-30,-25-25 0,0 0-1,0 0-15,1 24 16,24 1-16,-25-25 16,0 25-16,25 0 15,-25-25-15,-24 25 16,24-25-1,25 24 1,-25-24 0,0 25-16,0 0 31,1-25-15,24 25-1,-25 0-15,0-25 16,0 24-1,0 26 1,1-50-16,24 25 16,-25-25-1,25 25-15,-25-25 16,25 24 0,0 1-16,0 0 15,0 0-15,-50 49 16,50-49-16,-24 25 15,24-1-15,-25 1 16,0-50-16,25 50 16,-25-1-16,25 1 15,-25-1-15,25-24 16,-25 25-16,1-1 16,24 26-16,-25-1 15,0-24-15,25 24 16,-25-24-16,25-1 15,-25 26-15,25-1 16,-24-24 0,24 0-16,-25-1 15,25 1-15,0-1 16,0 1 0,0-25-16,-25 0 15,25-1 1</inkml:trace>
  <inkml:trace contextRef="#ctx0" brushRef="#br0" timeOffset="10255.9034">14362 8086 0,'0'50'31,"0"-25"0,0 0-31,0 24 16,0-24 15,0 0-15,0 0-1,0-1-15,0 1 16,0 25 0,0-25 46</inkml:trace>
  <inkml:trace contextRef="#ctx0" brushRef="#br0" timeOffset="11309.7933">14759 7937 0,'-25'0'15,"1"0"17,-1 25-17,25 0 1,-25 0-1,0 25 1,25-26 0,-25 1-16,25 25 15,0-25-15,-24-1 16,-1-24-16,25 25 16,0 25-16,0-25 15,0-1 1,0 1-1,0 0 17,25-25-17,-1 0-15,1 25 16,0-25-16,25 0 16,-1 0-1,-24 0-15,0 0 16,0 0-1,-1 0 1,1-25 0,-25 0-1,0 0-15,0 1 16,0-26 0,0 25-1,0 0-15,0 1 16,0-26-16,0 25 31,0 0-31,0 1 16,0-1-1,-25 25 1,1-25 0,-1 25-1,0-25 1,0 25 62,25 25-62</inkml:trace>
  <inkml:trace contextRef="#ctx0" brushRef="#br0" timeOffset="12816.3326">15181 7714 0,'0'25'47,"0"0"-47,-25 0 16,0-25-1,25 24-15,0 1 16,0 0 0,0 25-16,-25-50 15,25 24-15,-24 1 16,24 0-16,0 0 15,0 0 1,0 0 15,-25 24-31,25-24 16,0 0-16,0 0 16,0 49-1,-25-49 1,25 0-16,0 24 15,0-24 1,0 0 31,0 0-31,0-1-16,0 1 31,0 0-31,0 0 15,0 0 1,0-1-16,0 1 16,0 0-16,-25 0 15,25 0 1,0-1 0,0 1-1,0 0 1,-25-25 93</inkml:trace>
  <inkml:trace contextRef="#ctx0" brushRef="#br0" timeOffset="14226.6035">14412 9674 0,'0'25'15,"0"-1"-15,0 1 16,-25 0-16,25 0 15,0 0-15,0-1 16,0 1-16,0 0 16,0 25-16,0-26 15,0 1-15,0 0 16,0 25-16,0-25 16,0-1-1,0 1 48</inkml:trace>
  <inkml:trace contextRef="#ctx0" brushRef="#br0" timeOffset="14964.3777">14586 9823 0,'-25'24'15,"0"1"-15,25 0 16,-25-25-16,0 25 16,25 0-1,-25-1-15,25 1 16,0 0 0,0 0-1,0 0-15,0 0 16,50-25-1,-25 0-15,25 0 16,-26 0-16,1 0 16,0 0-16,0-25 15,-25 0-15,25 25 16,-25-25-16,0 0 16,0 0-16,0 1 15,0-1 1,0-25-16,0 25 62,0 1-62,-25 24 32,0 0-32</inkml:trace>
  <inkml:trace contextRef="#ctx0" brushRef="#br0" timeOffset="15911.3674">15082 9550 0,'-25'49'15,"0"1"-15,0 0 16,25-26-16,0 26 16,-25 0-1,25 24-15,-24-24 16,24-1-1,0-24-15,0 0 16,-25 0 0,25 0-1,0-1 17,-25 1-32,25 0 15,0 25 16,0-26-31,-25 1 16,25 25 0,0-25-1,0-1 1,0 1 0,0 0-1,0 0 32,-25-25-31,25 25-1,0-1 1,0 1-16,0 0 16,0 0 15</inkml:trace>
  <inkml:trace contextRef="#ctx0" brushRef="#br0" timeOffset="17287.6614">14313 11385 0,'-25'0'15,"25"25"1,0 0 0,0 0-16,-25-25 15,25 25 1,0-1 109,0 1-110,0 0 17,0 0-17,0 0 1,0-1 0,0 1 46,0 25-46,0-25-1,0-1 1,25 1-16,-25 0 16,0 0-1,25-25 95,-25-25-79</inkml:trace>
  <inkml:trace contextRef="#ctx0" brushRef="#br0" timeOffset="18135.9143">14511 11460 0,'-25'25'16,"-24"24"15,49 1-15,-25-25 15,25-1 0,0 1-15,0 25 0,25-25-16,-1-25 15,1 0 1,25 0-1,-25 0 1,0 0 0,-25-25-16,0 0 15,24 0 1,-24-24-16,0 24 16,0 0-1,0 0 1,0 0-1,0 1 1,0-26 15,-24 50-15,-1 0 0,0 0-1,0 0 16,25 25 16,0 0-31</inkml:trace>
  <inkml:trace contextRef="#ctx0" brushRef="#br0" timeOffset="19226.0555">14933 11112 0,'0'25'16,"0"0"-16,0 0 16,-25 0-1,25 24 1,0-24-1,0 0-15,-25 25 16,25 24-16,0-24 16,0-26-16,0 1 15,0 0 1,-25 0-16,1 0 16,24 24-16,0-24 15,0 0 1,0 24-16,0 1 15,-25 0 1,25-26-16,0 1 31,0 0-31,0 0 47,0 0-47</inkml:trace>
  <inkml:trace contextRef="#ctx0" brushRef="#br0" timeOffset="22621.5803">15851 8359 0,'0'0'0,"24"25"16,-24 0 0,25 0 77,-25-1-77,50 26 0,-1 24-1,-24-24-15,50 24 16,-51-24-16,51 24 15,-26-24-15,-24 24 16,50-24-16,-26 25 16,1-26-16,-25-24 15,-1 25-15,26 24 16,0-24-16,-26-1 16,26 26-16,-25-51 15,25 1-15,-26 0 16,-24 0 46,25 0-46</inkml:trace>
  <inkml:trace contextRef="#ctx0" brushRef="#br0" timeOffset="23534.407">16173 9996 0,'0'-25'15,"50"1"17,-26 24-32,1-25 15,25 25-15,-25-50 16,-1 50-16,1-25 16,0 1-1,0-1 1,24 25-1,-24-25 1,0 25-16,0-25 31,0 25-31,-1-25 16,1 1 0,0 24-1,-25 24 110,0 1-109</inkml:trace>
  <inkml:trace contextRef="#ctx0" brushRef="#br0" timeOffset="25330.2748">15950 11311 0,'0'-25'63,"0"0"-48,0 1 17,0-1-32,25 0 15,-25 0-15,24-49 16,1 24-16,50-24 16,-75 24-16,24-24 15,1-1-15,-25 26 16,25 24-16,-25 0 15,25 25-15,-25-25 16,0 0 0,25 25-1,-25-24-15,24-26 16,-24 0 0,25 50-1,0-24-15,-25-1 16,25 0-16,-25 0 15,25 0 1,-25 1 0,24-1-1,-24 0-15,25 0 16,-25 0-16,0 1 16,25-1-16,0 0 15,-25 0 1,0 0-16,25 1 15,-25-1 17,24 25-17,-24-25 63,0 0-62,0 0 15,25 25-31,0-25 16,-25 1 0,0-1-1,0 0-15,25 25 110,0-25-95,-1 25 110,-24-25-109,25 25-1,-25-24-15,25-1 47,-25 0 0,25 25-31,-25-25-1,0 0 1</inkml:trace>
  <inkml:trace contextRef="#ctx0" brushRef="#br0" timeOffset="27188.8557">14362 13692 0,'25'0'47,"25"0"-31,-26 0-1,1 0-15,25 0 16,-25 0 31,0 0-32,-1 0-15,1 0 16,0 0 0,25-25-16,-26 25 15,1 0-15,50-24 16,-51 24-16,26-25 15,-25 25 1,24-25 0,-24 25 77,0 0-77</inkml:trace>
  <inkml:trace contextRef="#ctx0" brushRef="#br0" timeOffset="36955.9668">11187 13345 0,'25'0'0,"0"0"32,-25-25-32,49 25 15,1 0-15,0 0 16,24 0-16,-24 0 15,24 0-15,-49 0 16,0 0-16,0 0 16,-1 0-1</inkml:trace>
  <inkml:trace contextRef="#ctx0" brushRef="#br0" timeOffset="37994.0064">10716 16247 0,'25'0'31,"0"0"-16,-1 0-15,26 0 16,0 0-16,-26 0 16,26 0-16,0 0 15,24 0-15,-49 0 16,49-25-16,-49 25 16,25 0-16,-1 0 15,-24 0 1,0 0-16,0 0 15,0 0 48,-1 0-47</inkml:trace>
  <inkml:trace contextRef="#ctx0" brushRef="#br0" timeOffset="43203.2417">23962 8334 0,'0'50'16,"0"-25"0,0 0-16,0 24 15</inkml:trace>
  <inkml:trace contextRef="#ctx0" brushRef="#br0" timeOffset="44148.5703">23466 10319 0,'0'-25'16</inkml:trace>
  <inkml:trace contextRef="#ctx0" brushRef="#br0" timeOffset="44594.777">23614 11559 0,'25'25'63</inkml:trace>
  <inkml:trace contextRef="#ctx0" brushRef="#br0" timeOffset="45106.7823">24383 13345 0</inkml:trace>
  <inkml:trace contextRef="#ctx0" brushRef="#br0" timeOffset="46168.0617">24557 15379 0</inkml:trace>
  <inkml:trace contextRef="#ctx0" brushRef="#br0" timeOffset="54699.7839">3324 7764 0,'0'25'31,"0"-1"-15,0 1-16,0 0 15,0 25-15,0-26 16,0 1-16,0 25 15,0 0-15,0-26 16,0 26-16,0 24 16,0-24-16,0 24 15,-25 1-15,25-26 16,0 1-16,0 24 16,0 1-16,0-50 15,0 24-15,0-24 16,0 49-16,0-24 15,0-25 1,0 24-16,0 1 16,0-25-16,0 25 15,0-26-15,0 26 16,0 0-16,25 24 16,-25-24-16,0-1 15,0 26-15,0-1 16,0 0-16,25 50 15,-25 0-15,0 0 16,0 1-16,0-1 16,25-25-16,0 0 15,-25 0-15,24-24 16,-24 24-16,0-25 16,0 1-16,0-1 15,25 0-15,-25-49 16,0 25-16,0-25 15,0 24-15,25 1 16,-25-25-16,25 24 16,-25 1-16,0 24 15,25-49-15,-25 0 16,0 25 0,0-1-16,0 26 15,0-1-15,0 0 16,0 26-16,0-51 15,0 26-15,0 24 16,0-25-16,0-24 16,0 49-16,0-24 15,0-1-15,0 0 16,0 1-16,0-1 16,0 1-16,0-26 15,0 1-15,0-25 16,0 24-16,0 1 15,0-25-15,0 24 16,0 26-16,0-51 16,0 26-16,0 0 15,0-1-15,0 1 16,0 49-16,0-49 16,0-1-16,0 26 15,0-26-15,0 1 16,0 0-16,0-1 15,0 50-15,0 1 16,0-26-16,0 0 16,0 1-1,0 24-15,0-24 16,0-26-16,0 26 16,0-26-16,0 50 15,0-49-15,0 24 16,0-49-16,0 25 15,0 24-15,0-24 16,0 24-16,0-24 16,0 24-16,0-49 15,0 25-15,0-1 16,0-24 0,0 0-16,0 0 15,0 0-15,0-1 16,0 1-16,0 0 15,0 0-15,0 24 16,0-24-16,24 0 109</inkml:trace>
  <inkml:trace contextRef="#ctx0" brushRef="#br0" timeOffset="56025.8191">3200 15478 0,'0'25'16,"0"0"-1,0 0-15,25-1 16,-25 1-16,0 25 16,74 24-16,-74-49 15,0 0-15,25 49 16,0-74-16,0 50 15,-25-1-15,25-24 16,-1 25 0,1-25-1,0-1-15,0 1 16,-25 0 0,25 0-16,-1-25 15,-24 25 48,25-25-48,0-25 1,0 0-16,0 0 16,-1 0-1,1 1-15,0-1 16,0-25-16,24 25 15,-24-24-15,0-1 16,0 1-16,0-1 16,24-24-16,1-26 15,0 26-15,-26 24 16,-24 26-16,25-26 16,0 0-16,-25 25 15,0 1-15,0-1 16</inkml:trace>
  <inkml:trace contextRef="#ctx0" brushRef="#br0" timeOffset="93130.0674">19819 16570 0,'25'0'125,"0"0"-93,0 0 30,0 0-46,-1 0 15,1 0-31,0 0 47,0 0-31,0 0-16,-1 0 15,1 0-15,25 0 16,-25 0-16,-1 0 15</inkml:trace>
  <inkml:trace contextRef="#ctx0" brushRef="#br0" timeOffset="97695.5153">24309 6796 0,'0'25'31,"25"0"-31,-25 25 31,25-1-15,-1 1 0,1-25-16,-25 0 15,25-1 1,-25 51-16,0-50 16,25 24-1,-25 26-15,25-26 16,-25 26-16,24-1 15,26-24-15,-25 24 16,0 0-16,-25-24 16,24 24-16,-24-24 15,0 0-15,25-1 16,-25 1-16,25 24 16,-25 26-16,25-26 15,-25 0-15,25-24 16,-25 24-16,0 1 15,24-26-15,-24 1 16,0 0-16,0 24 16,25 0-16,0 26 15,-25-1-15,25-25 16,-25 26-16,25-1 16,-1 25-16,-24-50 15,25 25-15,-25 1 16,25-1-16,-25 0 15,25 25 1,0-25-16,-25 25 16,0-24-16,0-1 15,0 0-15,0-25 16,0 1-16,0-1 16,0 1-16,0-26 15,0 1-15,0-1 16,0 1-16,0 0 15,0-26-15,24 51 16,-24-25-16,0-26 16,0 51-16,0-26 15,0 51-15,0-26 16,0 0-16,0 1 16,0-26-16,0 1 15,0-25-15,0 24 16,0 1-16,0 0 15,0-1-15,0 1 16,0-1-16,0-24 16,0 25-16,0 0 15,0 24-15,-24-24 16,24-26-16,0 26 16,0 0-1,-25 24-15,25-24 0,-25 24 16,25-24-1,-25-26-15,25 1 16,0 0-16,0 0 16,0 0-16,0 24 15,0 1 17,-25-1-32,25-24 15,0 0-15,0 0 16,-24 0-1,24 24-15,0 1 16,0-25-16,-25 0 16,25 24-16,0 1 15,0-25 1,-25 24-16,25 1 16,-25-1-16,0 26 15,25-26-15,-24 26 16,24-26-16,0 26 15,0-1-15,-25 25 16,25-24-16,-50 24 16,25 0-16,25-24 15,-24-1-15,-1 50 16,0-25-16,0-24 16,25-1-16,-25-49 15,25 0-15,-24 24 16,24-24-1,0 0-15,0 0 16,0 24-16,0-24 16,0 25-16,0-1 15,-25-24-15,25 25 16,0-1-16,-25 1 16,0 0-1,25-1 1,-25-49-16,1 75 15,-1-26-15,25 1 16,-25 0-16,25-1 16,-25 1-16,0 24 15,25 1-15,-49 24 16,49 0-16,-25-25 16,25 1-16,-25-1 15,25 1-15,-25-50 16,25 24-16,-24 1 15,24-25-15,0-1 16,0 1-16,0 0 16,0 0-1,0 0 1,0-1 78,0 1-94,0 0 15,0 0 1,0 0 0,0-50 249,0 0-249,0 0-1,0 0 1</inkml:trace>
  <inkml:trace contextRef="#ctx0" brushRef="#br0" timeOffset="118202.6134">1389 7342 0,'-24'0'0,"-1"0"31,0 0 79,0 0-95,25 25 1,-25-25 0,1 0-1,-1 0 17,-25 0-17,25 25-15,1-25 16,-1 25-16,0-25 15,0 24 1,-24 1 0,24-25-16,-25 25 15,1 0-15,24-25 16,-25 49-16,25-49 16,0 0-16,25 25 15,-24-25-15,24 25 47,0 0-31,-25-25-1,25 25-15,0-1 16,-25 26 0,25-25-1,0 0 1,0 49-16,0-49 15,0 0-15,0 24 16,0 1-16,0 0 16,0-1-16,0-24 15,0 25-15,0-1 16,0 1 0,0-1-16,0 1 0,25 0 15,-25-26 1,25 1-1,-25 0 1,24 0 0,-24 0-1,25-25-15,0 24 32,0 1-17,0 0 1,-25 0-1,25-25-15,-1 25 16,1-1 0,25-24-16,-25 25 15,-1-25-15,1 0 16,0 0-16,0 0 16,0 0-16,24 0 15,-24 0-15,25 0 16,-26 0-16,1 0 15,25 0-15,-25 25 16,-1-25-16,1 0 16,0 25-16,0-25 15,0 0-15,24 0 16,1 0 0,-25 0-1,-1 0-15,1 0 16,0 0-1,0 0 1,0 0-16,-1 0 16,1 0-16,25 0 15,0-25-15,-26 0 16,26 25-16,0-25 16,-1 25-16,-24 0 15,25 0-15,-1 0 16,26-24-16,-51 24 15,51-25-15,-26 25 16,-24 0-16,0 0 16,0 0-16,0 0 15,-1-25-15,1 25 16,0 0-16,0 0 16,0 0-1,-1 0 16,-24-25-31,25 25 16,-25-25 0,25 25-1,-25-24-15,0-1 16,25-25-16,0 25 16,-25-24-16,0-1 15,0 1-15,24-26 16,-24 50-16,0-49 15,0 24-15,0-24 16,0 24-16,0 1 16,0-26-16,0 50 15,25-24-15,-25 24 16,0-25-16,0 26 16,0-1-16,0 0 15,0 0-15,0 0 16,0 1-1,0-26 1,0 0 0,0 26-16,0-1 15,0 0-15,0-25 16,0 26 0,0-26-16,0 25 15,0 0-15,-25 25 16,1-24-16,24-1 15,-25 0 1,0 25 0,0-25-1,25 0 1,-25 1 0,-24 24-1,24-25 1,0 25-1,0 0 1,1 0 0,-1 0-16,-25 0 31,25 0-15,1 0-1,-26 0-15,25 0 16,-24 0-16,-1 0 15,0 0 1,26 0 15,-1 0 1,0 0-17,0 0 1,0 0-1,1 0 1,-1 0-16,0 0 31,0 0-31,0 0 16,1 0 15,-1 0-15,0 25-16,0-25 15,0 24-15,0-24 16,-24 50 0,24-50-16,0 0 15,0 50-15,1-50 16,-1 24 156,-25-24-63,50 25-109,-49-25 16,49 25-16,-25-25 15,25 25-15,-25-25 16,-25 0 0,50 25-1</inkml:trace>
  <inkml:trace contextRef="#ctx0" brushRef="#br0" timeOffset="120062.2107">1067 12452 0,'0'-25'47,"0"50"-31,25 25-1,-25-26 1,25 1 0,-1 0 15,-24 0-31,25 0 15,-25-1 1,25-24 0,0 25-1,0-25 17,-1 0-32,1 0 15,25-25 1,-25-24-16,24-1 15,1 25-15,24-49 16,1 24 0,-75 26-16,49-26 15,-24 25-15,25-24 16,-1 24-16,1 25 16,0-25-16,-26-25 15,1 25 1,0 25-1,-25-24-15,25-1 32,-50 25 155</inkml:trace>
  <inkml:trace contextRef="#ctx0" brushRef="#br0" timeOffset="122211.4661">1092 14932 0,'0'25'63,"0"0"-47,25-25-16,-25 25 15,0 0 1,24-25-1,-24 24-15,0 1 63,25 0-32,0-25-15,0 25-1,-25 0-15,25-1 32,-1-24-1,1 0 0,0 0-31,25 0 16,-26 0-1,1-24 1,0-1-16,0 25 16,0-25-16,24 25 15,-49-25 1,50 0-16,-25 1 16,-25-1-16,49-25 15,-24 25-15,0 1 16,49 24-16,-74-25 15,25 0-15,0 0 16,0 25-16,0-25 16,-25 1-16,24 24 15,-24-25 32,25 25 0</inkml:trace>
  <inkml:trace contextRef="#ctx0" brushRef="#br0" timeOffset="127054.5078">620 8979 0,'25'0'32,"0"0"-17,0 0 17,0 0-1,-1 0-16,1 0-15,25 0 32,-25 0-17,24 0-15,1 25 16,0-25-16,-1 25 16,-24-25-16,49 0 15,-24 0-15,24 0 16,1 0-16,-1 0 15,-24 0-15,-25 25 16,-1-25-16,26 0 16,0 0-16,24 0 15,-24 0-15,49 0 16,-25 0-16,1 0 16,-1 0-16,-49 0 15,25 0-15,-1 0 16,-24 0-1,0 0-15,0 0 16,24 0 0,1 0-1,-1 0-15,-24 0 0,25 0 16,24 0 0,1 0-16,-1 0 15,0 0-15,-49 0 16,25 0-16,-1 0 15,-24 0-15,0 0 16,0 0 15,0 0-15,0 0 0,-1 0-1,1 0 298,0 0-298,0 0 1,0 0-16,-1 0 16,1 0-1,0 0 1,0 0-1,0 0-15,-1 0 16,1 0 0,0 0-16,25 0 15,-26 0-15,1 0 16,0 0 0,0 0 46,0 0-46,-1 0-1</inkml:trace>
  <inkml:trace contextRef="#ctx0" brushRef="#br0" timeOffset="130778.9175">2382 12328 0,'24'0'16,"1"0"0,0 0-1,0 0 1,0 0 0,24 0-16,-24 0 15,25 25-15,24 0 16,0 49-16,1-49 15,-26 24-15,26 1 16,-25 0-16,24-26 16,-49 1-16,-25 0 15,49 0-15,-49 0 16,0 49-16,25-24 16,0 24-16,-25-24 15,0-26-15,0 51 16,25-26-16,-25 1 15,25 25 1,-25-26-16,0 26 16,0-26-16,0 50 15,0-49-15,0 24 16,0 26-16,0-26 16,0 0-16,0 1 15,0 24-15,0-25 16,0-24-16,0 24 15,0-24-15,0 25 16,0-1-16,-25 0 16,25 1-16,0-26 15,-25 26-15,25-26 16,-25 26-16,25-50 16,-25-1-16,25 26 15,-49 24-15,49-49 16,0 0-16,0 0 15,0 0 1,0-1-16,-25 1 31,25 0 1,-25-25-17,25 50-15,0-26 16,0 1-16,-25-25 15,1 50 1,24-25-16,-25 0 16,25-1-16,-25 26 15,0-50-15,25 25 16,0 24-16,-25 1 16,0-25 30,50-50 48,25-25-78</inkml:trace>
  <inkml:trace contextRef="#ctx0" brushRef="#br0" timeOffset="133288.2061">4143 13295 0,'-25'0'47,"0"0"-31,0 0-1,1 50 1,24-25-16,-25 0 15,0 24 1,25 26-16,-25-26 16,0 1-16,0 24 15,25 1-15,-24-1 16,24-24-16,-25-1 16,25-24-16,0 25 15,0-26-15,0 1 16,0 0-1,49-25 17,-24 0-32,25 0 15,0 0-15,-1 0 16,-24-25-16,0 0 16,0 1-1,-1-1-15,-24 0 16,0 0-1,0 0-15,0 1 63,-24 24-47,-26 0-1,25 24 1,25 1-16,-25 50 15,25-51 1,0 26-16,0 0 16,0-1-16,0 1 15,0-1-15,0 1 16,25 25-16,25-1 16,-25-49-16,24 0 15,1-1-15,-1-24 16,1 0-1,-25 0 1,-25-49-16,0-26 16,0 51-16,0-51 15,0 25-15,0 26 16,0-26-16,0-24 16,0 24-16,-25 0 15,0 26-15,0-1 16,1 25-1,-1 0 1,0 49 0,25 1-1,0 0 1,0-26 0,0 1-16,0 0 46,50-25-14,-1 0-32,-24-50 15,25 1-15,-26-26 16,1 26-16,0 24 16,0-25-16,24 26 15,-24-1-15,0 0 16,25 25-16,24-25 15,-24 25-15,-26 0 16,26 0-16,49 0 16,-24 0-16,-26 0 15,-49 50 1,0-1-16,0 1 16,0-25-16,0 24 15,0-24-15,0 25 16,-24-25-1,-1-1 1,0-73 31,25 24-47,0 0 16,0-24-16,0 24 15,25 25 16,0 0-15,-1 0 0,1 25-16,0-25 15,0 0-15,0 0 16,-1 24-16,26-24 16,0 0-16,-26 0 15,51 0-15,-50 0 16,-1-24-16,1-26 15,-25 25-15,25 0 16,-25 1-16,0-1 16,0 50 46,0 24-46,0 1-1,0-25-15,-25 24 0,25-24 16,0 25 0,0 49-16,0-25 15,0 1-15,0-1 16,0-24-16,0-25 16,0-75 46,0 0-62,0-24 16,0-1-16,0-24 15,0 0 1,25-25-16,-25 25 16,25 0-16,-25-1 15,25 26-15,-1 24 16,1 1-16,0 49 15,-25-25-15,25 25 16,0-25-16,-25 0 16,24 25-16,1 0 15,0 0 1,0 0 0,0 0-1,-25 25 1,0 0-1,0 0-15,0 0 16,0-1-16,0 1 16,0 0-16,0 0 15,0 0-15,-25-1 16,0 26-16,0-25 16,0 0-16,-24-1 15,49 1-15</inkml:trace>
</inkml:ink>
</file>

<file path=ppt/ink/ink6.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2:57:56.765"/>
    </inkml:context>
    <inkml:brush xml:id="br0">
      <inkml:brushProperty name="width" value="0.05292" units="cm"/>
      <inkml:brushProperty name="height" value="0.05292" units="cm"/>
      <inkml:brushProperty name="color" value="#FF0000"/>
    </inkml:brush>
  </inkml:definitions>
  <inkml:trace contextRef="#ctx0" brushRef="#br0">10145 2629 0,'0'25'94,"0"0"-63,25 0-15,-25 0 30,25-1-14,0-24 15,-25 25 15,25-25-31,-1 0-15,-24 25 31,25 0-16,0-25 157,0 0-142,25-25-30,49 0 0,50-49 15</inkml:trace>
  <inkml:trace contextRef="#ctx0" brushRef="#br0" timeOffset="3283.5946">5879 4465 0,'25'0'16,"0"0"93,24 0-78,26 0-15,-26 0 15,-24 0-15</inkml:trace>
  <inkml:trace contextRef="#ctx0" brushRef="#br0" timeOffset="5047.3216">6226 6003 0,'25'0'47,"0"0"-16,0 0 16,0 0-31,-1 0 0</inkml:trace>
  <inkml:trace contextRef="#ctx0" brushRef="#br0" timeOffset="6032.2556">11733 6846 0,'0'75'31,"-25"24"-31,25 99 16,-49 422 15,49 0 1,0-272-1,0-175-16</inkml:trace>
  <inkml:trace contextRef="#ctx0" brushRef="#br0" timeOffset="8872.4552">17215 10368 0,'-25'0'31,"0"0"1,0 0-32,1 0 31,-1 0-16,-25 25 1,-49 25 15,-25-25-15,25-25 15,49 24 0,50 1-15,-25 0 15,0-25-15,1 50 15,-1-50-31,25 49 31,0-24-31,-25 0 0,0 24 16,0 75 15,1-49-15,24-50 15,0 74 0,0-50-15,0-24 15,0 0 1,0 0-17,0 0 345,0 0-329,24-1-16,-24 1 17</inkml:trace>
  <inkml:trace contextRef="#ctx0" brushRef="#br0" timeOffset="10695.7555">11212 10716 0,'0'0'0,"25"0"62,24 0-31,-49 49-15,50 26 15,-25-26 1,0 26-17,0-51 16,-1 51-15,26 24 15,-50-49-15,0-25 15,25 24 0,-25-24-31,0 25 32,0-1-17,0-24 1,0 0 0,0 0-1</inkml:trace>
  <inkml:trace contextRef="#ctx0" brushRef="#br0" timeOffset="13214.4669">10741 12055 0,'0'25'15,"25"-25"17,-25 25-17,24-25 16,51 24 1,49 76-17,-25-75 17,75-25-17,-25-75 16,-75 1-15</inkml:trace>
  <inkml:trace contextRef="#ctx0" brushRef="#br0" timeOffset="14065.9522">11138 13370 0,'24'49'94,"1"-24"-79,50 50 17,-75-26-1,0-24-16,49-25 17,100-25-17,-25-99 17,-49 99-17</inkml:trace>
  <inkml:trace contextRef="#ctx0" brushRef="#br0" timeOffset="14895.307">11162 14337 0,'0'75'31,"0"-51"-31,0 1 15,0 0 17,0 25-1,25-1-15,25-24 15,24-25-16,26-25 17,24-99-17,-75 75 17</inkml:trace>
  <inkml:trace contextRef="#ctx0" brushRef="#br0" timeOffset="19209.869">10691 15999 0,'25'0'140,"25"25"-124,-26-25 62,1 0-62,0 0 15,0 0-15,0 0 156,-25 25-141,24-25-16,26 24 17,-25-24-1,0 25 31,-1-25-46,1 25 0,25 0-1,-25 0 17,-1-1-1,1-24-16,0 0 110</inkml:trace>
  <inkml:trace contextRef="#ctx0" brushRef="#br0" timeOffset="22830.5647">15404 16743 0,'-99'25'31,"-25"49"1,49-24-17,1 0 16,0 24-15,49-49 15,0 49-15,0-24 15,25-25-15,-25-1-1,25 1 32,0 0-47,0 25 32,0-1-17,0-24 16,0 0 1,0 0-17,0-1 17,0 1-17,0 0 1,0 0 234</inkml:trace>
</inkml:ink>
</file>

<file path=ppt/ink/ink7.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02:17.492"/>
    </inkml:context>
    <inkml:brush xml:id="br0">
      <inkml:brushProperty name="width" value="0.05292" units="cm"/>
      <inkml:brushProperty name="height" value="0.05292" units="cm"/>
      <inkml:brushProperty name="color" value="#FF0000"/>
    </inkml:brush>
  </inkml:definitions>
  <inkml:trace contextRef="#ctx0" brushRef="#br0">2754 12898 0,'0'-24'16,"24"24"15,1-25-15,0 25-1,0 0 1,0 0-16,-1 0 16,1 0-16,0 0 15,25 0-15,24 0 16,-24 0-16,49 0 16,50 0-16,24 0 15,51 0-15,24 0 16,0 0-16,223 0 15,-49-25-15,-224 25 16,-74 0-16,-99 0 16,0 0-16,24 0 15,-24 0 32</inkml:trace>
  <inkml:trace contextRef="#ctx0" brushRef="#br0" timeOffset="2208.6969">13444 12650 0,'0'25'63,"0"0"-63,0 0 15,0 0 1,0 24-16,0 1 16,25-25-16,-25 24 15,0-24-15,25 0 16,-25 0-1,25-25 126,0 0-110,0 0-31,-1-25 32,1 25-32,-25-25 15,25 0-15,25 0 16,-26 1-16,1 24 15,25-50-15,-25 25 16,24 0-16,1 1 16,24-51-16,-24 50 15,-1 1-15,1-26 16,-25 50-16,0-25 16,-1 0-1,1 25 266</inkml:trace>
  <inkml:trace contextRef="#ctx0" brushRef="#br0" timeOffset="4708.477">12824 12626 0,'-24'0'47,"-1"-25"-16,0 25-31,0 0 16,0-25-1,1 25-15,-51-74 16,26 74 15,-1-50-31,0 25 16,-49-24-16,-25-1 15,0 0-15,25 26 16,-25-1-16,-25 0 16,25 0-16,0 25 15,50 0-15,-1 0 16,25 0-16,26 0 16,-1 0-16,-25 0 15,1 0-15,-26 0 16,50 0-1,-24 0-15,24 0 16,-49 0 0,24 0-16,-24 0 15,24 0-15,-24 0 16,49 0 0,-25 25-16,-24 0 0,24-25 15,-49 25 1,24-25-16,1 0 15,0 24-15,-1-24 16,26 0-16,-26 0 16,50 0-16,1 0 15,-1 0-15,0 25 16,0-25 0,-24 0-16,24 25 15,-25 0-15,25-25 16,25 25 93,-24-25-109,24 24 235,0 1-220,-25 0 1,25 0-1,-25-25-15,25 25 16,-25-25-16,0 24 16,25 1-1</inkml:trace>
  <inkml:trace contextRef="#ctx0" brushRef="#br0" timeOffset="5365.2467">9302 12229 0,'0'49'63,"0"-24"-48,0 25-15,0-25 16,25-1-1,0 1-15,-25 0 16,0 0-16,25-25 16,-1 49-16,-24-24 15,50 0 1,-25-25 31,49 0-47,-74-25 15,50 0-15,-1 1 16,26 24-16,-1-25 16,-24-25-16,-25 1 15</inkml:trace>
  <inkml:trace contextRef="#ctx0" brushRef="#br0" timeOffset="9551.7348">8409 14635 0,'0'25'203,"0"-1"-187,25-24-1,-25 25 1,25-25 0,0 25-1,-1 0-15,1-25 16,0 25-1,0-25 17,0 24-17,-1-24 1,1 0-16,0 25 16,0-25-16,0 25 15,-1-25-15,1 25 16,25 0-1,-25-25-15,-1 0 16,1 24-16,0-24 31,-25 25-31,25-25 16,-25 25 0,25-25-16,-1 0 15,1 0 1,0 0-16,0 25 31,0 0-31,-1-25 16,1 0-16,25 0 15,-50 24-15,25-24 16,-1 0-16,1 25 16,0-25 30,0 0-30,0 0 0,0 0-16,-1 0 15,1 0-15,0 0 16,0 0 0,0 0-16,-1 0 31,1 0-31,25 0 15,-25 0 1,-1 0-16,26 0 16,-25 0-1,0 0-15,24 0 16,-24 0-16,0 0 16,0 0-16,-1 0 15,1 0-15,0 0 16,0 0-16,0 0 31,-1 0-15,1 25-16,0-25 15,0 0 1,0 0-16,-1 0 16,1 25-16,25-25 15,-25 25 1,-1-25-16,1 0 15,0 0-15,0 0 16,25 0 0,-26 0-16,1 0 15,0 0-15,0 0 16,24 0-16,1 0 16,24 0-16,-24 0 15,0 0-15,-1 0 16,1 0-16,24 24 15,1 1-15,-1-25 16,0 0-16,1 0 16,-26 0-16,26 25 15,-25-25-15,-1 0 16,1 0-16,49 0 16,-25 0-16,1 0 15,-1 0-15,25 0 16,-24 0-16,-26 0 15,26 0-15,-50 0 16,24 0-16,-24 0 16,0 0-16,0 0 15,-1 0-15,1 0 16,0 0-16,25 0 16,-26 0-16,26 0 15,0 0 1,-25 0-16,24 0 15,-24 0-15,0 0 16,24 0-16,1 0 16,0 0-16,-1 0 15,1 0-15,24 0 16,-24 0-16,-1 0 16,-24 0-16,0 0 15,0 0-15,0 0 16,-1 0 15,1 0-15,0 0-1,0 0-15,24 0 16,1 0-16,24 0 16,-24 0-16,0 0 15,-1 0-15,1 0 16,0 0-16,24 25 15,-49-25-15,24 0 16,26 0-16,-26 0 16,26 0-16,-50 0 15,24 0 1,1 0-16,-25 0 16,-1 0-16,26 0 15,-25 0-15,0 0 16,-1 0-16,1 0 15,0 0-15,0 0 16,24 0-16,1 0 16,-25 0-16,25 0 15,-26 0-15,26 0 16,-25 0-16,0 0 16,24 0-16,1 0 15,-1 0 16,1 0-31,0 0 16,24 0 0,-24-25-16,-1 0 15,1 25-15,-1-25 0,-24 1 16,0 24-16,25-25 16,-1 25-1,-24-25-15,0 25 16,0 0-16,-1 0 15,1 0 1,0-25 0,25 0-1,-26 25 1,1 0 0,0-24-16,0 24 15,0 0 16,-25-25-31,25 25 32,-1-25 421,1 0-438,0 25 1,-25-25 0,25 1-1,-25-1 63</inkml:trace>
  <inkml:trace contextRef="#ctx0" brushRef="#br0" timeOffset="11028.6739">15553 14709 0,'25'-25'47,"-25"1"-31,24 24-1,1 0 32,0 0-31,0 0 15,0 0-15,0 0 62,-1 0-78,26 0 31,-25 0 16,0 0-32,-1 0 1,-24 24 0,25-24-1,0 0 1,0 25 0,0-25-1,-1 25-15,-24 0 16,25-25-16,-25 25 15,25-25 1,-25 24 0,0 1-1,50 0 1,-50 0 15,0 0-15,24-1 15,-24 1-15,0 0-1,0 0 17,0 0-17,0-1 1,0 1-1,0 0-15,0 0 47,0 0-31,0-1 0,0 1-1,0 0-15,0 0 16</inkml:trace>
  <inkml:trace contextRef="#ctx0" brushRef="#br0" timeOffset="26128.5314">323 12948 0,'0'25'32,"0"0"-17,0-1 1,0 1-16,0 25 31,0-25-31,0 24 16,0 1-1,0-25-15,0 24 16,0 1-16,0 24 16,0-49-1,0 0 1,0 25-16,25-26 16,-25 1-1,24 0 1,1-25-1,0 0 17,0 0-17,0 0 17,-1 0-1,26 0-16,24 0 1,-49 0 0,0 0-16,25 0 15,-26 0-15,26-25 16,-25 25-16,0 0 16,0 0 93</inkml:trace>
  <inkml:trace contextRef="#ctx0" brushRef="#br0" timeOffset="27468.3847">769 13345 0,'25'0'78,"0"0"-63,0 25 1,0 0 0,-1-25-1,1 24-15,0-24 16,-25 25-16,25 0 16,24-25-16,-49 25 15,25-25 1,-25 25-1,0-1 48,0 1-32,0 0 0,-25 25 32,1-26-47,-1 1-1,0 25 1,0-50-16,25 25 15,-25-1 1,25 1-16,-24-25 16,24 25-1,-25-25 48</inkml:trace>
  <inkml:trace contextRef="#ctx0" brushRef="#br0" timeOffset="29084.5023">670 13767 0,'-25'0'0,"25"24"16,0 1-16,0 0 15,-25 25 1,25-26 0,0 1-1,-24 50-15,24-51 16,0 1-16,0 0 16,-25 25-16,25-1 15,-25-24-15,25 49 16,0-49-16,0 25 15,-25 0-15,25-1 16,0-24-16,0 25 16,0-1-16,0 1 15,0-1-15,0 1 16,0-25 0,0 0-16,0-1 15,0 26-15,0 0 16,0-1-1,0-24-15,0 25 16,25-26-16,-25 1 16,25 25-16,-25-1 15,25-24-15,-25 0 16,0 0 0,0 0-16,24 24 15,1-49-15,-25 25 16,25-25-16,0 25 47,-25 0-32,25-25 17,-1 0-1,1 0-16,0 0-15,0 0 16</inkml:trace>
  <inkml:trace contextRef="#ctx0" brushRef="#br0" timeOffset="29807.7871">844 15280 0,'25'0'78,"-1"0"-62,-24 24 0,0 1 15,25 0-31,-25 0 16,0 0-1,25 24 1,-25-24-1,0 0 1,0 0-16,0 0 16,0-1-16,0 1 15,0 25 1,0-25 0,0 24 30</inkml:trace>
</inkml:ink>
</file>

<file path=ppt/ink/ink8.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08:32.224"/>
    </inkml:context>
    <inkml:brush xml:id="br0">
      <inkml:brushProperty name="width" value="0.05292" units="cm"/>
      <inkml:brushProperty name="height" value="0.05292" units="cm"/>
      <inkml:brushProperty name="color" value="#FF0000"/>
    </inkml:brush>
  </inkml:definitions>
  <inkml:trace contextRef="#ctx0" brushRef="#br0">10567 7417 0,'25'24'94,"-25"1"-78,25 0-1,-25 25-15,25-1 16,-25 1-1,0-1 1,0 1-16,24-25 16,1 24-16,0-49 156,0-49-125,0 24-31,-1-25 16,1 26-16,25-26 15,-25 25-15,24-49 16,1 49-16,-1 0 16,1-24-16,24-26 15,1 50-15,-50-24 16,49-1-16,-49 25 16,25 1-16,-26-26 15,26-24-15,0 49 16,-26-25-1,1 1-15,25 24 16,-25-25-16,-1 25 16,1 0-1,-25 1 17</inkml:trace>
  <inkml:trace contextRef="#ctx0" brushRef="#br0" timeOffset="27735.4953">8186 9029 0,'25'0'94,"0"0"-78,-1 0-1,1 0 1,0 0-16,0 0 15,24 0-15,1 0 16,24 0-16,-24 0 16,24 0-1,1 0-15,-26 0 16,-24 0-16,25 0 16,-1 0-16,1 0 15,0 0-15,24 0 16,-24 0-16,49 0 15,-25 0-15,1 0 16,-1 0-16,25 0 16,1 0-16,-26 0 15,-24 0-15,24 0 16,-49 0-16,0 0 16,-1 0-16,1 0 15,0 0-15,25 0 16,-26 0-1,1 0 1</inkml:trace>
  <inkml:trace contextRef="#ctx0" brushRef="#br0" timeOffset="29067.5925">9922 8781 0,'25'0'15,"0"0"1,0 0-16,-1 0 15,1 0-15,25 0 16,-25 0 0,-1 0-16,1 25 15,0-25 1,0 24 0,0 1-16,-1-25 15,1 0 1,0 25-1,0 0 1,0 0 0,-25-1 62,0 26-31,0-25-32,0 0 17,0 0-32,0-1 15,0 1 48,-25-25-48,25 25 1,-50 0 0,25 0-16,1-1 15,-1 26 1,0-25-1,0 0-15,0-1 16,1 1-16,-1-25 78,0 0-62,0 25-1,0 0-15,1-25 16,-1 0-16,0 0 31,25 49-31,-25-49 16</inkml:trace>
  <inkml:trace contextRef="#ctx0" brushRef="#br0" timeOffset="41052.9675">15007 5482 0,'-25'0'16,"1"0"-16,24 25 16,-25-25 62,25 24-63,-25 1 32,0-25-31,25 25 0,0 0-1,0 0 1,0 24-1,0-24 1,0 0 0,0 0-16,0-1 15,0 1 1,0 0 0,0 0-16,0 0 15,0 0 1,0 24-16,50-49 15,-25 25-15,-1 0 16,1 49-16,50-49 16,-26 0-1,26 24-15,-1 1 16,-24-50 0,-26 25-16,1 0 15,0-25-15,0 0 16,0 0-1,-1 0 1,1 0 0,0 0-16,0 0 15,0 0-15,-1-25 16,1 25-16,0-25 16,0 0-16,25 25 15,-1-25-15,-24 1 16,0-1-16,0 0 15,-1 0 17,1 25-17,-25-25-15,0 1 32,0-26-17,0 25 1,0 0-1,0-24 1,0 24 0,0 0 31,-25 25-32,1-25 1,-1 0 15,-25-24-31,25 24 16,-49-25-16,49 26 15,-25-26-15,26 50 16,-1 0-16,-25-50 16,25 50-16,-24-49 15,-1 24 1,50 0-16,-25 0 15,-24 25 1,24 0-16,-25-24 16,1-1-16,-1 25 15,1-25-15,-1 25 16,0-25 0,1 25-1,24 0 16,0 0 1</inkml:trace>
  <inkml:trace contextRef="#ctx0" brushRef="#br0" timeOffset="44016.7825">16892 6573 0,'25'-25'15,"0"25"17,0-24-1,0 24-31,24-25 16,1-50-16,-25 75 15,49 0-15,-24 0 16,-1 0-1,-24 0-15,25 0 16,-1 0-16,1 0 16,-25 0-1,-1 0-15,1 0 16,-25 25 125,0 0-141,0 25 15,0-1-15,0 26 16,0-1-16,0 0 15,0 51-15,0-1 16,0-25-16,0 0 16,0-25-16,0 1 15,0-50 17,0-1-32,0 1 46,0 0-30,0 0-16,0 0 16,0-1-1,0 1-15,0 0 16,0 0-16,0 0 16,0-1-1,-25-24 95,1 0-95,-1-24-15,0 24 16,0 0-16,25-25 15,-49 25-15,24 0 16,0 0 0,-25-25-16,26 25 15,-1 0-15,-50 0 16,26-25-16,-26 25 16,26 0-16,-1 0 15,25 0-15,-24 0 16,-26 0-16,51 0 15,-1 0-15,0 0 16,0 0-16,-25 0 94,26-25-94,-1 25 15,-25 0-15,25 0 16,1 0-16,-1 0 16,0-24 46,25-26 16,0 25-62,0 0-16,0-49 16,0 0-1,0 24-15,0 25 16,0-24-16,0 24 31,0-25-31,0 1 16,0-1-16,0 25 15,-25-24-15,25 24 16,0 0 0,0 0 15,-25-25-16,1 26 1,24-1-16,0-50 16,0 26-16,0 24 15,0-25-15,-25 1 16,25 24 125,49 25-79,-49 25-62,25-25 16,25 0-1,-1 0-15,26 0 16,-50 0-16,49 0 16,50 0-16,25 0 15,-25 0-15,25 0 16,-25 0-16,-50 0 15,-49 0-15</inkml:trace>
  <inkml:trace contextRef="#ctx0" brushRef="#br0" timeOffset="48077.3325">19770 6499 0,'-25'49'47,"25"-24"-47,-25 0 16,0 25-16,0-1 15,1-49-15,24 50 16,-50 24-16,25-49 15,-24 25-15,24-25 16,25-1-16,-25 26 16,25-25-16,-25 24 15,0-24 1,1 25-16,-1-25 16,-25 24-16,50-24 15,-25 0 1,1 0-16,-1 24 15,0 1 1,25-25 0,-25-1-1,25-48 204,25 24-172,0 0-31,0 0-1,-1 0-15,26 0 16,-25 0-16,0 0 15,24 0-15,-24 0 16,25 0-16,-26 0 16,51 0-16,-50 0 15,24 0-15,1 0 16,24 0-16,1 0 16,24 0-16,0 0 15,0 0-15,-24 0 16,24 0-16,-25 0 15,1 0-15,-26 0 16,-24 0-16,0 0 16,49 0-16,-24 0 15,0-25-15,-26 25 16,26 0-16,0 0 16,-25-25-16,24 25 15,-24 0 1,0 0-16,0 0 15,24 0 1,-24 0 0,25 0-1,-26 0 95,-24-25 30,25 25-124,-25-25-16,25-24 16,25-26-1,-26 75-15,-24-74 16,25 74-16,-25-25 15,0 0 1,0 1-16,0-1 16,25 0-1,0 0 1,0 0 0,-25 1-16,24-1 15,1 25-15,0 0 16,25-25 46,-50-25-46,24 1 0,1 49-1,-25-25 1,0 0 921,0 0-905,25 0 46,25-24-63,-26-1 1,1 50 15,-74 0 219,24 0-234,0 0 15,-25 0-31,26 0 16,-26 0-16,25 0 15,-24 0-15,24 0 16,-25 0-16,1 0 16,-1 0-16,-24 0 15,49 0-15,0 0 16,0 0-16,0 0 15,-24 0 1,24 0 0,0 0-16,0 0 15,-24 0-15,-26 0 16,50 0 0,1 0-1,-1 0 1,0 0-1,0 0 1,0 0 0,1 0-1,-1 0 1,0 0 0,0 0 30,0 0-46,1 0 16,24 25-16,-25 0 16,0-25 15,0 0-31,0 0 16,1 0-1,-1 0 1,0 0-1,-25 0 17,-24 0-32,49 0 15,0 0-15,-24 0 16,-1 0-16,25 0 16,1 25-16,-1-25 15,0 0 95</inkml:trace>
  <inkml:trace contextRef="#ctx0" brushRef="#br0" timeOffset="51327.3137">19720 6598 0,'25'0'16,"0"0"15,-1 0-15,1 0-1,0 0-15,0 0 78,0 0-46</inkml:trace>
  <inkml:trace contextRef="#ctx0" brushRef="#br0" timeOffset="54068.647">23342 6077 0,'0'25'110,"-25"0"-110,0-25 15,0 25-15,25-1 16,-25 1-16,1-25 16,24 25 30,-25-25-30,0 25-16,0 0 16,-24-1-1,24-24 17,0 0-32,-25 0 46,25 50-46,-24-25 16,49 0 0,0-1-1,0 26 1</inkml:trace>
  <inkml:trace contextRef="#ctx0" brushRef="#br0" timeOffset="59733.4077">23614 5804 0,'0'25'234,"-24"-25"-218,-1 50 0,0-50-16,0 25 15,0-25-15,1 24 16,-1 1-16,-25 50 16,25-51-1,-24 26 16,-1-25-31,1 49 16,-1-74-16,50 25 16,-50-25-16,26 25 15,24 24-15,-25-49 16,0 25-16,0 0 16,0 0-1,0 0-15,-49 24 16,49-24-16,25 0 15,-49 0-15,24-1 16,0 1-16,0-25 63,0 0-63,25 25 15,0 0-15,-24-25 16,24 25-1,24-25 314,1 0-298,-25 24-31,0 1 15,25-25 1,-25 25-16,25-25 16,-25 25-16,0 0 15,0-1 1,49 1-16,1-25 16,-25 50-1,0-25 1,-1-25 46,1 49-30,0-24-17,-25 0 16,50 25-15,-25-26 0,-25 1-1,24 0 220,1 0-204,0 0-15,-25-1-1,25 1 16,-25 0-15,25-25 31,-1 25-47,-24 0 281,25 24-265,0-24 31,0 0-32,0 0 17,-1-1 202,-24 1-234,0 0 47,-24-50 0,-1 25-47,25-25 15,0 1 63,0-1-62,0 0-16,0 0 31,0 0 188,0 1-203,0-1 15,0 0-31,0 0 16,25 25 234,-1 0-235,1-25 1,0 1-1,-25-1 1,25 25 0,24 0-1,-49-25 1,25 25 109</inkml:trace>
  <inkml:trace contextRef="#ctx0" brushRef="#br0" timeOffset="64396.0847">23590 5730 0,'0'25'31,"24"-25"63,1 24-78,-25 1-16,0 0 15,50 25-15,-25-25 16,-25-1-16,49-24 16,-49 25-1,0 0-15,25 0 31,0-25-31,-25 25 16,49-1 0,-24 1-1,25 0 1,-25 0 0,-25 0-16,24-25 15,1 24 48,0 26-48,25 0-15,-50-26 16,0 1 140,25 0-125,-25 0-15,0 0 0,74 24-16,-49-24 125,-25 0-110,25-25 1,-25 25 46,24-25-46,-24 24-16,0 1 78,25-25-78,-25 25 141,-25 0-141,1-25 15,-26 0-15,50 25 16,-50-1-16,1 26 16,-1 24-1,-24-24-15,-1-25 16,26 0-16,-1 0 16,25-1-16,-24 1 15,-1 50-15,0-26 16,1-24-16,-1 0 15,50 0 1,-49-1-16,24-24 31,0 25-15,25 0-16,-25-25 16,0 25-16,25 0 31,-24-25-31,24 24 15,0 1 1,-25 0 0,25 25 46,0-26 126</inkml:trace>
  <inkml:trace contextRef="#ctx0" brushRef="#br0" timeOffset="67471.6437">23391 7466 0,'0'25'31,"0"0"-16,-25 0-15,25-1 16,0 26-16,0 0 16,0 24-16,0-49 15,0 0-15,0 24 16,0 1-16,0 24 16,0-24-16,0 0 15,-24-1-15,24-24 16,0 0-16,0 0 62,0-1-46,0 1 0,0 0-16,-25 0 31,25 0-31</inkml:trace>
  <inkml:trace contextRef="#ctx0" brushRef="#br0" timeOffset="68263.4994">23193 8062 0,'0'24'16,"0"1"-16,0 0 15,0 25 1,25-50-16,-25 49 15,0-24 1,24 0 0,1 0-16,-25-1 15,25 1-15,0 0 16,0 25 0,-1-50-1,26 0 16,24 0-15,-49-25-16,25-25 16,-1 50-16,1-25 15,24-24-15,-24-1 16,0 25-16,-26 1 16,-24-1-1</inkml:trace>
  <inkml:trace contextRef="#ctx0" brushRef="#br0" timeOffset="69309.7194">23689 7665 0,'-25'24'15,"25"1"-15,0 0 16,0 0 0,0 0-1,0-1 32,25-24-31,0 0-1,-1-24-15,1-1 16,0 0 0,0-25-1,-25 26-15,25-1 16,-1 25-16,-24-25 15,0 50 64,0 24-64,0 1-15,0-25 16,-24 24-16,24 1 15,0-25-15,-25 24 16,25 26-16,-25-25 16,25-1-16,-25 1 15,25-25-15,-25 24 16,25-24-16,-24 0 16,-1 24-1,0-24-15,25-50 78,0 1-62,0-1-16,0 0 16,0 0-1,0 0-15,0 1 16,25 24-1,24-75-15,-24 75 16,25 0-16,24-49 16,1-1-16,-26 25 15,1 25-15,0-25 16,-1 0-16</inkml:trace>
  <inkml:trace contextRef="#ctx0" brushRef="#br0" timeOffset="70620.9019">24235 6623 0,'24'0'47,"26"0"-31,-25 0-1,0 0-15,-1 0 16,1 0-16,0 0 31,0 0-15,24 0-16,-24 0 15,0 0-15,0 0 16,49 0-16,-49 0 16,0 0 31,0 0-16,-1 0-16,1 0 1</inkml:trace>
  <inkml:trace contextRef="#ctx0" brushRef="#br0" timeOffset="71739.5299">24607 6350 0,'0'-25'46,"0"0"1,24-24-31,26-1 0,-25 1-16,24-26 15,-24 50-15,-25-24 16,25 24-1,0-49-15,-25 24 16,0 25 0,0 50 46,0 0-46,0 0-1,0-1-15,0 1 16,0 25 0,0-25-16,0-1 15,0 1 1,0 25-16,0-1 16,0-24-1,0 0-15,0 0 16,0 0-16,25-1 15,-25 1 1,0 0 15,24-25-31,1-25 32,0 25-17,0-49-15,24 24 16,-24 0-1,-25-25-15,25 26 16,0-1-16,-25 0 16,25 0-16,-25 0 15,0 50 63</inkml:trace>
  <inkml:trace contextRef="#ctx0" brushRef="#br0" timeOffset="72800.9396">24780 6499 0,'50'0'15,"-50"25"32,25-25-15,-1 24-1,-24 1 0,0 0-31,0 25 16,0-1 109,-24-24-125,-26 0 15,25 0-15,25-1 16,-25-24-16,25 25 47</inkml:trace>
  <inkml:trace contextRef="#ctx0" brushRef="#br0" timeOffset="83301.8921">8533 6747 0,'0'25'31,"0"-1"-15,0 1 0,0 0-16,0 0 46,0 0-46,0 0 16,0-1 0,0 1-16,0 0 15,0 0 1,0 0 0,0-1-1,0 1-15,0 0 16,25-25 296,0-25-296,0 0-16,-1 25 16,-24-24-16,50-1 15,-25 0 1,0 25-16,-1-25 15,-24 0-15,25 25 16,0 0-16,0-24 31,0-1-31,-1 0 16,26 0-16,-50 0 16,50 0-16,-26 25 15</inkml:trace>
  <inkml:trace contextRef="#ctx0" brushRef="#br0" timeOffset="143361.0882">844 819 0,'-25'0'0,"25"24"46,0 1-14,25 25-32,0-25 15,-25-1 1,0 1-16,0 25 16,24-25-16,-24 24 15,25-24-15,-25 0 16,0 0-1,25-1-15,-25 1 16,25 0-16,0 0 16,-1 0-16,-24-1 15,25-24-15,-25 25 16,25 0-16,0 0 16,0 0-16,-1-1 15,1-24 1,0 0-1,-25 25-15,25-25 16,0 0-16,-25 25 16,24 0-16,1-25 15,0 25-15,0-1 16,0 1-16,-1 0 31,26 0-31,-25 0 16,0 0-16,-1-25 15,26 24-15,-25 1 16,0 0-16,-1 0 16,1-25 93,-25 25-93</inkml:trace>
  <inkml:trace contextRef="#ctx0" brushRef="#br0" timeOffset="144627.7364">1637 1389 0,'25'0'47,"-25"25"0,25 0-31,0-25-1,0 49-15,-1 1 32,1-25-1,0-25-31,-25 49 15,25-24 1,-25 0-16,25 0 16,-25 0-16,0-1 15,25-24 1,-25 25 0,0 0-1,0 0 1,0 0-1,0-1-15,24 26 16,-24 24 0,0-49-16,0 0 15,0 0-15,0 0 16,0-1-16,0 1 16,0 0-1,0 25-15,0-26 16,-24 1-1,24 0-15,-25 0 16,25 0 0,-25-25-1,25 49-15,-50-24 16,25 25 0,-24-50-1,24 24 1,0-24-16,0 25 15,1-25 1,-1 0 31</inkml:trace>
</inkml:ink>
</file>

<file path=ppt/ink/ink9.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0-08-08T03:12:22.625"/>
    </inkml:context>
    <inkml:brush xml:id="br0">
      <inkml:brushProperty name="width" value="0.05292" units="cm"/>
      <inkml:brushProperty name="height" value="0.05292" units="cm"/>
      <inkml:brushProperty name="color" value="#FF0000"/>
    </inkml:brush>
  </inkml:definitions>
  <inkml:trace contextRef="#ctx0" brushRef="#br0">1117 3398 0,'24'0'63,"1"0"-63,0 0 15,0 0-15,0 0 16,-1 0-16,26 0 16,0 0-16,24 0 15,0 0 1,-49 0-16,25 0 16,-1 0-16,-24 0 15,0 0-15,49 0 16,1 0-1,24 0-15,-24 0 16,24 0-16,25 0 16,-25 0-16,0 0 15,-24 0-15,24 0 16,-25 0-16,-24 0 16,24 0-16,1 25 15,-1-25-15,1 25 16,-1 0-16,-24-25 15,-1 0-15,26 0 16,-1 0 0,-99 0-16,50 0 15,0 0-15,0 0 16,24 0-16,-24 0 16,25 0-16,24 0 15,-24 0-15,24 0 16,-49 0-1,24 0-15,75 0 16,25 0-16,-25-50 16,0 50-16,25 0 15,0 0-15,-75 25 16,-49-25-16,50 25 31,-26-25-15,75 0-16,50 0 15,-25 0-15,49 24 16,-74 26-16,25 0 16,-75-1-16,26 26 15,48-26-15,1-24 16,-74-25-16,-26 25 16,26-25-16,-1 0 15,-49 0 16,25 0-31,24 0 16,0 0-16,50 0 16,-24 0-16,73 0 15,1 0-15,0 0 16,-100 0-16,0 0 16,26 0-1,48 0-15,51 0 16,-1 25-16,1 0 15,-1-25-15,1 24 16,-26 1 0,-24-25-16,0 0 15,-25 0-15,-25 0 16,25 0-16,0 0 16,25 0-16,0 0 15,24 0-15,26-25 16,-1 25-16,1-49 15,-26 24-15,-24 25 16,-25-25-16,-99 25 16,25 0-16,24 0 15,50 0-15,-49 0 16,-26 0-16,-24 0 16,25 0-16,74 0 15,24 0-15,1 0 16,0 0-16,0-25 15,0 1-15,-25-1 16,-75 25-16,-24 0 16,25 0-16,24-50 15,25-24 1,25 49-16,50-25 16,-25 25-16,49 1 15,1 24-15,24 0 16,0 0-16,-24 0 15,-1 0-15,1 0 16,-1 0 0,0 0-16,-24 0 15,0 0-15,-25 0 16,-1 0-16,26 0 16,-25 0-16,24 0 15,1 0-15,25 0 16,-26 0-16,1 0 15,-1 0-15,1 0 16,0 24-16,-25-24 16,-1 0-16,-24 25 15,25 0-15,0-25 16,0 0-16,24 0 16,26 0-16,24 0 15,0 0-15,-24 0 16,49 0-16,0 0 15,-25 0-15,-24 0 16,-1 25-16,1 0 16,-1-25-16,-74 24 15,0-24-15,0 0 16,0 0-16,-25 0 16,-24 0-1,-1 0-15,0 0 16,-24 0-16,-25 0 15,25 0-15,-1 0 16,-24 0-16,0 0 16,0 0-1</inkml:trace>
  <inkml:trace contextRef="#ctx0" brushRef="#br0" timeOffset="4327.0577">6474 1091 0,'0'-24'47,"25"24"-16,-25-25-16,0 0-15,25 0 16,0-24 0,-25 24-16,25 0 15,-1 0-15,-24-24 16,25-1 0,-25 25-16,25 0 15,-25 1-15,0-26 16,25 50-16,-25-25 15,0 0 1,25 25-16,-25-24 16,0 48 109,0 26-125,0-25 15,0 0 1,0 24-16,0-24 16,24 0-16,-24 24 31,0-24-31,50 25 15,-50-25 48,25-25-16,0 0-47,-25-25 15,24-25 1,1 25-16,-25 1 16,0-1-16,25 25 15,-25-25 17,25 25-32,-25-25 15,0 0-15,25 1 16,-25-1-16,24-50 15,1 51-15,0-26 16,0 50 0,-25 25 62,0 0-63,0-1-15,0 1 16,0 0 0,0 49-16,0-49 15,0 0-15,0 0 16,0 24-16,0-24 16,0 0-16,0 25 15,0-26 1,0 1-16,0 0 94</inkml:trace>
  <inkml:trace contextRef="#ctx0" brushRef="#br0" timeOffset="8509.1006">13221 5407 0,'25'0'31,"0"0"0,0 0-15,-1 0 0,1 0-1,50 25-15,-75 0 16,24-25 15,1 25-31,0-25 16,0 0-1,0 0-15,0 0 32,-1 25-32,1-25 15,0 24-15,0-24 16,24 0-16,1 0 15,-25 0-15,24 0 16,-24 0-16,0 0 16,25 0-16,-26 0 15,1 0-15,25 0 16,-25 0-16,-1 0 16,26 25-16,0-25 15,-1 0 173,1 0-173,-25 0 1,24 0-16,-24 0 16,0 0-16,49 0 15,-24 0-15,-25 0 125,49 0-109,-49 0-1,0 0-15,0 0 16,-25 50 15,24-25 1,1-25-32,25 0 15,-25 0 63,-1 0-31,1 0-31,0 0 93,49 24-78,-49-24-15,25 0 172,-25 0-63,-1 0 0,26 0-110</inkml:trace>
  <inkml:trace contextRef="#ctx0" brushRef="#br0" timeOffset="44689.969">3399 8508 0,'24'0'62,"1"0"-46,0 0-1,25 0-15,-1 0 16,-24-50-16,25 50 16,24 0-16,-24 0 15,24 0-15,0 0 16,-24 0-16,0 0 16,24 0-16,-24 0 15,24 0-15,25 0 16,25 0-16,0 25 15,0-25-15,25 0 16,-25 0-16,25 0 16,-25 0-16,-25 0 15,25 0-15,-49 0 16,-1 0-16,1 0 16,-1 0-16,-49 0 15,0 0-15</inkml:trace>
  <inkml:trace contextRef="#ctx0" brushRef="#br0" timeOffset="67856.619">13023 5308 0,'0'25'63,"0"0"-16,0 0-32,-25-1-15,25 1 16,0 0-16,0 25 16,0-26-1,0 1 1,0-50 109,0 1-109,25-26-1,24 0 1,-49 26-16,25-1 0,0 0 15,-25 0 1,0 0 0,25 1-1,-25-1 1,0 0-16,25 0 16,-1 25-16,1-25 109,0 50-93,0-25-16,0 25 15,-25 25-15,24-26 16,-24 26-1,25-25-15,-25 0 16,0-1 15,0 1-31</inkml:trace>
  <inkml:trace contextRef="#ctx0" brushRef="#br0" timeOffset="69187.0653">12849 4291 0,'0'-25'62,"25"25"-62,0-49 16,0 24-16,24-25 16,1-49-16,-1 50 15,1-26-15,0 26 16,-26 24-16,1 0 16,0 25-16,0 25 93,-25 24-93,0 1 16,0 0-16,0-1 16,0 1-16,0-1 15,0-24-15,0 0 16,49-50 93,1-49-109,-25 49 16,-25-25-16,49 26 15,-49 48 64,0 1-64,0 0 1,0 25-1,0-26 1,0 1-16,0 0 16</inkml:trace>
  <inkml:trace contextRef="#ctx0" brushRef="#br0" timeOffset="70994.0831">13742 4043 0,'0'25'47,"-49"25"-32,49-26-15,-25 26 16,0 0-16,0-26 15,25 1 1,0 0 15,25-25-15,-25-25 0,25 25-16,24-25 46,-49 1-30,0-1 0,0 0 46,0 50 1,0 0-63,0 24 15,0-24 1,50-25 0,-25 0-1,0 0-15,49-50 16,-49 26-16,24-76 15,1 51-15,24-50 16,1-1-16,-26 26 16,-24 49-16,0-24 15,-25 73 110,0 51-125,0-26 16,0-24-16,0 25 16,0-1-1,0-24 1,0 0-1,25-25 17,0 0-17,24-50 1,1-24-16,24 0 16,-24 49-16,24-50 15,-74 51-15,25-1 16,0 0-16,-25 0 15,25 25-15,-25-25 16,0 50 78,0 25-94,-25-25 15,25-1-15,-25 26 16,25 0-16,0 24 16,0 0-1,0 1-15,-25-26 16,25-24-16,0 25 16,-24-50-16,24-50 78,0 25-63,24-24-15,1 24 16,0-25-16,0 1 16,0 24-16,-1 0 15,1 0-15,0 25 16,0 0-1,0 0 1,-25 50 31,0-25-47,0 0 16,0-1-16,24 1 15,-24 0 32,0 0-31,25-25 31,0 0-32,0 0 1,0-50-1,-1 50 1,-24-25-16,0 1 16</inkml:trace>
  <inkml:trace contextRef="#ctx0" brushRef="#br0" timeOffset="71976.6439">13965 3845 0,'25'0'47,"50"0"-31,-26 0-16,1 0 16,-25 0-16,-1 0 15,26 0 1</inkml:trace>
  <inkml:trace contextRef="#ctx0" brushRef="#br0" timeOffset="97890.4167">2679 5606 0,'25'0'78,"0"0"-78,0 0 15,-1 0 17,26 0-1,24 0-31,-24 25 15,-25-25-15,49 0 16,1 0-16,-1 0 16,-49 24-16,0-24 15,0 0-15,-1 0 32,1 0-17,0 0 1,0 25-1,0-25 1,-1 0-16,51 0 16,-26 0-16,26 0 15,-50 0-15,-1 0 16,1 0 31,0 0-32,49 0-15,-24 0 16,24 0-16,1 0 16,-1 0-16,-24 0 15,-25 0-15,24 0 16,26 0-16,-50 0 16,24 0-16,26 25 15,-51-25-15,51 0 16,-26 0-16,1 0 15,24 25-15,-49-25 16,0 25-16,49-25 16,-49 0-1,0 0-15,25 0 16,-26 0 0,1 0-1,0 0-15,0 0 16,49 0-16,-24 0 15,49 0-15,-74 0 16,25 0-16,-1 0 16,26 0-16,-51 0 15,26 0-15,-25 0 16,0 0 0</inkml:trace>
  <inkml:trace contextRef="#ctx0" brushRef="#br0" timeOffset="106353.726">2506 6499 0,'-25'0'94,"0"0"-78,0 0-1,-24 0-15,-1 0 16,25 0-16,-24 0 15,-1 0-15,0 0 16,26 0 0,-1 0 15,0 0 31,-25 0-15,26 0-47,-26 0 16,25 0-16,0 0 16,1 0-16,-1 0 15,0 0 32,0 25-47,0-1 16,-24 1 77,49 0-77,-25 0-16,0 24 16,0-24-16,0 0 15,1 0-15,24 0 16,-25-1-16,25 1 62,0 0-62,0 0 16,0 0-16,0 0 16,0-1-16,0 1 15,0 0-15,0 0 16,0 24 0,0-24-1,0 0-15,0 0 16,0 0-16,0-1 62,0 1-46,0 0 0,0 0-1,25 0-15,-1-1 63,1-24-32,25 25-15,-25-25-1,24 0-15,-24 0 16,50 0-16,-1 0 15,-24 0-15,-1 0 16,-24 0-16,25 0 16,-26 0-16,26 0 15,-25 0-15,24 0 16,-24 0-16,25 0 16,-1 0-1,1 0-15,74 25 16,25 25-16,0-26 15,0-24-15,-25 50 16,0-50-16,-50 0 16,0 25-16,1-25 15,-1 49-15,1-49 16,-1 25-16,0-25 16,1 0-16,-26 0 15,1 0 1,-25 0-16,0 25 15,0-25-15,49 0 16,-24 0-16,24 25 16,-24-25-16,-1 0 15,-24 0-15,49 0 16,-24 0-16,0 0 16,-1 0-16,1 0 15,-1 0-15,1 0 16,-25 0-16,0 0 15,-1 0 32,1 0-31,25 0-16,-25 0 16,24 0-16,26 0 15,-26 0-15,26 0 16,-26 0-16,-24 0 15,0 0 1,0 0 15,0 0-31,-1 0 16,1 0-16,50 25 16,-1-25-16,-24 0 15,-1 24 1,26-24-16,24 0 15,-25 0-15,1 0 16,24 25-16,-25-25 16,1 0-16,-1 0 15,1 25-15,-26-25 16,1 0-16,-25 0 16,-1 0-16,1 0 31,0 0-31,25 0 15,-26 0-15,26 0 16,49 0-16,0 0 16,25 0-16,-24 0 15,49 0-15,-25 0 16,-25 0-16,-25 0 16,1 0-16,-51 0 15,26 0-15,0 0 16,-26 0-16,26 0 15,0 0-15,24 0 16,-24 0-16,-1 0 16,-24 0-1,25 0-15,-26 0 16,1 0-16,0 0 16,0 0-1,0 0 1,0 0-16,24 0 15,1 0 1,-25 0-16,-1 0 16,1 0-1,25 0-15,-25 0 16,-1 0 15,1 0-31,25 0 16,-25 0-1,-1 0-15,1 0 16,-25-25-16,25 25 188,0 0-173,-25-25-15,25 25 203,-25-24-187,24 24 0,-24-25-1,25-25 79,0 50-78,-25-25-16,25 1 15,-25-1 1,25 25 15,-25-25-15,24 0-16,1-24 15,-25 24-15,25 0 16,-25-25 0,25 50-16,0-49 15,-1 24 1,-24 0-16,25 0 15,-25 1 1,0-1 15,0 0-15,25 25 0,-25-25-16,25 0 31,-25 1 31,0-1-15,0 0-47,0 0 31,0 0-31,0 1 47,0-1-31,0-25 31,0 25-32,0 0 1,0 1 0,-25-26 15,0 25 16,25 0-32,0 1-15,-25-1 32,25 0-17,-24 25-15,24-25 16,-25 0 0,0 1-1,0-1 1,0 25-1,1-25-15,-26 0 16,25 0-16,0 25 16,1-24-16,-26-1 15,25 25 1,0-25 0,1 25-1,-1 0 1,0 0-1,0 0 1,-24 0 0,24 0-16,0 0 15,0 0-15,-24 0 16,-1 0-16,0 0 16,26 0-16,-51 0 15,25 0 1,26 25-16,-1-25 47,0 0-47,0 0 15,0 0-15,-24 0 16,-26 25-16,26-25 31,24 0-31,-49 0 16,49 0-1,0 0-15,-25 24 16,-24-24 15,49 0-15,-24 0-16,-1 0 16,0 0-16,-24 0 15,0 0-15,-1 25 16,1 0-16,-1-25 15,26 0-15,24 0 16,-25 0-16,25 0 16,-24 25-16,-1-25 15,-49 0-15,74 0 16,-49 0-16,24 0 16,-24 0-16,49 0 15,0 0 16,0 0-15,1 0 0,-1 0-16,0 0 15,-49 0-15,49 0 16,-50 0-16,1 0 16,49 0-16,0 0 15,0 0-15,1 0 16,-26 0 15,25 0-31,-49 0 16,24 0-16,25 0 15,-49 0-15,0 0 16,-1 0-16,1 0 16,-1 0-16,1 0 15,0 0-15,24 0 16,25 0-16,0 0 15,-24 0 32,-1 0-31,0 0 0,26 0-16,-26 0 15,0 0-15,26 0 16,-26 0-16,25 0 15,0 0 1,1 0 0,-1 0-1,-50 0-15,26 0 16,-1 0-16,25 0 16,-24 0-16,24-25 15,25 0 1,-25 25 46,0 0-62,-24 0 16,24 0 0,0 0 15,0 0-16,-24 0 1,-1 0 0,25 0-1,-24 0-15,24 0 16,0 0 15,0 0-31,0 0 16,-24 0-16,-1 0 15,25 0-15,-24 0 16,-1 0-16,25 0 16,-49 0-16,24 25 15,-24 0-15,49-25 32,0 0-32,1 0 15,-26 0-15,0 0 16,26 0-1,-26 0-15,25 0 16,-24 0-16,-1 0 16,25 0 15,0 0-15,1 0 15,-1 0-31,-25 0 15,0 0 1,26 0 0,-1 0-16,0 0 15,-25 0-15,26 0 16,-1 0 15,0 0-15,-25 0-16,1 0 15,24 0 1,0 0-16,0 0 16,1 0-16,-26 0 15,25 0 1,0 0-16,1 0 47,-1 25-32,0-25 95,0 0-95,0 0 32,1 0-15</inkml:trace>
  <inkml:trace contextRef="#ctx0" brushRef="#br0" timeOffset="190628.1563">8161 12551 0,'25'0'110,"0"0"-95,24 0-15,26 25 16,-50 0-16,24 0 15,1-25-15,-25 24 16,49-24-16,-24 0 16,49 25-16,0-25 15,25 0-15,-25 0 16,0 0-16,25 0 16,-49 0-16,-1 0 15,-24 0-15,-25 0 16,0 0-1,-1 0 1</inkml:trace>
  <inkml:trace contextRef="#ctx0" brushRef="#br0" timeOffset="196643.4162">1067 10393 0,'25'0'125,"0"50"-109,-1-25 0,1-25-16,25 49 15,-1-24-15,-24 25 32,0-26-17,0-24 32,0 0-31,-1 25-16,1-25 15,0 50-15,0-50 16,0 25 0,24-25-16,-24 24 15,0-24 1,0 0-16,-1 0 15,-24 25 1,25-25-16,0 0 16,0 0 31</inkml:trace>
  <inkml:trace contextRef="#ctx0" brushRef="#br0" timeOffset="198166.3357">1712 10443 0,'-25'0'94,"50"0"-78,0 0-1,49 49-15,-49-24 16,0 25 47,0-50-63,-1 25 46,-24-1-46,25 1 16,0 0-16,0-25 16,-25 25-1,0 0-15,25-25 16,-25 24 0,24 1-16,-24 0 15,0 0 48,0 0-48,0-1 1,0 1-16,0 0 16,0 0 15,0 0-16,-24-25 32,-1 24-31,0-24-16,25 50 16,-50 0-1,1-26-15,24 26 16,-25-25-16,1 0 15,24-25 1,25 25-16,-50-1 16,25 1-1,1-25-15,-1 0 16,0 25 0,-25 0-1,26 0-15,-1-25 16,0 24-1,0-24-15</inkml:trace>
  <inkml:trace contextRef="#ctx0" brushRef="#br0" timeOffset="201266.3546">1166 8508 0,'25'0'94,"25"0"124,-26 0-186,26 25-17,-25 0 1,24-1-1,26 51-15,-75-50 32,25-1-17,-1 1 1,1-25 0,0 0-16,0 25 15,0 25-15,24-26 16,-24 1-16,0-25 15,24 50-15,-24-25 94,0-25-78,-25 24-16,25-24 15,-25 25 1,25-25 0,0 25 15</inkml:trace>
  <inkml:trace contextRef="#ctx0" brushRef="#br0" timeOffset="203507.9438">1861 8483 0,'0'25'109,"49"49"-93,-49-49-1,75 25-15,-75-25 16,49-1-16,-24 1 16,0 0-16,0 25 15,-25-26-15,0 1 16,25-25-16,-1 25 16,1 0-1,-25 0 1,25-1-1,0 1-15,-25 0 16,0 0 0,0 0-1,0 0 1,0-1-16,0 1 31,0 0 16,0 0 31,0 0-62,-50-25 46,25 0 298,1 0-345,-1 0-15,0 24 266,0 1-235,0-25-15,25 25-1,-74 25-15,74-26 16,-50 1-16,26 0 16,24 0-1,-25 0 1,0-25 0,25 24 30,0 1-46,0 0 32,0 0-17,-25-25-15</inkml:trace>
  <inkml:trace contextRef="#ctx0" brushRef="#br0" timeOffset="279904.0447">3126 11584 0,'49'0'171,"-24"0"-155,25 0-16,-1 0 16,-24 0-16,25 0 15,-1 0-15,-24 0 16,0 0-16,0 0 16,0 25-1,-1-25-15,1 0 16,0 0-16,25 0 15,-26 24-15,26 1 16,0-25-16,24 25 16,-24-25-16,-1 25 15,-24-25-15,25 0 16,-1 25-16,-24-25 16,25 0-16,-25 0 15,-1 0 1,1 0 15,0 0-15,0 0-1,24 0-15,1 0 16,0 0-16,-1 0 16,-24 0-16,25 0 15,-1 0-15,26 0 16,-26 0-16,26 0 15,-26 0-15,26 0 16,-26 0-16,1 0 31,-25 0-31,24 0 16,1 0 0,0 0-1,24 0-15,25 0 16,0 0-16,25 0 15,-24 0-15,24 0 16,24 0-16,-48 0 16,-1 0-16,-49 0 15,24 0-15,-49 0 16,0 0-16,24 0 62,1 0-46,-1 0-16,1 0 16,-25 0-16,24 0 15,26 0-15,-1 0 16,1 0-16,24 0 16,-25 0-16,-24 0 15,-25 0-15,24 0 16,-24 0-16,0 0 15,0 0-15,0 0 16,-1 0 15,51 0-15,-50 0-16,49 0 16,-24 0-16,-26 0 15,26 0-15,0 0 16,-1 0-16,1 0 15,-1 0-15,26 0 16,-26 0 0,-24 0-16,0 0 15,49 0-15,-49 0 16,0 0-16,0 0 16,24 0-16,1 0 15,0 0-15,-25 0 16,-1 0-16,26 0 15,24 0-15,-49 0 16,25 0 0,-1 0-16,51 0 15,-26 0-15,-24 0 16,24 0-16,-24-25 16,-26 25-1,1 0 1,25 0 15,24 0-15,1-25-16,-51 25 15,26 0-15,24 0 16,1-50-16,24 1 16,-24 24-16,49 0 15,-50 0-15,0 1 16,-24 24-16,0 0 15,-26 0 79,26-25-78,-25 0-1,0 25-15,-1-25 16,1 25-16,25 0 16,-25 0-16,-25-25 15,24 25-15</inkml:trace>
  <inkml:trace contextRef="#ctx0" brushRef="#br0" timeOffset="283314.9696">10170 10368 0,'25'25'250,"0"0"-219,-25 0-15,0 0-1,0-1-15,25-24 16,-25 50 15,24-25-31,-24 0 16,0-1 62,0 1-78,0 0 16,25-25-1,-25 25-15,0 0 32,0 24-1,0 1-16,0-25 17,0-1-17,0 1 1,0 0 0,0 0-1,0 24 16,0-24-15,0 0 31,0 0-31,0 0-1,0-1-15,0 1 16,0 25-1,0-25 17,0 0-1,0-1-15,0 1-1,0 0-15,0 0 16,0 0-1,0-1 345,-25 1-282,1 0 156,24 0-218,-25 0 109</inkml:trace>
  <inkml:trace contextRef="#ctx0" brushRef="#br0" timeOffset="316262.985">24259 9550 0,'-24'0'109,"-26"0"-109,0 0 16,1 0-16,-26 0 15,1 0-15,-25 0 16,-25 25-16,0-25 16,0 49-16,-25-49 15,25 25-15,25-25 16,-26 25-16,101-25 15,-1 0 1,0 0-16,0 0 63,0 0-48,1 0-15,-1 0 16,0 0-16,0 0 15,-24 0 1,24 0 0</inkml:trace>
  <inkml:trace contextRef="#ctx0" brushRef="#br0" timeOffset="317877.3208">22721 9426 0,'-24'0'203,"-1"0"-172,0 25 1,0-25-32,0 24 31,1-24-31,-26 25 15,25 0-15,0-25 63,1 0-47,-1 0-1,0 0 1,-25 0-1,50 25 1,-49 0-16,24-25 31,0 0-15,25 24 0,-25 1-1,25 0 220,0 0-235,0 24 15,25-24 1,0 0-16,25 25 15,-26-1-15,1-49 16,-25 25 15,0 0-15,25 0 15,0-25-15,0 24-16,-1-24 15,-24 25 1,50 0-16,-50 0 16,50-25-1,-26 50-15,1-50 16,-25 24 0,25-24-16,0 25 15,0-25 1</inkml:trace>
  <inkml:trace contextRef="#ctx0" brushRef="#br0" timeOffset="330172.4695">24284 10021 0,'0'-25'47,"50"50"-31,-25 25-16,-1-50 15,26 74-15,-25-49 16,0 25-16,24-1 15,-24 1-15,0 24 16,0-24-16,-25-25 16,24 24-16,-24-24 15,25 25-15,-25-1 16,0 1-16,0-25 16,0-1-16,0 1 15,0 0-15,0 0 16,0 0-16,0 24 15,0-24-15,0 25 16,0 24-16,0-24 16,-25-1-1,1 1-15,-1 0 16,0-1-16,0-24 16,-24 25-16,49-26 15,-25-24-15,0 25 16,0 0-16,0 0 15,-49 0-15,24-1 16,1 1-16,-26-25 16,26 25-16,-1-25 15,-24 25-15,49-25 16</inkml:trace>
  <inkml:trace contextRef="#ctx0" brushRef="#br0" timeOffset="330890.5222">23887 11237 0,'0'24'125,"0"1"-109,0 25-16,0-25 16,0-1-16,0 1 15,0 0 79</inkml:trace>
  <inkml:trace contextRef="#ctx0" brushRef="#br0" timeOffset="331546.7665">24185 10220 0,'-25'0'31,"25"24"-31,0 1 16,0 50-16,0-51 15,0 26-15,0 0 16,0-1-16,0 1 16,0-25-16,0-1 15,0 51-15,0-50 16,0-1-1,0 1 1</inkml:trace>
  <inkml:trace contextRef="#ctx0" brushRef="#br0" timeOffset="332175.8451">23639 10616 0,'25'0'16,"74"0"-16,-24-24 15,-1-1 1,-24 25-16,24-25 16,1 0-16,-26 25 15,-24 0 1,25 0 15,-26 0-15,1 0 15,0 0-15,25 0-1,-26 0-15,1 0 16,25 0-16,-50-25 16</inkml:trace>
  <inkml:trace contextRef="#ctx0" brushRef="#br0" timeOffset="340608.4551">2630 9525 0,'0'25'187,"24"-25"95,26 0-267,-25 0-15,24-25 31,1 0-15,0-49-16,-26 24 0,26 25 16,-25 25-1,0-24-15,24-1 16,-24 0 0,0 0-1</inkml:trace>
  <inkml:trace contextRef="#ctx0" brushRef="#br0" timeOffset="342828.4368">2357 10468 0,'0'24'125,"0"1"-125,0 0 219,25-25-188,-1 0-31,26 0 15,0 0-15,-26 0 16,26 0 0,0 0-16,-50-25 15,49 25 1,-24 0-16,0-25 16,0 25 46,-1-24-46,1 24-16,0-25 15,-25 0 1</inkml:trace>
  <inkml:trace contextRef="#ctx0" brushRef="#br0" timeOffset="358970.0427">8781 15478 0,'0'25'16,"0"0"15,25 24-16,0-49 1,0 0 31,-1 0-31,1 0-1,0 0 110,-25 25-125,25 0 94,24-25-32,1 0-46,-25 0-16,24 0 16,-24 0-16,25 0 15,-25 0-15,49 0 16,-24 0 0,-1 0-16,26 0 0,-26 0 15,26 0 1,24 0-16,-25 0 15,-49 0-15,25 0 16,-1 0-16,26 0 16,-1 0-16,-24 0 15,24 0-15,25 0 16,-74 0-16,0 0 16</inkml:trace>
  <inkml:trace contextRef="#ctx0" brushRef="#br0" timeOffset="361411.6406">9004 16793 0,'25'0'125,"0"0"-109,0 0 0,0 0-16,24 0 15,50 0-15,-74 0 16,50 0-16,-1 0 15,25 0-15,-49 0 16,0 0 0,-1 0-1,-24 0-15,0 0 16,24 25-16,-49-1 16,50-24-16,-25 0 15,24 0 1,-24 25-16,0-25 15,0 0-15,0 0 16,-1 0 0,1 0-1,25 0-15,-25 0 16,-1 0 0</inkml:trace>
  <inkml:trace contextRef="#ctx0" brushRef="#br0" timeOffset="365214.3913">15776 14560 0,'0'25'297,"25"0"-297,0-25 16,-25 25-16,25 24 15,-1-49-15,1 25 16,-25 0-16,25 0 15,0 0-15,-25-1 16,0 1-16,25 0 16,-1-25-16,-24 50 15,0-26-15,0 1 16,25 0-16,-25 25 16,25-1-16,-25-24 15,25 25-15,-25-1 16,0 1-1,25-25-15,-25 24 16,0-24 0,0 25-16,0-1 15,0 1-15,0 0 16,0-1-16,0 26 16,0 24-16,0 0 15,0 0-15,0-24 16,0-1-16,0 0 15,0-24-15,0 0 16,0-1-16,0 1 16,0-25-16,0 24 15,-50 26-15,50-50 16,-50 24-16,50 1 16,0-25-16,-24 24 15,-1-49 1,25 25-1,-25 25 1,0-26-16,25 1 16,-25 0-16,1-25 15,-1 74-15,0-74 16,-25 75 0,-24-50-16,49-25 15,0 24-15,0-24 16,-49 25-16,24 0 15,1 0-15,24-25 16,-25 0-16,26 0 16,-26 0-16,0 25 15,1-25-15,-26 24 16,51-24-16,-1 0 16,0 0-16,-25 0 15,26 0 1,-1 0 15,-25 0-15,25 0-1,-24 0 1,24 0-16</inkml:trace>
  <inkml:trace contextRef="#ctx0" brushRef="#br0" timeOffset="368572.1443">1290 7888 0,'-25'-25'62,"1"25"-62,-26 25 16,25 0-16,-49-1 16,-1 26-16,51-50 15,-26 50 17,0-25-17,26 24-15,-1-24 16,-50 0-16,26 0 15,-1-1-15,-24 26 16,49-25-16,25 0 31,-25-1-15,0 1 0,0-25-16,1 50 15,-26-1 1,50-24-16,-25-25 15,0 25-15,25 0 16,0 0 0,-49-1-1,49 26 1,-25-25-16,0 0 16,0-1-16,1 26 15,-1-25-15,25 0 16,0-1-16,0 1 15,-25 25-15,0-25 16,25-1-16,0 26 16,-25-25-1,25 0 1,-24 0-16,24-1 16,0 26-16,0 0 15,0 24-15,0-49 16,0 49-16,0-24 15,0-25-15,0 24 16,0 1-16,0-1 16,0-24-16,0 25 15,0-25-15,0-1 16,0 1-16,0 25 16,0-25-16,0 24 15,0 1-15,0-1 16,0-24-16,0 0 15,0 25-15,0-25 16,0 24-16,0 1 16,0-25-1,0-1-15,0 1 16,0 25-16,0-1 16,24-24-1,-24 0-15,25 0 16,0 24-1,-25 1 1,25-25-16,0 0 16,-1 24-16,1-24 15,-25 0-15,25 0 16,0 49-16,0 0 31,-1-24-31,1 24 16,0-74-16,25 50 15,-26-25 1,-24 24-16,25-24 16,0 0-16,-25 0 15,25 0-15,24 0 16,-49-1-16,25-24 31,-25 25-15</inkml:trace>
</inkml:ink>
</file>

<file path=ppt/media/image1.jpeg>
</file>

<file path=ppt/media/image12.png>
</file>

<file path=ppt/media/image18.png>
</file>

<file path=ppt/media/image2.jpeg>
</file>

<file path=ppt/media/image28.wmf>
</file>

<file path=ppt/media/image3.png>
</file>

<file path=ppt/media/image32.png>
</file>

<file path=ppt/media/image39.png>
</file>

<file path=ppt/media/image4.jpeg>
</file>

<file path=ppt/media/image43.png>
</file>

<file path=ppt/media/image45.png>
</file>

<file path=ppt/media/image48.png>
</file>

<file path=ppt/media/image5.png>
</file>

<file path=ppt/media/image5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F67963-43DD-42DA-90CC-DFCBE68EEA75}" type="datetimeFigureOut">
              <a:rPr lang="en-IN" smtClean="0"/>
              <a:pPr/>
              <a:t>16-08-2020</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1525816-F6EC-475B-A61D-CE75656011F2}" type="slidenum">
              <a:rPr lang="en-IN" smtClean="0"/>
              <a:pPr/>
              <a:t>‹#›</a:t>
            </a:fld>
            <a:endParaRPr lang="en-IN"/>
          </a:p>
        </p:txBody>
      </p:sp>
    </p:spTree>
    <p:extLst>
      <p:ext uri="{BB962C8B-B14F-4D97-AF65-F5344CB8AC3E}">
        <p14:creationId xmlns:p14="http://schemas.microsoft.com/office/powerpoint/2010/main" val="2108540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a:p>
        </p:txBody>
      </p:sp>
      <p:sp>
        <p:nvSpPr>
          <p:cNvPr id="4" name="Slide Number Placeholder 3"/>
          <p:cNvSpPr>
            <a:spLocks noGrp="1"/>
          </p:cNvSpPr>
          <p:nvPr>
            <p:ph type="sldNum" sz="quarter" idx="10"/>
          </p:nvPr>
        </p:nvSpPr>
        <p:spPr/>
        <p:txBody>
          <a:bodyPr/>
          <a:lstStyle/>
          <a:p>
            <a:fld id="{21525816-F6EC-475B-A61D-CE75656011F2}" type="slidenum">
              <a:rPr lang="en-IN" smtClean="0"/>
              <a:pPr/>
              <a:t>1</a:t>
            </a:fld>
            <a:endParaRPr lang="en-IN"/>
          </a:p>
        </p:txBody>
      </p:sp>
    </p:spTree>
    <p:extLst>
      <p:ext uri="{BB962C8B-B14F-4D97-AF65-F5344CB8AC3E}">
        <p14:creationId xmlns:p14="http://schemas.microsoft.com/office/powerpoint/2010/main" val="2331852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noFill/>
          <a:ln>
            <a:solidFill>
              <a:srgbClr val="000000"/>
            </a:solidFill>
            <a:miter lim="800000"/>
            <a:headEnd/>
            <a:tailEnd/>
          </a:ln>
        </p:spPr>
      </p:sp>
      <p:sp>
        <p:nvSpPr>
          <p:cNvPr id="2253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IN" smtClean="0"/>
          </a:p>
        </p:txBody>
      </p:sp>
      <p:sp>
        <p:nvSpPr>
          <p:cNvPr id="22532" name="Slide Number Placeholder 3"/>
          <p:cNvSpPr>
            <a:spLocks noGrp="1"/>
          </p:cNvSpPr>
          <p:nvPr>
            <p:ph type="sldNum" sz="quarter" idx="5"/>
          </p:nvPr>
        </p:nvSpPr>
        <p:spPr bwMode="auto">
          <a:noFill/>
          <a:ln>
            <a:miter lim="800000"/>
            <a:headEnd/>
            <a:tailEnd/>
          </a:ln>
        </p:spPr>
        <p:txBody>
          <a:bodyPr/>
          <a:lstStyle/>
          <a:p>
            <a:fld id="{FF392A8F-9E0D-46DA-BAD2-E88BA0A548D7}" type="slidenum">
              <a:rPr lang="en-IN"/>
              <a:pPr/>
              <a:t>8</a:t>
            </a:fld>
            <a:endParaRPr lang="en-IN"/>
          </a:p>
        </p:txBody>
      </p:sp>
    </p:spTree>
    <p:extLst>
      <p:ext uri="{BB962C8B-B14F-4D97-AF65-F5344CB8AC3E}">
        <p14:creationId xmlns:p14="http://schemas.microsoft.com/office/powerpoint/2010/main" val="3540016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21525816-F6EC-475B-A61D-CE75656011F2}" type="slidenum">
              <a:rPr lang="en-IN" smtClean="0"/>
              <a:pPr/>
              <a:t>14</a:t>
            </a:fld>
            <a:endParaRPr lang="en-IN"/>
          </a:p>
        </p:txBody>
      </p:sp>
    </p:spTree>
    <p:extLst>
      <p:ext uri="{BB962C8B-B14F-4D97-AF65-F5344CB8AC3E}">
        <p14:creationId xmlns:p14="http://schemas.microsoft.com/office/powerpoint/2010/main" val="17267313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lvl1pPr defTabSz="965200" eaLnBrk="0" hangingPunct="0">
              <a:spcBef>
                <a:spcPct val="30000"/>
              </a:spcBef>
              <a:defRPr sz="1200">
                <a:solidFill>
                  <a:schemeClr val="tx1"/>
                </a:solidFill>
                <a:latin typeface="Times New Roman" panose="02020603050405020304" pitchFamily="18" charset="0"/>
              </a:defRPr>
            </a:lvl1pPr>
            <a:lvl2pPr marL="742950" indent="-285750" defTabSz="965200" eaLnBrk="0" hangingPunct="0">
              <a:spcBef>
                <a:spcPct val="30000"/>
              </a:spcBef>
              <a:defRPr sz="1200">
                <a:solidFill>
                  <a:schemeClr val="tx1"/>
                </a:solidFill>
                <a:latin typeface="Times New Roman" panose="02020603050405020304" pitchFamily="18" charset="0"/>
              </a:defRPr>
            </a:lvl2pPr>
            <a:lvl3pPr marL="1143000" indent="-228600" defTabSz="965200" eaLnBrk="0" hangingPunct="0">
              <a:spcBef>
                <a:spcPct val="30000"/>
              </a:spcBef>
              <a:defRPr sz="1200">
                <a:solidFill>
                  <a:schemeClr val="tx1"/>
                </a:solidFill>
                <a:latin typeface="Times New Roman" panose="02020603050405020304" pitchFamily="18" charset="0"/>
              </a:defRPr>
            </a:lvl3pPr>
            <a:lvl4pPr marL="1600200" indent="-228600" defTabSz="965200" eaLnBrk="0" hangingPunct="0">
              <a:spcBef>
                <a:spcPct val="30000"/>
              </a:spcBef>
              <a:defRPr sz="1200">
                <a:solidFill>
                  <a:schemeClr val="tx1"/>
                </a:solidFill>
                <a:latin typeface="Times New Roman" panose="02020603050405020304" pitchFamily="18" charset="0"/>
              </a:defRPr>
            </a:lvl4pPr>
            <a:lvl5pPr marL="2057400" indent="-228600" defTabSz="965200" eaLnBrk="0" hangingPunct="0">
              <a:spcBef>
                <a:spcPct val="30000"/>
              </a:spcBef>
              <a:defRPr sz="1200">
                <a:solidFill>
                  <a:schemeClr val="tx1"/>
                </a:solidFill>
                <a:latin typeface="Times New Roman" panose="02020603050405020304" pitchFamily="18" charset="0"/>
              </a:defRPr>
            </a:lvl5pPr>
            <a:lvl6pPr marL="2514600" indent="-228600" defTabSz="9652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defTabSz="9652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defTabSz="9652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defTabSz="9652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7670CA58-CD29-4000-ABBD-763B8A1B5870}" type="slidenum">
              <a:rPr lang="zh-TW" altLang="en-US" sz="1300">
                <a:latin typeface="Tahoma" panose="020B0604030504040204" pitchFamily="34" charset="0"/>
              </a:rPr>
              <a:pPr eaLnBrk="1" hangingPunct="1">
                <a:spcBef>
                  <a:spcPct val="0"/>
                </a:spcBef>
              </a:pPr>
              <a:t>39</a:t>
            </a:fld>
            <a:endParaRPr lang="en-US" altLang="zh-TW" sz="1300">
              <a:latin typeface="Tahoma" panose="020B0604030504040204" pitchFamily="34" charset="0"/>
            </a:endParaRPr>
          </a:p>
        </p:txBody>
      </p:sp>
      <p:sp>
        <p:nvSpPr>
          <p:cNvPr id="45059" name="Rectangle 2"/>
          <p:cNvSpPr>
            <a:spLocks noGrp="1" noRot="1" noChangeAspect="1" noChangeArrowheads="1" noTextEdit="1"/>
          </p:cNvSpPr>
          <p:nvPr>
            <p:ph type="sldImg"/>
          </p:nvPr>
        </p:nvSpPr>
        <p:spPr>
          <a:xfrm>
            <a:off x="931863" y="741363"/>
            <a:ext cx="4933950" cy="3702050"/>
          </a:xfrm>
          <a:ln/>
        </p:spPr>
      </p:sp>
      <p:sp>
        <p:nvSpPr>
          <p:cNvPr id="45060" name="Rectangle 3"/>
          <p:cNvSpPr>
            <a:spLocks noGrp="1" noChangeArrowheads="1"/>
          </p:cNvSpPr>
          <p:nvPr>
            <p:ph type="body" idx="1"/>
          </p:nvPr>
        </p:nvSpPr>
        <p:spPr>
          <a:xfrm>
            <a:off x="679450" y="4691063"/>
            <a:ext cx="5438775" cy="4443412"/>
          </a:xfrm>
          <a:noFill/>
        </p:spPr>
        <p:txBody>
          <a:bodyPr/>
          <a:lstStyle/>
          <a:p>
            <a:pPr eaLnBrk="1" hangingPunct="1"/>
            <a:endParaRPr lang="zh-CN" altLang="zh-CN" smtClean="0"/>
          </a:p>
        </p:txBody>
      </p:sp>
    </p:spTree>
    <p:extLst>
      <p:ext uri="{BB962C8B-B14F-4D97-AF65-F5344CB8AC3E}">
        <p14:creationId xmlns:p14="http://schemas.microsoft.com/office/powerpoint/2010/main" val="1491526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21525816-F6EC-475B-A61D-CE75656011F2}" type="slidenum">
              <a:rPr lang="en-IN" smtClean="0"/>
              <a:pPr/>
              <a:t>51</a:t>
            </a:fld>
            <a:endParaRPr lang="en-IN"/>
          </a:p>
        </p:txBody>
      </p:sp>
    </p:spTree>
    <p:extLst>
      <p:ext uri="{BB962C8B-B14F-4D97-AF65-F5344CB8AC3E}">
        <p14:creationId xmlns:p14="http://schemas.microsoft.com/office/powerpoint/2010/main" val="827593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a:off x="0" y="3352800"/>
            <a:ext cx="8686800" cy="2743200"/>
          </a:xfrm>
          <a:prstGeom prst="rect">
            <a:avLst/>
          </a:prstGeom>
          <a:solidFill>
            <a:srgbClr val="10114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latin typeface="Arial" pitchFamily="34" charset="0"/>
              <a:cs typeface="Arial" pitchFamily="34" charset="0"/>
            </a:endParaRPr>
          </a:p>
        </p:txBody>
      </p:sp>
      <p:sp>
        <p:nvSpPr>
          <p:cNvPr id="5" name="Rectangle 4"/>
          <p:cNvSpPr/>
          <p:nvPr/>
        </p:nvSpPr>
        <p:spPr>
          <a:xfrm>
            <a:off x="2895600" y="609600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6" name="Rectangle 5"/>
          <p:cNvSpPr/>
          <p:nvPr/>
        </p:nvSpPr>
        <p:spPr>
          <a:xfrm>
            <a:off x="0" y="609600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p:cNvSpPr/>
          <p:nvPr/>
        </p:nvSpPr>
        <p:spPr>
          <a:xfrm>
            <a:off x="5791200" y="609600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9" name="Picture 10" descr="BITS_university_logo_whitevert.png"/>
          <p:cNvPicPr>
            <a:picLocks noChangeAspect="1"/>
          </p:cNvPicPr>
          <p:nvPr/>
        </p:nvPicPr>
        <p:blipFill>
          <a:blip r:embed="rId3" cstate="print"/>
          <a:srcRect t="2" b="28592"/>
          <a:stretch>
            <a:fillRect/>
          </a:stretch>
        </p:blipFill>
        <p:spPr bwMode="auto">
          <a:xfrm>
            <a:off x="76200" y="3352800"/>
            <a:ext cx="2057400" cy="1979613"/>
          </a:xfrm>
          <a:prstGeom prst="rect">
            <a:avLst/>
          </a:prstGeom>
          <a:noFill/>
          <a:ln w="9525">
            <a:noFill/>
            <a:miter lim="800000"/>
            <a:headEnd/>
            <a:tailEnd/>
          </a:ln>
        </p:spPr>
      </p:pic>
      <p:sp>
        <p:nvSpPr>
          <p:cNvPr id="10" name="TextBox 9"/>
          <p:cNvSpPr txBox="1"/>
          <p:nvPr/>
        </p:nvSpPr>
        <p:spPr>
          <a:xfrm>
            <a:off x="-76200" y="5257800"/>
            <a:ext cx="22098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11" name="TextBox 10"/>
          <p:cNvSpPr txBox="1">
            <a:spLocks noChangeArrowheads="1"/>
          </p:cNvSpPr>
          <p:nvPr/>
        </p:nvSpPr>
        <p:spPr bwMode="auto">
          <a:xfrm>
            <a:off x="152400" y="5667375"/>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r>
              <a:rPr lang="en-US" sz="1200" smtClean="0">
                <a:solidFill>
                  <a:srgbClr val="FFFFFF"/>
                </a:solidFill>
                <a:cs typeface="Arial" panose="020B0604020202020204" pitchFamily="34" charset="0"/>
              </a:rPr>
              <a:t>Pilani Campus</a:t>
            </a:r>
          </a:p>
        </p:txBody>
      </p:sp>
      <p:sp>
        <p:nvSpPr>
          <p:cNvPr id="7" name="Content Placeholder 6"/>
          <p:cNvSpPr>
            <a:spLocks noGrp="1"/>
          </p:cNvSpPr>
          <p:nvPr>
            <p:ph sz="quarter" idx="13"/>
          </p:nvPr>
        </p:nvSpPr>
        <p:spPr>
          <a:xfrm>
            <a:off x="2514600" y="5410200"/>
            <a:ext cx="6019800" cy="533400"/>
          </a:xfrm>
        </p:spPr>
        <p:txBody>
          <a:bodyPr anchor="b">
            <a:noAutofit/>
          </a:bodyPr>
          <a:lstStyle>
            <a:lvl1pPr marL="0" indent="0" algn="r">
              <a:lnSpc>
                <a:spcPts val="1800"/>
              </a:lnSpc>
              <a:spcBef>
                <a:spcPts val="0"/>
              </a:spcBef>
              <a:buNone/>
              <a:defRPr sz="1800" baseline="0">
                <a:solidFill>
                  <a:schemeClr val="bg1"/>
                </a:solidFill>
              </a:defRPr>
            </a:lvl1pPr>
          </a:lstStyle>
          <a:p>
            <a:pPr lvl="0"/>
            <a:r>
              <a:rPr lang="en-US" smtClean="0"/>
              <a:t>Click to edit Master text styles</a:t>
            </a:r>
          </a:p>
          <a:p>
            <a:pPr lvl="1"/>
            <a:r>
              <a:rPr lang="en-US" smtClean="0"/>
              <a:t>Second level</a:t>
            </a:r>
          </a:p>
        </p:txBody>
      </p:sp>
      <p:sp>
        <p:nvSpPr>
          <p:cNvPr id="2" name="Title 1"/>
          <p:cNvSpPr>
            <a:spLocks noGrp="1"/>
          </p:cNvSpPr>
          <p:nvPr>
            <p:ph type="title"/>
          </p:nvPr>
        </p:nvSpPr>
        <p:spPr>
          <a:xfrm>
            <a:off x="2514600" y="3810000"/>
            <a:ext cx="6019800" cy="1524000"/>
          </a:xfrm>
        </p:spPr>
        <p:txBody>
          <a:bodyPr anchorCtr="0">
            <a:noAutofit/>
          </a:bodyPr>
          <a:lstStyle>
            <a:lvl1pPr algn="l">
              <a:lnSpc>
                <a:spcPts val="4000"/>
              </a:lnSpc>
              <a:defRPr sz="4400" baseline="0">
                <a:solidFill>
                  <a:schemeClr val="bg1"/>
                </a:solidFill>
              </a:defRPr>
            </a:lvl1pPr>
          </a:lstStyle>
          <a:p>
            <a:r>
              <a:rPr lang="en-US" smtClean="0"/>
              <a:t>Click to edit Master title style</a:t>
            </a:r>
            <a:endParaRPr lang="en-US" dirty="0"/>
          </a:p>
        </p:txBody>
      </p:sp>
      <p:sp>
        <p:nvSpPr>
          <p:cNvPr id="12" name="Rectangle 11"/>
          <p:cNvSpPr/>
          <p:nvPr userDrawn="1"/>
        </p:nvSpPr>
        <p:spPr>
          <a:xfrm>
            <a:off x="0" y="3352800"/>
            <a:ext cx="8686800" cy="2743200"/>
          </a:xfrm>
          <a:prstGeom prst="rect">
            <a:avLst/>
          </a:prstGeom>
          <a:solidFill>
            <a:srgbClr val="10114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latin typeface="Arial" pitchFamily="34" charset="0"/>
              <a:cs typeface="Arial" pitchFamily="34" charset="0"/>
            </a:endParaRPr>
          </a:p>
        </p:txBody>
      </p:sp>
      <p:sp>
        <p:nvSpPr>
          <p:cNvPr id="13" name="Rectangle 12"/>
          <p:cNvSpPr/>
          <p:nvPr userDrawn="1"/>
        </p:nvSpPr>
        <p:spPr>
          <a:xfrm>
            <a:off x="2895600" y="609600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p:cNvSpPr/>
          <p:nvPr userDrawn="1"/>
        </p:nvSpPr>
        <p:spPr>
          <a:xfrm>
            <a:off x="0" y="609600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p:cNvSpPr/>
          <p:nvPr userDrawn="1"/>
        </p:nvSpPr>
        <p:spPr>
          <a:xfrm>
            <a:off x="5791200" y="609600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16" name="Picture 10" descr="BITS_university_logo_whitevert.png"/>
          <p:cNvPicPr>
            <a:picLocks noChangeAspect="1"/>
          </p:cNvPicPr>
          <p:nvPr userDrawn="1"/>
        </p:nvPicPr>
        <p:blipFill>
          <a:blip r:embed="rId3" cstate="print"/>
          <a:srcRect t="2" b="28592"/>
          <a:stretch>
            <a:fillRect/>
          </a:stretch>
        </p:blipFill>
        <p:spPr bwMode="auto">
          <a:xfrm>
            <a:off x="76200" y="3352800"/>
            <a:ext cx="2057400" cy="1979613"/>
          </a:xfrm>
          <a:prstGeom prst="rect">
            <a:avLst/>
          </a:prstGeom>
          <a:noFill/>
          <a:ln w="9525">
            <a:noFill/>
            <a:miter lim="800000"/>
            <a:headEnd/>
            <a:tailEnd/>
          </a:ln>
        </p:spPr>
      </p:pic>
      <p:sp>
        <p:nvSpPr>
          <p:cNvPr id="17" name="TextBox 16"/>
          <p:cNvSpPr txBox="1"/>
          <p:nvPr userDrawn="1"/>
        </p:nvSpPr>
        <p:spPr>
          <a:xfrm>
            <a:off x="-76200" y="5257800"/>
            <a:ext cx="22098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18" name="TextBox 17"/>
          <p:cNvSpPr txBox="1">
            <a:spLocks noChangeArrowheads="1"/>
          </p:cNvSpPr>
          <p:nvPr userDrawn="1"/>
        </p:nvSpPr>
        <p:spPr bwMode="auto">
          <a:xfrm>
            <a:off x="152400" y="5667375"/>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r>
              <a:rPr lang="en-US" sz="1200" smtClean="0">
                <a:solidFill>
                  <a:srgbClr val="FFFFFF"/>
                </a:solidFill>
                <a:cs typeface="Arial" panose="020B0604020202020204" pitchFamily="34" charset="0"/>
              </a:rPr>
              <a:t>Pilani Campus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pic>
        <p:nvPicPr>
          <p:cNvPr id="3" name="Picture 6" descr="\\Server\D\jyoti\FI023_BITS_v1\styleguide img\IMG_5627_b.jpg"/>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4" name="Rectangle 3"/>
          <p:cNvSpPr/>
          <p:nvPr/>
        </p:nvSpPr>
        <p:spPr>
          <a:xfrm>
            <a:off x="0" y="4281488"/>
            <a:ext cx="9144000" cy="2576512"/>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Picture 8" descr="Picture 7.png"/>
          <p:cNvPicPr>
            <a:picLocks noChangeAspect="1"/>
          </p:cNvPicPr>
          <p:nvPr/>
        </p:nvPicPr>
        <p:blipFill>
          <a:blip r:embed="rId3" cstate="print"/>
          <a:srcRect l="1923" b="5336"/>
          <a:stretch>
            <a:fillRect/>
          </a:stretch>
        </p:blipFill>
        <p:spPr bwMode="auto">
          <a:xfrm>
            <a:off x="6629400" y="0"/>
            <a:ext cx="2193925" cy="692150"/>
          </a:xfrm>
          <a:prstGeom prst="rect">
            <a:avLst/>
          </a:prstGeom>
          <a:noFill/>
          <a:ln w="9525">
            <a:noFill/>
            <a:miter lim="800000"/>
            <a:headEnd/>
            <a:tailEnd/>
          </a:ln>
        </p:spPr>
      </p:pic>
      <p:sp>
        <p:nvSpPr>
          <p:cNvPr id="6" name="Rectangle 5"/>
          <p:cNvSpPr/>
          <p:nvPr/>
        </p:nvSpPr>
        <p:spPr>
          <a:xfrm>
            <a:off x="2882900" y="677545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p:cNvSpPr/>
          <p:nvPr/>
        </p:nvSpPr>
        <p:spPr>
          <a:xfrm>
            <a:off x="-12700" y="677545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p:cNvSpPr/>
          <p:nvPr/>
        </p:nvSpPr>
        <p:spPr>
          <a:xfrm>
            <a:off x="5778500" y="677545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TextBox 8"/>
          <p:cNvSpPr txBox="1"/>
          <p:nvPr/>
        </p:nvSpPr>
        <p:spPr>
          <a:xfrm>
            <a:off x="6858000" y="762000"/>
            <a:ext cx="22098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10" name="TextBox 9"/>
          <p:cNvSpPr txBox="1">
            <a:spLocks noChangeArrowheads="1"/>
          </p:cNvSpPr>
          <p:nvPr/>
        </p:nvSpPr>
        <p:spPr bwMode="auto">
          <a:xfrm>
            <a:off x="7086600" y="1171575"/>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r>
              <a:rPr lang="en-US" sz="1200" smtClean="0">
                <a:solidFill>
                  <a:srgbClr val="FFFFFF"/>
                </a:solidFill>
                <a:cs typeface="Arial" panose="020B0604020202020204" pitchFamily="34" charset="0"/>
              </a:rPr>
              <a:t>Pilani Campus</a:t>
            </a:r>
          </a:p>
        </p:txBody>
      </p:sp>
      <p:sp>
        <p:nvSpPr>
          <p:cNvPr id="17" name="Content Placeholder 16"/>
          <p:cNvSpPr>
            <a:spLocks noGrp="1"/>
          </p:cNvSpPr>
          <p:nvPr>
            <p:ph sz="quarter" idx="10"/>
          </p:nvPr>
        </p:nvSpPr>
        <p:spPr>
          <a:xfrm>
            <a:off x="304800" y="4648200"/>
            <a:ext cx="8458200" cy="1600200"/>
          </a:xfrm>
        </p:spPr>
        <p:txBody>
          <a:bodyPr>
            <a:noAutofit/>
          </a:bodyPr>
          <a:lstStyle>
            <a:lvl1pPr marL="0" indent="0">
              <a:lnSpc>
                <a:spcPts val="4200"/>
              </a:lnSpc>
              <a:spcBef>
                <a:spcPts val="0"/>
              </a:spcBef>
              <a:buNone/>
              <a:defRPr sz="4000" b="1" spc="-150" baseline="0">
                <a:latin typeface="Arial" pitchFamily="34" charset="0"/>
                <a:cs typeface="Arial" pitchFamily="34" charset="0"/>
              </a:defRPr>
            </a:lvl1pPr>
          </a:lstStyle>
          <a:p>
            <a:pPr lvl="0"/>
            <a:r>
              <a:rPr lang="en-US" smtClean="0"/>
              <a:t>Click to edit Master text styles</a:t>
            </a:r>
          </a:p>
          <a:p>
            <a:pPr lvl="1"/>
            <a:r>
              <a:rPr lang="en-US" smtClean="0"/>
              <a:t>Second level</a:t>
            </a:r>
          </a:p>
        </p:txBody>
      </p:sp>
      <p:pic>
        <p:nvPicPr>
          <p:cNvPr id="11" name="Picture 6" descr="\\Server\D\jyoti\FI023_BITS_v1\styleguide img\IMG_5627_b.jpg"/>
          <p:cNvPicPr>
            <a:picLocks noChangeAspect="1" noChangeArrowheads="1"/>
          </p:cNvPicPr>
          <p:nvPr userDrawn="1"/>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12" name="Rectangle 11"/>
          <p:cNvSpPr/>
          <p:nvPr userDrawn="1"/>
        </p:nvSpPr>
        <p:spPr>
          <a:xfrm>
            <a:off x="0" y="4281488"/>
            <a:ext cx="9144000" cy="2576512"/>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13" name="Picture 8" descr="Picture 7.png"/>
          <p:cNvPicPr>
            <a:picLocks noChangeAspect="1"/>
          </p:cNvPicPr>
          <p:nvPr userDrawn="1"/>
        </p:nvPicPr>
        <p:blipFill>
          <a:blip r:embed="rId3" cstate="print"/>
          <a:srcRect l="1923" b="5336"/>
          <a:stretch>
            <a:fillRect/>
          </a:stretch>
        </p:blipFill>
        <p:spPr bwMode="auto">
          <a:xfrm>
            <a:off x="6629400" y="0"/>
            <a:ext cx="2193925" cy="692150"/>
          </a:xfrm>
          <a:prstGeom prst="rect">
            <a:avLst/>
          </a:prstGeom>
          <a:noFill/>
          <a:ln w="9525">
            <a:noFill/>
            <a:miter lim="800000"/>
            <a:headEnd/>
            <a:tailEnd/>
          </a:ln>
        </p:spPr>
      </p:pic>
      <p:sp>
        <p:nvSpPr>
          <p:cNvPr id="14" name="Rectangle 13"/>
          <p:cNvSpPr/>
          <p:nvPr userDrawn="1"/>
        </p:nvSpPr>
        <p:spPr>
          <a:xfrm>
            <a:off x="2882900" y="677545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p:cNvSpPr/>
          <p:nvPr userDrawn="1"/>
        </p:nvSpPr>
        <p:spPr>
          <a:xfrm>
            <a:off x="-12700" y="677545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p:cNvSpPr/>
          <p:nvPr userDrawn="1"/>
        </p:nvSpPr>
        <p:spPr>
          <a:xfrm>
            <a:off x="5778500" y="677545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TextBox 17"/>
          <p:cNvSpPr txBox="1"/>
          <p:nvPr userDrawn="1"/>
        </p:nvSpPr>
        <p:spPr>
          <a:xfrm>
            <a:off x="6858000" y="762000"/>
            <a:ext cx="22098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19" name="TextBox 18"/>
          <p:cNvSpPr txBox="1">
            <a:spLocks noChangeArrowheads="1"/>
          </p:cNvSpPr>
          <p:nvPr userDrawn="1"/>
        </p:nvSpPr>
        <p:spPr bwMode="auto">
          <a:xfrm>
            <a:off x="7086600" y="1171575"/>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defRPr/>
            </a:pPr>
            <a:r>
              <a:rPr lang="en-US" sz="1200" smtClean="0">
                <a:solidFill>
                  <a:srgbClr val="FFFFFF"/>
                </a:solidFill>
                <a:cs typeface="Arial" panose="020B0604020202020204" pitchFamily="34" charset="0"/>
              </a:rPr>
              <a:t>Pilani Campus</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3276600" y="6596063"/>
            <a:ext cx="58674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2" name="Group 11"/>
          <p:cNvGrpSpPr>
            <a:grpSpLocks/>
          </p:cNvGrpSpPr>
          <p:nvPr/>
        </p:nvGrpSpPr>
        <p:grpSpPr bwMode="auto">
          <a:xfrm>
            <a:off x="2084388" y="6550025"/>
            <a:ext cx="7059612" cy="49213"/>
            <a:chOff x="2083888" y="6550671"/>
            <a:chExt cx="7060112" cy="48665"/>
          </a:xfrm>
        </p:grpSpPr>
        <p:sp>
          <p:nvSpPr>
            <p:cNvPr id="6" name="Rectangle 5"/>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pic>
        <p:nvPicPr>
          <p:cNvPr id="9" name="Picture 11" descr="Picture 7.png"/>
          <p:cNvPicPr>
            <a:picLocks noChangeAspect="1"/>
          </p:cNvPicPr>
          <p:nvPr/>
        </p:nvPicPr>
        <p:blipFill>
          <a:blip r:embed="rId2" cstate="print"/>
          <a:srcRect l="1923" b="5336"/>
          <a:stretch>
            <a:fillRect/>
          </a:stretch>
        </p:blipFill>
        <p:spPr bwMode="auto">
          <a:xfrm>
            <a:off x="6629400" y="0"/>
            <a:ext cx="2193925" cy="692150"/>
          </a:xfrm>
          <a:prstGeom prst="rect">
            <a:avLst/>
          </a:prstGeom>
          <a:noFill/>
          <a:ln w="9525">
            <a:noFill/>
            <a:miter lim="800000"/>
            <a:headEnd/>
            <a:tailEnd/>
          </a:ln>
        </p:spPr>
      </p:pic>
      <p:grpSp>
        <p:nvGrpSpPr>
          <p:cNvPr id="5" name="Group 18"/>
          <p:cNvGrpSpPr>
            <a:grpSpLocks/>
          </p:cNvGrpSpPr>
          <p:nvPr/>
        </p:nvGrpSpPr>
        <p:grpSpPr bwMode="auto">
          <a:xfrm>
            <a:off x="2133600" y="6553200"/>
            <a:ext cx="7010400" cy="46038"/>
            <a:chOff x="1905000" y="6553200"/>
            <a:chExt cx="7010400" cy="45719"/>
          </a:xfrm>
        </p:grpSpPr>
        <p:sp>
          <p:nvSpPr>
            <p:cNvPr id="11" name="Rectangle 10"/>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0" name="Group 22"/>
          <p:cNvGrpSpPr>
            <a:grpSpLocks/>
          </p:cNvGrpSpPr>
          <p:nvPr/>
        </p:nvGrpSpPr>
        <p:grpSpPr bwMode="auto">
          <a:xfrm>
            <a:off x="0" y="1295400"/>
            <a:ext cx="7010400" cy="46038"/>
            <a:chOff x="1905000" y="6553200"/>
            <a:chExt cx="7010400" cy="45719"/>
          </a:xfrm>
        </p:grpSpPr>
        <p:sp>
          <p:nvSpPr>
            <p:cNvPr id="15" name="Rectangle 1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3" name="Content Placeholder 2"/>
          <p:cNvSpPr>
            <a:spLocks noGrp="1"/>
          </p:cNvSpPr>
          <p:nvPr>
            <p:ph idx="1"/>
          </p:nvPr>
        </p:nvSpPr>
        <p:spPr>
          <a:xfrm>
            <a:off x="304800" y="1600200"/>
            <a:ext cx="8229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dirty="0" smtClean="0"/>
          </a:p>
        </p:txBody>
      </p:sp>
      <p:sp>
        <p:nvSpPr>
          <p:cNvPr id="27"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smtClean="0"/>
              <a:t>Click to edit Master text styles</a:t>
            </a:r>
          </a:p>
        </p:txBody>
      </p:sp>
      <p:sp>
        <p:nvSpPr>
          <p:cNvPr id="18" name="TextBox 17"/>
          <p:cNvSpPr txBox="1">
            <a:spLocks noChangeArrowheads="1"/>
          </p:cNvSpPr>
          <p:nvPr userDrawn="1"/>
        </p:nvSpPr>
        <p:spPr bwMode="auto">
          <a:xfrm>
            <a:off x="3276600" y="6596063"/>
            <a:ext cx="58674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14" name="Group 11"/>
          <p:cNvGrpSpPr>
            <a:grpSpLocks/>
          </p:cNvGrpSpPr>
          <p:nvPr userDrawn="1"/>
        </p:nvGrpSpPr>
        <p:grpSpPr bwMode="auto">
          <a:xfrm>
            <a:off x="2084388" y="6550025"/>
            <a:ext cx="7059612" cy="49213"/>
            <a:chOff x="2083888" y="6550671"/>
            <a:chExt cx="7060112" cy="48665"/>
          </a:xfrm>
        </p:grpSpPr>
        <p:sp>
          <p:nvSpPr>
            <p:cNvPr id="20" name="Rectangle 19"/>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pic>
        <p:nvPicPr>
          <p:cNvPr id="23" name="Picture 11" descr="Picture 7.png"/>
          <p:cNvPicPr>
            <a:picLocks noChangeAspect="1"/>
          </p:cNvPicPr>
          <p:nvPr userDrawn="1"/>
        </p:nvPicPr>
        <p:blipFill>
          <a:blip r:embed="rId2" cstate="print"/>
          <a:srcRect l="1923" b="5336"/>
          <a:stretch>
            <a:fillRect/>
          </a:stretch>
        </p:blipFill>
        <p:spPr bwMode="auto">
          <a:xfrm>
            <a:off x="6629400" y="0"/>
            <a:ext cx="2193925" cy="692150"/>
          </a:xfrm>
          <a:prstGeom prst="rect">
            <a:avLst/>
          </a:prstGeom>
          <a:noFill/>
          <a:ln w="9525">
            <a:noFill/>
            <a:miter lim="800000"/>
            <a:headEnd/>
            <a:tailEnd/>
          </a:ln>
        </p:spPr>
      </p:pic>
      <p:grpSp>
        <p:nvGrpSpPr>
          <p:cNvPr id="19" name="Group 18"/>
          <p:cNvGrpSpPr>
            <a:grpSpLocks/>
          </p:cNvGrpSpPr>
          <p:nvPr userDrawn="1"/>
        </p:nvGrpSpPr>
        <p:grpSpPr bwMode="auto">
          <a:xfrm>
            <a:off x="2133600" y="6553200"/>
            <a:ext cx="7010400" cy="46038"/>
            <a:chOff x="1905000" y="6553200"/>
            <a:chExt cx="7010400" cy="45719"/>
          </a:xfrm>
        </p:grpSpPr>
        <p:sp>
          <p:nvSpPr>
            <p:cNvPr id="25" name="Rectangle 2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Rectangle 2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8" name="Rectangle 27"/>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24" name="Group 22"/>
          <p:cNvGrpSpPr>
            <a:grpSpLocks/>
          </p:cNvGrpSpPr>
          <p:nvPr userDrawn="1"/>
        </p:nvGrpSpPr>
        <p:grpSpPr bwMode="auto">
          <a:xfrm>
            <a:off x="0" y="1295400"/>
            <a:ext cx="7010400" cy="46038"/>
            <a:chOff x="1905000" y="6553200"/>
            <a:chExt cx="7010400" cy="45719"/>
          </a:xfrm>
        </p:grpSpPr>
        <p:sp>
          <p:nvSpPr>
            <p:cNvPr id="30" name="Rectangle 29"/>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Rectangle 30"/>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2" name="Rectangle 31"/>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3276600" y="6596063"/>
            <a:ext cx="58674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2" name="Group 11"/>
          <p:cNvGrpSpPr>
            <a:grpSpLocks/>
          </p:cNvGrpSpPr>
          <p:nvPr/>
        </p:nvGrpSpPr>
        <p:grpSpPr bwMode="auto">
          <a:xfrm>
            <a:off x="2084388" y="6550025"/>
            <a:ext cx="7059612" cy="49213"/>
            <a:chOff x="2083888" y="6550671"/>
            <a:chExt cx="7060112" cy="48665"/>
          </a:xfrm>
        </p:grpSpPr>
        <p:sp>
          <p:nvSpPr>
            <p:cNvPr id="6" name="Rectangle 5"/>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pic>
        <p:nvPicPr>
          <p:cNvPr id="9" name="Picture 11" descr="Picture 7.png"/>
          <p:cNvPicPr>
            <a:picLocks noChangeAspect="1"/>
          </p:cNvPicPr>
          <p:nvPr/>
        </p:nvPicPr>
        <p:blipFill>
          <a:blip r:embed="rId2" cstate="print"/>
          <a:srcRect l="1923" b="5336"/>
          <a:stretch>
            <a:fillRect/>
          </a:stretch>
        </p:blipFill>
        <p:spPr bwMode="auto">
          <a:xfrm>
            <a:off x="6629400" y="0"/>
            <a:ext cx="2193925" cy="692150"/>
          </a:xfrm>
          <a:prstGeom prst="rect">
            <a:avLst/>
          </a:prstGeom>
          <a:noFill/>
          <a:ln w="9525">
            <a:noFill/>
            <a:miter lim="800000"/>
            <a:headEnd/>
            <a:tailEnd/>
          </a:ln>
        </p:spPr>
      </p:pic>
      <p:grpSp>
        <p:nvGrpSpPr>
          <p:cNvPr id="5" name="Group 18"/>
          <p:cNvGrpSpPr>
            <a:grpSpLocks/>
          </p:cNvGrpSpPr>
          <p:nvPr/>
        </p:nvGrpSpPr>
        <p:grpSpPr bwMode="auto">
          <a:xfrm>
            <a:off x="2133600" y="6553200"/>
            <a:ext cx="7010400" cy="46038"/>
            <a:chOff x="1905000" y="6553200"/>
            <a:chExt cx="7010400" cy="45719"/>
          </a:xfrm>
        </p:grpSpPr>
        <p:sp>
          <p:nvSpPr>
            <p:cNvPr id="11" name="Rectangle 10"/>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0" name="Group 22"/>
          <p:cNvGrpSpPr>
            <a:grpSpLocks/>
          </p:cNvGrpSpPr>
          <p:nvPr/>
        </p:nvGrpSpPr>
        <p:grpSpPr bwMode="auto">
          <a:xfrm>
            <a:off x="0" y="1295400"/>
            <a:ext cx="7010400" cy="46038"/>
            <a:chOff x="1905000" y="6553200"/>
            <a:chExt cx="7010400" cy="45719"/>
          </a:xfrm>
        </p:grpSpPr>
        <p:sp>
          <p:nvSpPr>
            <p:cNvPr id="15" name="Rectangle 1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3" name="Content Placeholder 2"/>
          <p:cNvSpPr>
            <a:spLocks noGrp="1"/>
          </p:cNvSpPr>
          <p:nvPr>
            <p:ph idx="1"/>
          </p:nvPr>
        </p:nvSpPr>
        <p:spPr>
          <a:xfrm>
            <a:off x="304800" y="1600200"/>
            <a:ext cx="8229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dirty="0" smtClean="0"/>
          </a:p>
        </p:txBody>
      </p:sp>
      <p:sp>
        <p:nvSpPr>
          <p:cNvPr id="27"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smtClean="0"/>
              <a:t>Click to edit Master text styles</a:t>
            </a:r>
          </a:p>
        </p:txBody>
      </p:sp>
      <p:sp>
        <p:nvSpPr>
          <p:cNvPr id="18" name="TextBox 17"/>
          <p:cNvSpPr txBox="1">
            <a:spLocks noChangeArrowheads="1"/>
          </p:cNvSpPr>
          <p:nvPr userDrawn="1"/>
        </p:nvSpPr>
        <p:spPr bwMode="auto">
          <a:xfrm>
            <a:off x="3276600" y="6596063"/>
            <a:ext cx="58674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14" name="Group 11"/>
          <p:cNvGrpSpPr>
            <a:grpSpLocks/>
          </p:cNvGrpSpPr>
          <p:nvPr userDrawn="1"/>
        </p:nvGrpSpPr>
        <p:grpSpPr bwMode="auto">
          <a:xfrm>
            <a:off x="2084388" y="6550025"/>
            <a:ext cx="7059612" cy="49213"/>
            <a:chOff x="2083888" y="6550671"/>
            <a:chExt cx="7060112" cy="48665"/>
          </a:xfrm>
        </p:grpSpPr>
        <p:sp>
          <p:nvSpPr>
            <p:cNvPr id="20" name="Rectangle 19"/>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pic>
        <p:nvPicPr>
          <p:cNvPr id="23" name="Picture 11" descr="Picture 7.png"/>
          <p:cNvPicPr>
            <a:picLocks noChangeAspect="1"/>
          </p:cNvPicPr>
          <p:nvPr userDrawn="1"/>
        </p:nvPicPr>
        <p:blipFill>
          <a:blip r:embed="rId2" cstate="print"/>
          <a:srcRect l="1923" b="5336"/>
          <a:stretch>
            <a:fillRect/>
          </a:stretch>
        </p:blipFill>
        <p:spPr bwMode="auto">
          <a:xfrm>
            <a:off x="6629400" y="0"/>
            <a:ext cx="2193925" cy="692150"/>
          </a:xfrm>
          <a:prstGeom prst="rect">
            <a:avLst/>
          </a:prstGeom>
          <a:noFill/>
          <a:ln w="9525">
            <a:noFill/>
            <a:miter lim="800000"/>
            <a:headEnd/>
            <a:tailEnd/>
          </a:ln>
        </p:spPr>
      </p:pic>
      <p:grpSp>
        <p:nvGrpSpPr>
          <p:cNvPr id="19" name="Group 18"/>
          <p:cNvGrpSpPr>
            <a:grpSpLocks/>
          </p:cNvGrpSpPr>
          <p:nvPr userDrawn="1"/>
        </p:nvGrpSpPr>
        <p:grpSpPr bwMode="auto">
          <a:xfrm>
            <a:off x="2133600" y="6553200"/>
            <a:ext cx="7010400" cy="46038"/>
            <a:chOff x="1905000" y="6553200"/>
            <a:chExt cx="7010400" cy="45719"/>
          </a:xfrm>
        </p:grpSpPr>
        <p:sp>
          <p:nvSpPr>
            <p:cNvPr id="25" name="Rectangle 2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Rectangle 2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8" name="Rectangle 27"/>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24" name="Group 22"/>
          <p:cNvGrpSpPr>
            <a:grpSpLocks/>
          </p:cNvGrpSpPr>
          <p:nvPr userDrawn="1"/>
        </p:nvGrpSpPr>
        <p:grpSpPr bwMode="auto">
          <a:xfrm>
            <a:off x="0" y="1295400"/>
            <a:ext cx="7010400" cy="46038"/>
            <a:chOff x="1905000" y="6553200"/>
            <a:chExt cx="7010400" cy="45719"/>
          </a:xfrm>
        </p:grpSpPr>
        <p:sp>
          <p:nvSpPr>
            <p:cNvPr id="30" name="Rectangle 29"/>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Rectangle 30"/>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2" name="Rectangle 31"/>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3_Title and Content">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3276600" y="6596063"/>
            <a:ext cx="58674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2" name="Group 11"/>
          <p:cNvGrpSpPr>
            <a:grpSpLocks/>
          </p:cNvGrpSpPr>
          <p:nvPr/>
        </p:nvGrpSpPr>
        <p:grpSpPr bwMode="auto">
          <a:xfrm>
            <a:off x="2084388" y="6550025"/>
            <a:ext cx="7059612" cy="49213"/>
            <a:chOff x="2083888" y="6550671"/>
            <a:chExt cx="7060112" cy="48665"/>
          </a:xfrm>
        </p:grpSpPr>
        <p:sp>
          <p:nvSpPr>
            <p:cNvPr id="6" name="Rectangle 5"/>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pic>
        <p:nvPicPr>
          <p:cNvPr id="9" name="Picture 11" descr="Picture 7.png"/>
          <p:cNvPicPr>
            <a:picLocks noChangeAspect="1"/>
          </p:cNvPicPr>
          <p:nvPr/>
        </p:nvPicPr>
        <p:blipFill>
          <a:blip r:embed="rId2" cstate="print"/>
          <a:srcRect l="1923" b="5336"/>
          <a:stretch>
            <a:fillRect/>
          </a:stretch>
        </p:blipFill>
        <p:spPr bwMode="auto">
          <a:xfrm>
            <a:off x="6629400" y="0"/>
            <a:ext cx="2193925" cy="692150"/>
          </a:xfrm>
          <a:prstGeom prst="rect">
            <a:avLst/>
          </a:prstGeom>
          <a:noFill/>
          <a:ln w="9525">
            <a:noFill/>
            <a:miter lim="800000"/>
            <a:headEnd/>
            <a:tailEnd/>
          </a:ln>
        </p:spPr>
      </p:pic>
      <p:grpSp>
        <p:nvGrpSpPr>
          <p:cNvPr id="5" name="Group 18"/>
          <p:cNvGrpSpPr>
            <a:grpSpLocks/>
          </p:cNvGrpSpPr>
          <p:nvPr/>
        </p:nvGrpSpPr>
        <p:grpSpPr bwMode="auto">
          <a:xfrm>
            <a:off x="2133600" y="6553200"/>
            <a:ext cx="7010400" cy="46038"/>
            <a:chOff x="1905000" y="6553200"/>
            <a:chExt cx="7010400" cy="45719"/>
          </a:xfrm>
        </p:grpSpPr>
        <p:sp>
          <p:nvSpPr>
            <p:cNvPr id="11" name="Rectangle 10"/>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0" name="Group 22"/>
          <p:cNvGrpSpPr>
            <a:grpSpLocks/>
          </p:cNvGrpSpPr>
          <p:nvPr/>
        </p:nvGrpSpPr>
        <p:grpSpPr bwMode="auto">
          <a:xfrm>
            <a:off x="0" y="1295400"/>
            <a:ext cx="7010400" cy="46038"/>
            <a:chOff x="1905000" y="6553200"/>
            <a:chExt cx="7010400" cy="45719"/>
          </a:xfrm>
        </p:grpSpPr>
        <p:sp>
          <p:nvSpPr>
            <p:cNvPr id="15" name="Rectangle 1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3" name="Content Placeholder 2"/>
          <p:cNvSpPr>
            <a:spLocks noGrp="1"/>
          </p:cNvSpPr>
          <p:nvPr>
            <p:ph idx="1"/>
          </p:nvPr>
        </p:nvSpPr>
        <p:spPr>
          <a:xfrm>
            <a:off x="304800" y="1600200"/>
            <a:ext cx="8229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dirty="0" smtClean="0"/>
          </a:p>
        </p:txBody>
      </p:sp>
      <p:sp>
        <p:nvSpPr>
          <p:cNvPr id="27"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smtClean="0"/>
              <a:t>Click to edit Master text styles</a:t>
            </a:r>
          </a:p>
        </p:txBody>
      </p:sp>
      <p:sp>
        <p:nvSpPr>
          <p:cNvPr id="18" name="TextBox 17"/>
          <p:cNvSpPr txBox="1">
            <a:spLocks noChangeArrowheads="1"/>
          </p:cNvSpPr>
          <p:nvPr userDrawn="1"/>
        </p:nvSpPr>
        <p:spPr bwMode="auto">
          <a:xfrm>
            <a:off x="3276600" y="6596063"/>
            <a:ext cx="58674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14" name="Group 11"/>
          <p:cNvGrpSpPr>
            <a:grpSpLocks/>
          </p:cNvGrpSpPr>
          <p:nvPr userDrawn="1"/>
        </p:nvGrpSpPr>
        <p:grpSpPr bwMode="auto">
          <a:xfrm>
            <a:off x="2084388" y="6550025"/>
            <a:ext cx="7059612" cy="49213"/>
            <a:chOff x="2083888" y="6550671"/>
            <a:chExt cx="7060112" cy="48665"/>
          </a:xfrm>
        </p:grpSpPr>
        <p:sp>
          <p:nvSpPr>
            <p:cNvPr id="20" name="Rectangle 19"/>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pic>
        <p:nvPicPr>
          <p:cNvPr id="23" name="Picture 11" descr="Picture 7.png"/>
          <p:cNvPicPr>
            <a:picLocks noChangeAspect="1"/>
          </p:cNvPicPr>
          <p:nvPr userDrawn="1"/>
        </p:nvPicPr>
        <p:blipFill>
          <a:blip r:embed="rId2" cstate="print"/>
          <a:srcRect l="1923" b="5336"/>
          <a:stretch>
            <a:fillRect/>
          </a:stretch>
        </p:blipFill>
        <p:spPr bwMode="auto">
          <a:xfrm>
            <a:off x="6629400" y="0"/>
            <a:ext cx="2193925" cy="692150"/>
          </a:xfrm>
          <a:prstGeom prst="rect">
            <a:avLst/>
          </a:prstGeom>
          <a:noFill/>
          <a:ln w="9525">
            <a:noFill/>
            <a:miter lim="800000"/>
            <a:headEnd/>
            <a:tailEnd/>
          </a:ln>
        </p:spPr>
      </p:pic>
      <p:grpSp>
        <p:nvGrpSpPr>
          <p:cNvPr id="19" name="Group 18"/>
          <p:cNvGrpSpPr>
            <a:grpSpLocks/>
          </p:cNvGrpSpPr>
          <p:nvPr userDrawn="1"/>
        </p:nvGrpSpPr>
        <p:grpSpPr bwMode="auto">
          <a:xfrm>
            <a:off x="2133600" y="6553200"/>
            <a:ext cx="7010400" cy="46038"/>
            <a:chOff x="1905000" y="6553200"/>
            <a:chExt cx="7010400" cy="45719"/>
          </a:xfrm>
        </p:grpSpPr>
        <p:sp>
          <p:nvSpPr>
            <p:cNvPr id="25" name="Rectangle 2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Rectangle 2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8" name="Rectangle 27"/>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24" name="Group 22"/>
          <p:cNvGrpSpPr>
            <a:grpSpLocks/>
          </p:cNvGrpSpPr>
          <p:nvPr userDrawn="1"/>
        </p:nvGrpSpPr>
        <p:grpSpPr bwMode="auto">
          <a:xfrm>
            <a:off x="0" y="1295400"/>
            <a:ext cx="7010400" cy="46038"/>
            <a:chOff x="1905000" y="6553200"/>
            <a:chExt cx="7010400" cy="45719"/>
          </a:xfrm>
        </p:grpSpPr>
        <p:sp>
          <p:nvSpPr>
            <p:cNvPr id="30" name="Rectangle 29"/>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Rectangle 30"/>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2" name="Rectangle 31"/>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4_Title and Content">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3276600" y="6596063"/>
            <a:ext cx="58674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2" name="Group 11"/>
          <p:cNvGrpSpPr>
            <a:grpSpLocks/>
          </p:cNvGrpSpPr>
          <p:nvPr/>
        </p:nvGrpSpPr>
        <p:grpSpPr bwMode="auto">
          <a:xfrm>
            <a:off x="2084388" y="6550025"/>
            <a:ext cx="7059612" cy="49213"/>
            <a:chOff x="2083888" y="6550671"/>
            <a:chExt cx="7060112" cy="48665"/>
          </a:xfrm>
        </p:grpSpPr>
        <p:sp>
          <p:nvSpPr>
            <p:cNvPr id="6" name="Rectangle 5"/>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pic>
        <p:nvPicPr>
          <p:cNvPr id="9" name="Picture 11" descr="Picture 7.png"/>
          <p:cNvPicPr>
            <a:picLocks noChangeAspect="1"/>
          </p:cNvPicPr>
          <p:nvPr/>
        </p:nvPicPr>
        <p:blipFill>
          <a:blip r:embed="rId2" cstate="print"/>
          <a:srcRect l="1923" b="5336"/>
          <a:stretch>
            <a:fillRect/>
          </a:stretch>
        </p:blipFill>
        <p:spPr bwMode="auto">
          <a:xfrm>
            <a:off x="6629400" y="0"/>
            <a:ext cx="2193925" cy="692150"/>
          </a:xfrm>
          <a:prstGeom prst="rect">
            <a:avLst/>
          </a:prstGeom>
          <a:noFill/>
          <a:ln w="9525">
            <a:noFill/>
            <a:miter lim="800000"/>
            <a:headEnd/>
            <a:tailEnd/>
          </a:ln>
        </p:spPr>
      </p:pic>
      <p:grpSp>
        <p:nvGrpSpPr>
          <p:cNvPr id="5" name="Group 18"/>
          <p:cNvGrpSpPr>
            <a:grpSpLocks/>
          </p:cNvGrpSpPr>
          <p:nvPr/>
        </p:nvGrpSpPr>
        <p:grpSpPr bwMode="auto">
          <a:xfrm>
            <a:off x="2133600" y="6553200"/>
            <a:ext cx="7010400" cy="46038"/>
            <a:chOff x="1905000" y="6553200"/>
            <a:chExt cx="7010400" cy="45719"/>
          </a:xfrm>
        </p:grpSpPr>
        <p:sp>
          <p:nvSpPr>
            <p:cNvPr id="11" name="Rectangle 10"/>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0" name="Group 22"/>
          <p:cNvGrpSpPr>
            <a:grpSpLocks/>
          </p:cNvGrpSpPr>
          <p:nvPr/>
        </p:nvGrpSpPr>
        <p:grpSpPr bwMode="auto">
          <a:xfrm>
            <a:off x="0" y="1295400"/>
            <a:ext cx="7010400" cy="46038"/>
            <a:chOff x="1905000" y="6553200"/>
            <a:chExt cx="7010400" cy="45719"/>
          </a:xfrm>
        </p:grpSpPr>
        <p:sp>
          <p:nvSpPr>
            <p:cNvPr id="15" name="Rectangle 1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3" name="Content Placeholder 2"/>
          <p:cNvSpPr>
            <a:spLocks noGrp="1"/>
          </p:cNvSpPr>
          <p:nvPr>
            <p:ph idx="1"/>
          </p:nvPr>
        </p:nvSpPr>
        <p:spPr>
          <a:xfrm>
            <a:off x="304800" y="1600200"/>
            <a:ext cx="8229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dirty="0" smtClean="0"/>
          </a:p>
        </p:txBody>
      </p:sp>
      <p:sp>
        <p:nvSpPr>
          <p:cNvPr id="27"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smtClean="0"/>
              <a:t>Click to edit Master text styles</a:t>
            </a:r>
          </a:p>
        </p:txBody>
      </p:sp>
      <p:sp>
        <p:nvSpPr>
          <p:cNvPr id="18" name="TextBox 17"/>
          <p:cNvSpPr txBox="1">
            <a:spLocks noChangeArrowheads="1"/>
          </p:cNvSpPr>
          <p:nvPr userDrawn="1"/>
        </p:nvSpPr>
        <p:spPr bwMode="auto">
          <a:xfrm>
            <a:off x="3276600" y="6596063"/>
            <a:ext cx="58674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1100" b="1" smtClean="0">
                <a:solidFill>
                  <a:srgbClr val="101141"/>
                </a:solidFill>
                <a:cs typeface="Arial" panose="020B0604020202020204" pitchFamily="34" charset="0"/>
              </a:rPr>
              <a:t>BITS </a:t>
            </a:r>
            <a:r>
              <a:rPr lang="en-US" sz="1100" smtClean="0">
                <a:solidFill>
                  <a:srgbClr val="101141"/>
                </a:solidFill>
                <a:cs typeface="Arial" panose="020B0604020202020204" pitchFamily="34" charset="0"/>
              </a:rPr>
              <a:t>Pilani, Pilani Campus</a:t>
            </a:r>
          </a:p>
        </p:txBody>
      </p:sp>
      <p:grpSp>
        <p:nvGrpSpPr>
          <p:cNvPr id="14" name="Group 11"/>
          <p:cNvGrpSpPr>
            <a:grpSpLocks/>
          </p:cNvGrpSpPr>
          <p:nvPr userDrawn="1"/>
        </p:nvGrpSpPr>
        <p:grpSpPr bwMode="auto">
          <a:xfrm>
            <a:off x="2084388" y="6550025"/>
            <a:ext cx="7059612" cy="49213"/>
            <a:chOff x="2083888" y="6550671"/>
            <a:chExt cx="7060112" cy="48665"/>
          </a:xfrm>
        </p:grpSpPr>
        <p:sp>
          <p:nvSpPr>
            <p:cNvPr id="20" name="Rectangle 19"/>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pic>
        <p:nvPicPr>
          <p:cNvPr id="23" name="Picture 11" descr="Picture 7.png"/>
          <p:cNvPicPr>
            <a:picLocks noChangeAspect="1"/>
          </p:cNvPicPr>
          <p:nvPr userDrawn="1"/>
        </p:nvPicPr>
        <p:blipFill>
          <a:blip r:embed="rId2" cstate="print"/>
          <a:srcRect l="1923" b="5336"/>
          <a:stretch>
            <a:fillRect/>
          </a:stretch>
        </p:blipFill>
        <p:spPr bwMode="auto">
          <a:xfrm>
            <a:off x="6629400" y="0"/>
            <a:ext cx="2193925" cy="692150"/>
          </a:xfrm>
          <a:prstGeom prst="rect">
            <a:avLst/>
          </a:prstGeom>
          <a:noFill/>
          <a:ln w="9525">
            <a:noFill/>
            <a:miter lim="800000"/>
            <a:headEnd/>
            <a:tailEnd/>
          </a:ln>
        </p:spPr>
      </p:pic>
      <p:grpSp>
        <p:nvGrpSpPr>
          <p:cNvPr id="19" name="Group 18"/>
          <p:cNvGrpSpPr>
            <a:grpSpLocks/>
          </p:cNvGrpSpPr>
          <p:nvPr userDrawn="1"/>
        </p:nvGrpSpPr>
        <p:grpSpPr bwMode="auto">
          <a:xfrm>
            <a:off x="2133600" y="6553200"/>
            <a:ext cx="7010400" cy="46038"/>
            <a:chOff x="1905000" y="6553200"/>
            <a:chExt cx="7010400" cy="45719"/>
          </a:xfrm>
        </p:grpSpPr>
        <p:sp>
          <p:nvSpPr>
            <p:cNvPr id="25" name="Rectangle 2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Rectangle 2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8" name="Rectangle 27"/>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24" name="Group 22"/>
          <p:cNvGrpSpPr>
            <a:grpSpLocks/>
          </p:cNvGrpSpPr>
          <p:nvPr userDrawn="1"/>
        </p:nvGrpSpPr>
        <p:grpSpPr bwMode="auto">
          <a:xfrm>
            <a:off x="0" y="1295400"/>
            <a:ext cx="7010400" cy="46038"/>
            <a:chOff x="1905000" y="6553200"/>
            <a:chExt cx="7010400" cy="45719"/>
          </a:xfrm>
        </p:grpSpPr>
        <p:sp>
          <p:nvSpPr>
            <p:cNvPr id="30" name="Rectangle 29"/>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Rectangle 30"/>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2" name="Rectangle 31"/>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cstate="print"/>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6.emf"/></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15.emf"/></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0.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12.png"/><Relationship Id="rId1" Type="http://schemas.openxmlformats.org/officeDocument/2006/relationships/slideLayout" Target="../slideLayouts/slideLayout16.xml"/><Relationship Id="rId4"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2.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3.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4.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15.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16.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ustomXml" Target="../ink/ink17.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18.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19.xml"/><Relationship Id="rId1" Type="http://schemas.openxmlformats.org/officeDocument/2006/relationships/slideLayout" Target="../slideLayouts/slideLayout16.xml"/><Relationship Id="rId5" Type="http://schemas.openxmlformats.org/officeDocument/2006/relationships/image" Target="../media/image17.emf"/><Relationship Id="rId4" Type="http://schemas.openxmlformats.org/officeDocument/2006/relationships/customXml" Target="../ink/ink20.xml"/></Relationships>
</file>

<file path=ppt/slides/_rels/slide25.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image" Target="../media/image18.png"/><Relationship Id="rId1" Type="http://schemas.openxmlformats.org/officeDocument/2006/relationships/slideLayout" Target="../slideLayouts/slideLayout16.xml"/><Relationship Id="rId6" Type="http://schemas.openxmlformats.org/officeDocument/2006/relationships/image" Target="../media/image27.emf"/><Relationship Id="rId5" Type="http://schemas.openxmlformats.org/officeDocument/2006/relationships/customXml" Target="../ink/ink22.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oleObject" Target="../embeddings/oleObject1.bin"/><Relationship Id="rId7" Type="http://schemas.openxmlformats.org/officeDocument/2006/relationships/customXml" Target="../ink/ink24.xml"/><Relationship Id="rId2" Type="http://schemas.openxmlformats.org/officeDocument/2006/relationships/slideLayout" Target="../slideLayouts/slideLayout16.xml"/><Relationship Id="rId1" Type="http://schemas.openxmlformats.org/officeDocument/2006/relationships/vmlDrawing" Target="../drawings/vmlDrawing1.vml"/><Relationship Id="rId6" Type="http://schemas.openxmlformats.org/officeDocument/2006/relationships/image" Target="../media/image30.emf"/><Relationship Id="rId5" Type="http://schemas.openxmlformats.org/officeDocument/2006/relationships/customXml" Target="../ink/ink23.xml"/><Relationship Id="rId4" Type="http://schemas.openxmlformats.org/officeDocument/2006/relationships/image" Target="../media/image28.wmf"/></Relationships>
</file>

<file path=ppt/slides/_rels/slide27.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customXml" Target="../ink/ink25.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customXml" Target="../ink/ink26.xml"/><Relationship Id="rId2" Type="http://schemas.openxmlformats.org/officeDocument/2006/relationships/image" Target="../media/image32.png"/><Relationship Id="rId1" Type="http://schemas.openxmlformats.org/officeDocument/2006/relationships/slideLayout" Target="../slideLayouts/slideLayout16.xml"/><Relationship Id="rId4" Type="http://schemas.openxmlformats.org/officeDocument/2006/relationships/image" Target="../media/image33.emf"/></Relationships>
</file>

<file path=ppt/slides/_rels/slide2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customXml" Target="../ink/ink27.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customXml" Target="../ink/ink28.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customXml" Target="../ink/ink29.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customXml" Target="../ink/ink30.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customXml" Target="../ink/ink31.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customXml" Target="../ink/ink32.xml"/><Relationship Id="rId2" Type="http://schemas.openxmlformats.org/officeDocument/2006/relationships/image" Target="../media/image39.png"/><Relationship Id="rId1" Type="http://schemas.openxmlformats.org/officeDocument/2006/relationships/slideLayout" Target="../slideLayouts/slideLayout16.xml"/><Relationship Id="rId4" Type="http://schemas.openxmlformats.org/officeDocument/2006/relationships/image" Target="../media/image40.emf"/></Relationships>
</file>

<file path=ppt/slides/_rels/slide35.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customXml" Target="../ink/ink33.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customXml" Target="../ink/ink34.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customXml" Target="../ink/ink35.xml"/><Relationship Id="rId2" Type="http://schemas.openxmlformats.org/officeDocument/2006/relationships/image" Target="../media/image43.png"/><Relationship Id="rId1" Type="http://schemas.openxmlformats.org/officeDocument/2006/relationships/slideLayout" Target="../slideLayouts/slideLayout16.xml"/><Relationship Id="rId4" Type="http://schemas.openxmlformats.org/officeDocument/2006/relationships/image" Target="../media/image44.emf"/></Relationships>
</file>

<file path=ppt/slides/_rels/slide38.xml.rels><?xml version="1.0" encoding="UTF-8" standalone="yes"?>
<Relationships xmlns="http://schemas.openxmlformats.org/package/2006/relationships"><Relationship Id="rId3" Type="http://schemas.openxmlformats.org/officeDocument/2006/relationships/customXml" Target="../ink/ink36.xml"/><Relationship Id="rId2" Type="http://schemas.openxmlformats.org/officeDocument/2006/relationships/image" Target="../media/image45.png"/><Relationship Id="rId1" Type="http://schemas.openxmlformats.org/officeDocument/2006/relationships/slideLayout" Target="../slideLayouts/slideLayout14.xml"/><Relationship Id="rId4" Type="http://schemas.openxmlformats.org/officeDocument/2006/relationships/image" Target="../media/image46.emf"/></Relationships>
</file>

<file path=ppt/slides/_rels/slide39.xml.rels><?xml version="1.0" encoding="UTF-8" standalone="yes"?>
<Relationships xmlns="http://schemas.openxmlformats.org/package/2006/relationships"><Relationship Id="rId3" Type="http://schemas.openxmlformats.org/officeDocument/2006/relationships/customXml" Target="../ink/ink37.xml"/><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47.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4.xml"/><Relationship Id="rId1" Type="http://schemas.openxmlformats.org/officeDocument/2006/relationships/vmlDrawing" Target="../drawings/vmlDrawing2.vml"/><Relationship Id="rId6" Type="http://schemas.openxmlformats.org/officeDocument/2006/relationships/image" Target="../media/image49.emf"/><Relationship Id="rId5" Type="http://schemas.openxmlformats.org/officeDocument/2006/relationships/customXml" Target="../ink/ink38.xml"/><Relationship Id="rId4" Type="http://schemas.openxmlformats.org/officeDocument/2006/relationships/image" Target="../media/image4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customXml" Target="../ink/ink39.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customXml" Target="../ink/ink40.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customXml" Target="../ink/ink41.xml"/><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3" Type="http://schemas.openxmlformats.org/officeDocument/2006/relationships/customXml" Target="../ink/ink42.xml"/><Relationship Id="rId2" Type="http://schemas.openxmlformats.org/officeDocument/2006/relationships/image" Target="../media/image53.png"/><Relationship Id="rId1" Type="http://schemas.openxmlformats.org/officeDocument/2006/relationships/slideLayout" Target="../slideLayouts/slideLayout14.xml"/><Relationship Id="rId4" Type="http://schemas.openxmlformats.org/officeDocument/2006/relationships/image" Target="../media/image54.emf"/></Relationships>
</file>

<file path=ppt/slides/_rels/slide46.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customXml" Target="../ink/ink43.xml"/><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customXml" Target="../ink/ink44.xml"/><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customXml" Target="../ink/ink45.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customXml" Target="../ink/ink46.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2.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customXml" Target="../ink/ink47.xml"/><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59.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3.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4.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2.xml"/><Relationship Id="rId1" Type="http://schemas.openxmlformats.org/officeDocument/2006/relationships/slideLayout" Target="../slideLayouts/slideLayout17.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11.emf"/><Relationship Id="rId1" Type="http://schemas.openxmlformats.org/officeDocument/2006/relationships/slideLayout" Target="../slideLayouts/slideLayout17.xml"/><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362200" y="3810000"/>
            <a:ext cx="6172200" cy="1524000"/>
          </a:xfrm>
        </p:spPr>
        <p:txBody>
          <a:bodyPr/>
          <a:lstStyle/>
          <a:p>
            <a:pPr eaLnBrk="1" fontAlgn="auto" hangingPunct="1">
              <a:spcAft>
                <a:spcPts val="0"/>
              </a:spcAft>
              <a:defRPr/>
            </a:pPr>
            <a:r>
              <a:rPr lang="en-IN" sz="4000" dirty="0" smtClean="0"/>
              <a:t>Data Structures, Algorithms and Design</a:t>
            </a:r>
            <a:endParaRPr lang="en-US" sz="4000" dirty="0"/>
          </a:p>
        </p:txBody>
      </p:sp>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4991760" y="3634560"/>
              <a:ext cx="1286280" cy="1303920"/>
            </p14:xfrm>
          </p:contentPart>
        </mc:Choice>
        <mc:Fallback xmlns="">
          <p:pic>
            <p:nvPicPr>
              <p:cNvPr id="2" name="Ink 1"/>
              <p:cNvPicPr/>
              <p:nvPr/>
            </p:nvPicPr>
            <p:blipFill>
              <a:blip r:embed="rId4"/>
              <a:stretch>
                <a:fillRect/>
              </a:stretch>
            </p:blipFill>
            <p:spPr>
              <a:xfrm>
                <a:off x="4982400" y="3625200"/>
                <a:ext cx="1305000" cy="1322640"/>
              </a:xfrm>
              <a:prstGeom prst="rect">
                <a:avLst/>
              </a:prstGeom>
            </p:spPr>
          </p:pic>
        </mc:Fallback>
      </mc:AlternateContent>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0"/>
          </p:nvPr>
        </p:nvSpPr>
        <p:spPr>
          <a:xfrm>
            <a:off x="304800" y="4648200"/>
            <a:ext cx="8458200" cy="1981200"/>
          </a:xfrm>
        </p:spPr>
        <p:txBody>
          <a:bodyPr/>
          <a:lstStyle/>
          <a:p>
            <a:r>
              <a:rPr lang="en-IN" dirty="0"/>
              <a:t>Data Structures, Algorithms and </a:t>
            </a:r>
            <a:r>
              <a:rPr lang="en-IN" dirty="0" smtClean="0"/>
              <a:t>Design</a:t>
            </a:r>
          </a:p>
          <a:p>
            <a:r>
              <a:rPr lang="en-US" dirty="0" smtClean="0"/>
              <a:t>			Module 1</a:t>
            </a:r>
            <a:endParaRPr lang="en-IN" dirty="0" smtClean="0"/>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116280" y="4384440"/>
              <a:ext cx="5688360" cy="1277280"/>
            </p14:xfrm>
          </p:contentPart>
        </mc:Choice>
        <mc:Fallback xmlns="">
          <p:pic>
            <p:nvPicPr>
              <p:cNvPr id="2" name="Ink 1"/>
              <p:cNvPicPr/>
              <p:nvPr/>
            </p:nvPicPr>
            <p:blipFill>
              <a:blip r:embed="rId3"/>
              <a:stretch>
                <a:fillRect/>
              </a:stretch>
            </p:blipFill>
            <p:spPr>
              <a:xfrm>
                <a:off x="106920" y="4375080"/>
                <a:ext cx="5707080" cy="1296000"/>
              </a:xfrm>
              <a:prstGeom prst="rect">
                <a:avLst/>
              </a:prstGeom>
            </p:spPr>
          </p:pic>
        </mc:Fallback>
      </mc:AlternateContent>
    </p:spTree>
    <p:extLst>
      <p:ext uri="{BB962C8B-B14F-4D97-AF65-F5344CB8AC3E}">
        <p14:creationId xmlns:p14="http://schemas.microsoft.com/office/powerpoint/2010/main" val="16708428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gn="just">
              <a:buFont typeface="Wingdings" panose="05000000000000000000" pitchFamily="2" charset="2"/>
              <a:buChar char="v"/>
            </a:pPr>
            <a:r>
              <a:rPr lang="en-IN" dirty="0" smtClean="0"/>
              <a:t>A well-defined computational procedure that takes some value, or a set of values, as input and produces some value, or a set of values, as output. </a:t>
            </a:r>
          </a:p>
          <a:p>
            <a:pPr algn="just">
              <a:buFont typeface="Wingdings" panose="05000000000000000000" pitchFamily="2" charset="2"/>
              <a:buChar char="v"/>
            </a:pPr>
            <a:r>
              <a:rPr lang="en-IN" dirty="0" smtClean="0"/>
              <a:t>It can also be defined as sequence of computational steps that transform the input into the output.</a:t>
            </a:r>
            <a:endParaRPr lang="en-IN" dirty="0"/>
          </a:p>
        </p:txBody>
      </p:sp>
      <p:sp>
        <p:nvSpPr>
          <p:cNvPr id="2" name="Title 1"/>
          <p:cNvSpPr>
            <a:spLocks noGrp="1"/>
          </p:cNvSpPr>
          <p:nvPr>
            <p:ph type="title" idx="4294967295"/>
          </p:nvPr>
        </p:nvSpPr>
        <p:spPr>
          <a:xfrm>
            <a:off x="0" y="274638"/>
            <a:ext cx="8229600" cy="1143000"/>
          </a:xfrm>
        </p:spPr>
        <p:txBody>
          <a:bodyPr/>
          <a:lstStyle/>
          <a:p>
            <a:r>
              <a:rPr lang="en-IN" b="1" dirty="0" smtClean="0"/>
              <a:t>ALGORITHM</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dirty="0" smtClean="0"/>
              <a:t>Algorithms </a:t>
            </a:r>
            <a:r>
              <a:rPr lang="en-IN" b="1" dirty="0"/>
              <a:t>and it’s </a:t>
            </a:r>
            <a:r>
              <a:rPr lang="en-IN" b="1" dirty="0" smtClean="0"/>
              <a:t>Specification</a:t>
            </a:r>
            <a:endParaRPr lang="en-US" b="1" dirty="0"/>
          </a:p>
        </p:txBody>
      </p:sp>
      <p:sp>
        <p:nvSpPr>
          <p:cNvPr id="3" name="Content Placeholder 2"/>
          <p:cNvSpPr>
            <a:spLocks noGrp="1"/>
          </p:cNvSpPr>
          <p:nvPr>
            <p:ph idx="1"/>
          </p:nvPr>
        </p:nvSpPr>
        <p:spPr>
          <a:xfrm>
            <a:off x="457200" y="1371600"/>
            <a:ext cx="8382000" cy="5334000"/>
          </a:xfrm>
        </p:spPr>
        <p:txBody>
          <a:bodyPr>
            <a:normAutofit/>
          </a:bodyPr>
          <a:lstStyle/>
          <a:p>
            <a:pPr marL="0" indent="0">
              <a:buNone/>
            </a:pPr>
            <a:r>
              <a:rPr lang="en-IN" sz="2400" dirty="0" smtClean="0">
                <a:latin typeface="Arial" panose="020B0604020202020204" pitchFamily="34" charset="0"/>
                <a:cs typeface="Arial" panose="020B0604020202020204" pitchFamily="34" charset="0"/>
              </a:rPr>
              <a:t>All </a:t>
            </a:r>
            <a:r>
              <a:rPr lang="en-IN" sz="2400" b="1" dirty="0">
                <a:latin typeface="Arial" panose="020B0604020202020204" pitchFamily="34" charset="0"/>
                <a:cs typeface="Arial" panose="020B0604020202020204" pitchFamily="34" charset="0"/>
              </a:rPr>
              <a:t>algorithms</a:t>
            </a:r>
            <a:r>
              <a:rPr lang="en-IN" sz="2400" dirty="0">
                <a:latin typeface="Arial" panose="020B0604020202020204" pitchFamily="34" charset="0"/>
                <a:cs typeface="Arial" panose="020B0604020202020204" pitchFamily="34" charset="0"/>
              </a:rPr>
              <a:t> must satisfy the following </a:t>
            </a:r>
            <a:r>
              <a:rPr lang="en-IN" sz="2400" b="1" dirty="0">
                <a:latin typeface="Arial" panose="020B0604020202020204" pitchFamily="34" charset="0"/>
                <a:cs typeface="Arial" panose="020B0604020202020204" pitchFamily="34" charset="0"/>
              </a:rPr>
              <a:t>criteria</a:t>
            </a:r>
            <a:r>
              <a:rPr lang="en-IN" sz="2400" dirty="0">
                <a:latin typeface="Arial" panose="020B0604020202020204" pitchFamily="34" charset="0"/>
                <a:cs typeface="Arial" panose="020B0604020202020204" pitchFamily="34" charset="0"/>
              </a:rPr>
              <a:t>:</a:t>
            </a:r>
          </a:p>
          <a:p>
            <a:pPr lvl="1">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Input</a:t>
            </a:r>
            <a:r>
              <a:rPr lang="en-IN" sz="2400" b="1" dirty="0">
                <a:latin typeface="Arial" panose="020B0604020202020204" pitchFamily="34" charset="0"/>
                <a:cs typeface="Arial" panose="020B0604020202020204" pitchFamily="34" charset="0"/>
              </a:rPr>
              <a:t>.</a:t>
            </a:r>
            <a:r>
              <a:rPr lang="en-IN" sz="2400" dirty="0">
                <a:latin typeface="Arial" panose="020B0604020202020204" pitchFamily="34" charset="0"/>
                <a:cs typeface="Arial" panose="020B0604020202020204" pitchFamily="34" charset="0"/>
              </a:rPr>
              <a:t> There are zero or more quantities that are externally supplied.</a:t>
            </a:r>
          </a:p>
          <a:p>
            <a:pPr lvl="1">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Output</a:t>
            </a:r>
            <a:r>
              <a:rPr lang="en-IN" sz="2400" b="1" dirty="0">
                <a:latin typeface="Arial" panose="020B0604020202020204" pitchFamily="34" charset="0"/>
                <a:cs typeface="Arial" panose="020B0604020202020204" pitchFamily="34" charset="0"/>
              </a:rPr>
              <a:t>.</a:t>
            </a:r>
            <a:r>
              <a:rPr lang="en-IN" sz="2400" dirty="0">
                <a:latin typeface="Arial" panose="020B0604020202020204" pitchFamily="34" charset="0"/>
                <a:cs typeface="Arial" panose="020B0604020202020204" pitchFamily="34" charset="0"/>
              </a:rPr>
              <a:t> At least one quantity is produced.</a:t>
            </a:r>
          </a:p>
          <a:p>
            <a:pPr lvl="1">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Definiteness</a:t>
            </a:r>
            <a:r>
              <a:rPr lang="en-IN" sz="2400" b="1" dirty="0">
                <a:latin typeface="Arial" panose="020B0604020202020204" pitchFamily="34" charset="0"/>
                <a:cs typeface="Arial" panose="020B0604020202020204" pitchFamily="34" charset="0"/>
              </a:rPr>
              <a:t>.</a:t>
            </a:r>
            <a:r>
              <a:rPr lang="en-IN" sz="2400" dirty="0">
                <a:latin typeface="Arial" panose="020B0604020202020204" pitchFamily="34" charset="0"/>
                <a:cs typeface="Arial" panose="020B0604020202020204" pitchFamily="34" charset="0"/>
              </a:rPr>
              <a:t> Each instruction is clear and unambiguous.</a:t>
            </a:r>
          </a:p>
          <a:p>
            <a:pPr lvl="1">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Finiteness</a:t>
            </a:r>
            <a:r>
              <a:rPr lang="en-IN" sz="2400" b="1" dirty="0">
                <a:latin typeface="Arial" panose="020B0604020202020204" pitchFamily="34" charset="0"/>
                <a:cs typeface="Arial" panose="020B0604020202020204" pitchFamily="34" charset="0"/>
              </a:rPr>
              <a:t>.</a:t>
            </a:r>
            <a:r>
              <a:rPr lang="en-IN" sz="2400" dirty="0">
                <a:latin typeface="Arial" panose="020B0604020202020204" pitchFamily="34" charset="0"/>
                <a:cs typeface="Arial" panose="020B0604020202020204" pitchFamily="34" charset="0"/>
              </a:rPr>
              <a:t> If we trace out the instructions of an algorithm, then for all cases, </a:t>
            </a:r>
            <a:r>
              <a:rPr lang="en-IN" sz="2400" dirty="0" smtClean="0">
                <a:latin typeface="Arial" panose="020B0604020202020204" pitchFamily="34" charset="0"/>
                <a:cs typeface="Arial" panose="020B0604020202020204" pitchFamily="34" charset="0"/>
              </a:rPr>
              <a:t>the algorithm </a:t>
            </a:r>
            <a:r>
              <a:rPr lang="en-IN" sz="2400" dirty="0">
                <a:latin typeface="Arial" panose="020B0604020202020204" pitchFamily="34" charset="0"/>
                <a:cs typeface="Arial" panose="020B0604020202020204" pitchFamily="34" charset="0"/>
              </a:rPr>
              <a:t>terminates after a finite number of steps.</a:t>
            </a:r>
          </a:p>
          <a:p>
            <a:pPr lvl="1">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Effectiveness</a:t>
            </a:r>
            <a:r>
              <a:rPr lang="en-IN" sz="2400" b="1" dirty="0">
                <a:latin typeface="Arial" panose="020B0604020202020204" pitchFamily="34" charset="0"/>
                <a:cs typeface="Arial" panose="020B0604020202020204" pitchFamily="34" charset="0"/>
              </a:rPr>
              <a:t>.</a:t>
            </a:r>
            <a:r>
              <a:rPr lang="en-IN" sz="2400" dirty="0">
                <a:latin typeface="Arial" panose="020B0604020202020204" pitchFamily="34" charset="0"/>
                <a:cs typeface="Arial" panose="020B0604020202020204" pitchFamily="34" charset="0"/>
              </a:rPr>
              <a:t> Every instruction must be basic enough to be carried out, in principle</a:t>
            </a:r>
            <a:r>
              <a:rPr lang="en-IN" sz="2400" dirty="0" smtClean="0">
                <a:latin typeface="Arial" panose="020B0604020202020204" pitchFamily="34" charset="0"/>
                <a:cs typeface="Arial" panose="020B0604020202020204" pitchFamily="34" charset="0"/>
              </a:rPr>
              <a:t>, by </a:t>
            </a:r>
            <a:r>
              <a:rPr lang="en-IN" sz="2400" dirty="0">
                <a:latin typeface="Arial" panose="020B0604020202020204" pitchFamily="34" charset="0"/>
                <a:cs typeface="Arial" panose="020B0604020202020204" pitchFamily="34" charset="0"/>
              </a:rPr>
              <a:t>a person using only pencil and paper. It is not enough that each </a:t>
            </a:r>
            <a:r>
              <a:rPr lang="en-IN" sz="2400" dirty="0" smtClean="0">
                <a:latin typeface="Arial" panose="020B0604020202020204" pitchFamily="34" charset="0"/>
                <a:cs typeface="Arial" panose="020B0604020202020204" pitchFamily="34" charset="0"/>
              </a:rPr>
              <a:t>operation be </a:t>
            </a:r>
            <a:r>
              <a:rPr lang="en-IN" sz="2400" dirty="0">
                <a:latin typeface="Arial" panose="020B0604020202020204" pitchFamily="34" charset="0"/>
                <a:cs typeface="Arial" panose="020B0604020202020204" pitchFamily="34" charset="0"/>
              </a:rPr>
              <a:t>definite as in (3); it also must be feasible.</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44953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dirty="0" smtClean="0"/>
              <a:t>Algorithms </a:t>
            </a:r>
            <a:r>
              <a:rPr lang="en-IN" b="1" dirty="0"/>
              <a:t>and it’s </a:t>
            </a:r>
            <a:r>
              <a:rPr lang="en-IN" b="1" dirty="0" smtClean="0"/>
              <a:t>Specification</a:t>
            </a:r>
            <a:endParaRPr lang="en-US" b="1" dirty="0"/>
          </a:p>
        </p:txBody>
      </p:sp>
      <p:sp>
        <p:nvSpPr>
          <p:cNvPr id="3" name="Content Placeholder 2"/>
          <p:cNvSpPr>
            <a:spLocks noGrp="1"/>
          </p:cNvSpPr>
          <p:nvPr>
            <p:ph idx="1"/>
          </p:nvPr>
        </p:nvSpPr>
        <p:spPr>
          <a:xfrm>
            <a:off x="457200" y="1371600"/>
            <a:ext cx="8382000" cy="5334000"/>
          </a:xfrm>
        </p:spPr>
        <p:txBody>
          <a:bodyPr>
            <a:normAutofit/>
          </a:bodyPr>
          <a:lstStyle/>
          <a:p>
            <a:pPr marL="0" indent="0">
              <a:buNone/>
            </a:pPr>
            <a:r>
              <a:rPr lang="en-US" sz="2400" dirty="0" smtClean="0">
                <a:latin typeface="Arial" panose="020B0604020202020204" pitchFamily="34" charset="0"/>
                <a:cs typeface="Arial" panose="020B0604020202020204" pitchFamily="34" charset="0"/>
              </a:rPr>
              <a:t>The specification is the process of conversion of solution into an algorithm.</a:t>
            </a:r>
          </a:p>
          <a:p>
            <a:pPr marL="0" indent="0">
              <a:buNone/>
            </a:pPr>
            <a:r>
              <a:rPr lang="en-US" sz="2400" dirty="0" smtClean="0">
                <a:latin typeface="Arial" panose="020B0604020202020204" pitchFamily="34" charset="0"/>
                <a:cs typeface="Arial" panose="020B0604020202020204" pitchFamily="34" charset="0"/>
              </a:rPr>
              <a:t>Done in 3 ways:</a:t>
            </a:r>
            <a:endParaRPr lang="en-IN" sz="2400" dirty="0">
              <a:latin typeface="Arial" panose="020B0604020202020204" pitchFamily="34" charset="0"/>
              <a:cs typeface="Arial" panose="020B0604020202020204" pitchFamily="34" charset="0"/>
            </a:endParaRPr>
          </a:p>
          <a:p>
            <a:pPr lvl="1">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Natural language</a:t>
            </a:r>
          </a:p>
          <a:p>
            <a:pPr lvl="1">
              <a:buFont typeface="Wingdings" panose="05000000000000000000" pitchFamily="2" charset="2"/>
              <a:buChar char="v"/>
            </a:pPr>
            <a:r>
              <a:rPr lang="en-US" sz="2400" b="1" dirty="0" smtClean="0">
                <a:latin typeface="Arial" panose="020B0604020202020204" pitchFamily="34" charset="0"/>
                <a:cs typeface="Arial" panose="020B0604020202020204" pitchFamily="34" charset="0"/>
              </a:rPr>
              <a:t>Flowchart</a:t>
            </a:r>
          </a:p>
          <a:p>
            <a:pPr lvl="1">
              <a:buFont typeface="Wingdings" panose="05000000000000000000" pitchFamily="2" charset="2"/>
              <a:buChar char="v"/>
            </a:pPr>
            <a:r>
              <a:rPr lang="en-US" sz="2400" b="1" dirty="0" smtClean="0">
                <a:latin typeface="Arial" panose="020B0604020202020204" pitchFamily="34" charset="0"/>
                <a:cs typeface="Arial" panose="020B0604020202020204" pitchFamily="34" charset="0"/>
              </a:rPr>
              <a:t>Pseudo Code</a:t>
            </a:r>
            <a:endParaRPr lang="en-US" sz="2400" dirty="0">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294840" y="294840"/>
              <a:ext cx="8742600" cy="3116520"/>
            </p14:xfrm>
          </p:contentPart>
        </mc:Choice>
        <mc:Fallback xmlns="">
          <p:pic>
            <p:nvPicPr>
              <p:cNvPr id="4" name="Ink 3"/>
              <p:cNvPicPr/>
              <p:nvPr/>
            </p:nvPicPr>
            <p:blipFill>
              <a:blip r:embed="rId3"/>
              <a:stretch>
                <a:fillRect/>
              </a:stretch>
            </p:blipFill>
            <p:spPr>
              <a:xfrm>
                <a:off x="285480" y="285480"/>
                <a:ext cx="8761320" cy="3135240"/>
              </a:xfrm>
              <a:prstGeom prst="rect">
                <a:avLst/>
              </a:prstGeom>
            </p:spPr>
          </p:pic>
        </mc:Fallback>
      </mc:AlternateContent>
    </p:spTree>
    <p:extLst>
      <p:ext uri="{BB962C8B-B14F-4D97-AF65-F5344CB8AC3E}">
        <p14:creationId xmlns:p14="http://schemas.microsoft.com/office/powerpoint/2010/main" val="3206395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a:bodyPr>
          <a:lstStyle/>
          <a:p>
            <a:pPr algn="just">
              <a:buFont typeface="Wingdings" panose="05000000000000000000" pitchFamily="2" charset="2"/>
              <a:buChar char="v"/>
            </a:pPr>
            <a:r>
              <a:rPr lang="en-IN" sz="2400" b="1" dirty="0" smtClean="0"/>
              <a:t>Complexity of algorithm </a:t>
            </a:r>
            <a:r>
              <a:rPr lang="en-IN" sz="2400" dirty="0" smtClean="0"/>
              <a:t>is a function of size of input of a given problem instance which determines how much running time/memory space is needed by the algorithm in order to run to completion.</a:t>
            </a:r>
          </a:p>
          <a:p>
            <a:pPr lvl="1" algn="just">
              <a:buFont typeface="Wingdings" panose="05000000000000000000" pitchFamily="2" charset="2"/>
              <a:buChar char="v"/>
            </a:pPr>
            <a:r>
              <a:rPr lang="en-IN" sz="2400" b="1" dirty="0" smtClean="0"/>
              <a:t>Time Complexity</a:t>
            </a:r>
            <a:r>
              <a:rPr lang="en-IN" sz="2400" dirty="0" smtClean="0"/>
              <a:t>: Time complexity of an algorithm is the amount of time it needs in order to run to completion.</a:t>
            </a:r>
          </a:p>
          <a:p>
            <a:pPr lvl="1" algn="just">
              <a:buFont typeface="Wingdings" panose="05000000000000000000" pitchFamily="2" charset="2"/>
              <a:buChar char="v"/>
            </a:pPr>
            <a:r>
              <a:rPr lang="en-IN" sz="2400" b="1" dirty="0" smtClean="0"/>
              <a:t>Space Complexity</a:t>
            </a:r>
            <a:r>
              <a:rPr lang="en-IN" sz="2400" dirty="0" smtClean="0"/>
              <a:t>: Space Complexity of an algorithm is the amount of space it needs in order to run to completion.</a:t>
            </a:r>
          </a:p>
          <a:p>
            <a:pPr algn="just">
              <a:buFont typeface="Wingdings" panose="05000000000000000000" pitchFamily="2" charset="2"/>
              <a:buChar char="v"/>
            </a:pPr>
            <a:r>
              <a:rPr lang="en-IN" sz="2400" dirty="0" smtClean="0"/>
              <a:t>There are two points which we should consider about computer programming:-</a:t>
            </a:r>
          </a:p>
          <a:p>
            <a:pPr lvl="1" algn="just">
              <a:buFont typeface="Wingdings" panose="05000000000000000000" pitchFamily="2" charset="2"/>
              <a:buChar char="v"/>
            </a:pPr>
            <a:r>
              <a:rPr lang="en-IN" sz="2400" dirty="0" smtClean="0"/>
              <a:t>An appropriate </a:t>
            </a:r>
            <a:r>
              <a:rPr lang="en-IN" sz="2400" b="1" dirty="0" smtClean="0"/>
              <a:t>data structure</a:t>
            </a:r>
            <a:r>
              <a:rPr lang="en-IN" sz="2400" dirty="0" smtClean="0"/>
              <a:t> and</a:t>
            </a:r>
          </a:p>
          <a:p>
            <a:pPr lvl="1" algn="just">
              <a:buFont typeface="Wingdings" panose="05000000000000000000" pitchFamily="2" charset="2"/>
              <a:buChar char="v"/>
            </a:pPr>
            <a:r>
              <a:rPr lang="en-IN" sz="2400" dirty="0" smtClean="0"/>
              <a:t>An appropriate </a:t>
            </a:r>
            <a:r>
              <a:rPr lang="en-IN" sz="2400" b="1" dirty="0" smtClean="0"/>
              <a:t>algorithm</a:t>
            </a:r>
            <a:r>
              <a:rPr lang="en-IN" sz="2400" dirty="0" smtClean="0"/>
              <a:t>.</a:t>
            </a:r>
            <a:endParaRPr lang="en-IN" sz="2400" dirty="0"/>
          </a:p>
        </p:txBody>
      </p:sp>
      <p:sp>
        <p:nvSpPr>
          <p:cNvPr id="2" name="Title 1"/>
          <p:cNvSpPr>
            <a:spLocks noGrp="1"/>
          </p:cNvSpPr>
          <p:nvPr>
            <p:ph type="title" idx="4294967295"/>
          </p:nvPr>
        </p:nvSpPr>
        <p:spPr>
          <a:xfrm>
            <a:off x="0" y="274638"/>
            <a:ext cx="8229600" cy="1143000"/>
          </a:xfrm>
        </p:spPr>
        <p:txBody>
          <a:bodyPr/>
          <a:lstStyle/>
          <a:p>
            <a:r>
              <a:rPr lang="en-IN" b="1" dirty="0" smtClean="0"/>
              <a:t>EFFICIENCY OF AN ALGORITHM</a:t>
            </a:r>
            <a:endParaRPr lang="en-IN" dirty="0"/>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36000" y="187560"/>
              <a:ext cx="8840520" cy="6009840"/>
            </p14:xfrm>
          </p:contentPart>
        </mc:Choice>
        <mc:Fallback xmlns="">
          <p:pic>
            <p:nvPicPr>
              <p:cNvPr id="4" name="Ink 3"/>
              <p:cNvPicPr/>
              <p:nvPr/>
            </p:nvPicPr>
            <p:blipFill>
              <a:blip r:embed="rId4"/>
              <a:stretch>
                <a:fillRect/>
              </a:stretch>
            </p:blipFill>
            <p:spPr>
              <a:xfrm>
                <a:off x="26640" y="178200"/>
                <a:ext cx="8859240" cy="602856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pPr>
              <a:buFont typeface="Wingdings" panose="05000000000000000000" pitchFamily="2" charset="2"/>
              <a:buChar char="v"/>
            </a:pPr>
            <a:r>
              <a:rPr lang="en-IN" sz="2400" dirty="0" smtClean="0"/>
              <a:t>It can be of various types:</a:t>
            </a:r>
          </a:p>
          <a:p>
            <a:pPr lvl="1">
              <a:buFont typeface="Wingdings" panose="05000000000000000000" pitchFamily="2" charset="2"/>
              <a:buChar char="v"/>
            </a:pPr>
            <a:r>
              <a:rPr lang="en-IN" sz="2400" b="1" dirty="0" smtClean="0"/>
              <a:t>Worst case efficiency: </a:t>
            </a:r>
            <a:r>
              <a:rPr lang="en-IN" sz="2400" dirty="0" smtClean="0"/>
              <a:t>It is the </a:t>
            </a:r>
            <a:r>
              <a:rPr lang="en-IN" sz="2400" b="1" dirty="0" smtClean="0"/>
              <a:t>maximum</a:t>
            </a:r>
            <a:r>
              <a:rPr lang="en-IN" sz="2400" dirty="0" smtClean="0"/>
              <a:t> number of steps that an algorithm can take for any collection of data values.</a:t>
            </a:r>
          </a:p>
          <a:p>
            <a:pPr lvl="1">
              <a:buFont typeface="Wingdings" panose="05000000000000000000" pitchFamily="2" charset="2"/>
              <a:buChar char="v"/>
            </a:pPr>
            <a:r>
              <a:rPr lang="en-IN" sz="2400" b="1" dirty="0" smtClean="0"/>
              <a:t>Best case efficiency: </a:t>
            </a:r>
            <a:r>
              <a:rPr lang="en-IN" sz="2400" dirty="0" smtClean="0"/>
              <a:t>It is the </a:t>
            </a:r>
            <a:r>
              <a:rPr lang="en-IN" sz="2400" b="1" dirty="0" smtClean="0"/>
              <a:t>minimum</a:t>
            </a:r>
            <a:r>
              <a:rPr lang="en-IN" sz="2400" dirty="0" smtClean="0"/>
              <a:t> number of steps that an algorithm can take any collection of data values.</a:t>
            </a:r>
          </a:p>
          <a:p>
            <a:pPr lvl="1">
              <a:buFont typeface="Wingdings" panose="05000000000000000000" pitchFamily="2" charset="2"/>
              <a:buChar char="v"/>
            </a:pPr>
            <a:r>
              <a:rPr lang="en-IN" sz="2400" b="1" dirty="0" smtClean="0"/>
              <a:t>Average case efficiency: </a:t>
            </a:r>
            <a:r>
              <a:rPr lang="en-IN" sz="2400" dirty="0" smtClean="0"/>
              <a:t>It can be defined as </a:t>
            </a:r>
          </a:p>
          <a:p>
            <a:pPr lvl="2">
              <a:buFont typeface="Wingdings" panose="05000000000000000000" pitchFamily="2" charset="2"/>
              <a:buChar char="v"/>
            </a:pPr>
            <a:r>
              <a:rPr lang="en-IN" dirty="0" smtClean="0"/>
              <a:t>the efficiency averaged on all possible inputs</a:t>
            </a:r>
          </a:p>
          <a:p>
            <a:pPr lvl="2">
              <a:buFont typeface="Wingdings" panose="05000000000000000000" pitchFamily="2" charset="2"/>
              <a:buChar char="v"/>
            </a:pPr>
            <a:r>
              <a:rPr lang="en-IN" dirty="0" smtClean="0"/>
              <a:t>must assume a distribution of the input</a:t>
            </a:r>
          </a:p>
          <a:p>
            <a:pPr lvl="2">
              <a:buFont typeface="Wingdings" panose="05000000000000000000" pitchFamily="2" charset="2"/>
              <a:buChar char="v"/>
            </a:pPr>
            <a:r>
              <a:rPr lang="en-IN" dirty="0" smtClean="0"/>
              <a:t>We normally assume uniform distribution (all keys are equally probable)</a:t>
            </a:r>
          </a:p>
          <a:p>
            <a:pPr>
              <a:buFont typeface="Wingdings" panose="05000000000000000000" pitchFamily="2" charset="2"/>
              <a:buChar char="v"/>
            </a:pPr>
            <a:r>
              <a:rPr lang="en-IN" sz="2400" dirty="0" smtClean="0"/>
              <a:t>If the input has size </a:t>
            </a:r>
            <a:r>
              <a:rPr lang="en-IN" sz="2400" i="1" dirty="0" smtClean="0"/>
              <a:t>n, efficiency will be a function of n</a:t>
            </a:r>
            <a:endParaRPr lang="en-IN" sz="2400" dirty="0"/>
          </a:p>
        </p:txBody>
      </p:sp>
      <p:sp>
        <p:nvSpPr>
          <p:cNvPr id="2" name="Title 1"/>
          <p:cNvSpPr>
            <a:spLocks noGrp="1"/>
          </p:cNvSpPr>
          <p:nvPr>
            <p:ph type="title" idx="4294967295"/>
          </p:nvPr>
        </p:nvSpPr>
        <p:spPr>
          <a:xfrm>
            <a:off x="0" y="274638"/>
            <a:ext cx="8229600" cy="1143000"/>
          </a:xfrm>
        </p:spPr>
        <p:txBody>
          <a:bodyPr/>
          <a:lstStyle/>
          <a:p>
            <a:r>
              <a:rPr lang="en-IN" b="1" dirty="0" smtClean="0"/>
              <a:t>EFFICIENCY OF AN ALGORITHM</a:t>
            </a:r>
            <a:endParaRPr lang="en-IN" dirty="0"/>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96560" y="1982520"/>
              <a:ext cx="7885440" cy="4018680"/>
            </p14:xfrm>
          </p:contentPart>
        </mc:Choice>
        <mc:Fallback xmlns="">
          <p:pic>
            <p:nvPicPr>
              <p:cNvPr id="4" name="Ink 3"/>
              <p:cNvPicPr/>
              <p:nvPr/>
            </p:nvPicPr>
            <p:blipFill>
              <a:blip r:embed="rId3"/>
              <a:stretch>
                <a:fillRect/>
              </a:stretch>
            </p:blipFill>
            <p:spPr>
              <a:xfrm>
                <a:off x="187200" y="1973160"/>
                <a:ext cx="7904160" cy="403740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304800" y="152400"/>
            <a:ext cx="7315200" cy="1143000"/>
          </a:xfrm>
        </p:spPr>
        <p:txBody>
          <a:bodyPr/>
          <a:lstStyle/>
          <a:p>
            <a:r>
              <a:rPr lang="en-IN" dirty="0"/>
              <a:t>EFFICIENCY OF AN ALGORITHM</a:t>
            </a:r>
          </a:p>
        </p:txBody>
      </p:sp>
      <p:pic>
        <p:nvPicPr>
          <p:cNvPr id="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1437502"/>
            <a:ext cx="8107658" cy="49632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1598400" y="1035720"/>
              <a:ext cx="6135120" cy="3527640"/>
            </p14:xfrm>
          </p:contentPart>
        </mc:Choice>
        <mc:Fallback xmlns="">
          <p:pic>
            <p:nvPicPr>
              <p:cNvPr id="2" name="Ink 1"/>
              <p:cNvPicPr/>
              <p:nvPr/>
            </p:nvPicPr>
            <p:blipFill>
              <a:blip r:embed="rId4"/>
              <a:stretch>
                <a:fillRect/>
              </a:stretch>
            </p:blipFill>
            <p:spPr>
              <a:xfrm>
                <a:off x="1589040" y="1026360"/>
                <a:ext cx="6153840" cy="3546360"/>
              </a:xfrm>
              <a:prstGeom prst="rect">
                <a:avLst/>
              </a:prstGeom>
            </p:spPr>
          </p:pic>
        </mc:Fallback>
      </mc:AlternateContent>
    </p:spTree>
    <p:extLst>
      <p:ext uri="{BB962C8B-B14F-4D97-AF65-F5344CB8AC3E}">
        <p14:creationId xmlns:p14="http://schemas.microsoft.com/office/powerpoint/2010/main" val="27283459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Font typeface="Wingdings" panose="05000000000000000000" pitchFamily="2" charset="2"/>
              <a:buChar char="v"/>
            </a:pPr>
            <a:r>
              <a:rPr lang="en-US" dirty="0" smtClean="0"/>
              <a:t>Average in increasing order of the occurrence of number (in ONE loop)</a:t>
            </a:r>
          </a:p>
          <a:p>
            <a:pPr>
              <a:buFont typeface="Wingdings" panose="05000000000000000000" pitchFamily="2" charset="2"/>
              <a:buChar char="v"/>
            </a:pPr>
            <a:r>
              <a:rPr lang="en-US" dirty="0" smtClean="0"/>
              <a:t>INPUT</a:t>
            </a:r>
          </a:p>
          <a:p>
            <a:pPr>
              <a:buFont typeface="Wingdings" panose="05000000000000000000" pitchFamily="2" charset="2"/>
              <a:buChar char="v"/>
            </a:pPr>
            <a:endParaRPr lang="en-US" dirty="0" smtClean="0"/>
          </a:p>
          <a:p>
            <a:pPr>
              <a:buFont typeface="Wingdings" panose="05000000000000000000" pitchFamily="2" charset="2"/>
              <a:buChar char="v"/>
            </a:pPr>
            <a:endParaRPr lang="en-US" dirty="0" smtClean="0"/>
          </a:p>
          <a:p>
            <a:pPr>
              <a:buFont typeface="Wingdings" panose="05000000000000000000" pitchFamily="2" charset="2"/>
              <a:buChar char="v"/>
            </a:pPr>
            <a:endParaRPr lang="en-US" dirty="0" smtClean="0"/>
          </a:p>
          <a:p>
            <a:pPr>
              <a:buFont typeface="Wingdings" panose="05000000000000000000" pitchFamily="2" charset="2"/>
              <a:buChar char="v"/>
            </a:pPr>
            <a:r>
              <a:rPr lang="en-US" dirty="0" smtClean="0"/>
              <a:t>OUTPUT</a:t>
            </a:r>
          </a:p>
          <a:p>
            <a:pPr>
              <a:buFont typeface="Wingdings" panose="05000000000000000000" pitchFamily="2" charset="2"/>
              <a:buChar char="v"/>
            </a:pPr>
            <a:endParaRPr lang="en-US" dirty="0" smtClean="0"/>
          </a:p>
          <a:p>
            <a:pPr>
              <a:buFont typeface="Wingdings" panose="05000000000000000000" pitchFamily="2" charset="2"/>
              <a:buChar char="v"/>
            </a:pPr>
            <a:endParaRPr lang="en-US" dirty="0" smtClean="0"/>
          </a:p>
          <a:p>
            <a:pPr>
              <a:buFont typeface="Wingdings" panose="05000000000000000000" pitchFamily="2" charset="2"/>
              <a:buChar char="v"/>
            </a:pPr>
            <a:endParaRPr lang="en-IN" dirty="0"/>
          </a:p>
        </p:txBody>
      </p:sp>
      <p:sp>
        <p:nvSpPr>
          <p:cNvPr id="2" name="Title 1"/>
          <p:cNvSpPr>
            <a:spLocks noGrp="1"/>
          </p:cNvSpPr>
          <p:nvPr>
            <p:ph type="title" idx="4294967295"/>
          </p:nvPr>
        </p:nvSpPr>
        <p:spPr>
          <a:xfrm>
            <a:off x="0" y="274638"/>
            <a:ext cx="8229600" cy="1143000"/>
          </a:xfrm>
        </p:spPr>
        <p:txBody>
          <a:bodyPr>
            <a:normAutofit/>
          </a:bodyPr>
          <a:lstStyle/>
          <a:p>
            <a:r>
              <a:rPr lang="en-US" dirty="0" smtClean="0"/>
              <a:t>Examples</a:t>
            </a:r>
            <a:endParaRPr lang="en-IN" dirty="0"/>
          </a:p>
        </p:txBody>
      </p:sp>
      <p:graphicFrame>
        <p:nvGraphicFramePr>
          <p:cNvPr id="4" name="Table 3"/>
          <p:cNvGraphicFramePr>
            <a:graphicFrameLocks noGrp="1"/>
          </p:cNvGraphicFramePr>
          <p:nvPr>
            <p:extLst/>
          </p:nvPr>
        </p:nvGraphicFramePr>
        <p:xfrm>
          <a:off x="533400" y="2852579"/>
          <a:ext cx="8458200" cy="904240"/>
        </p:xfrm>
        <a:graphic>
          <a:graphicData uri="http://schemas.openxmlformats.org/drawingml/2006/table">
            <a:tbl>
              <a:tblPr firstRow="1" bandRow="1">
                <a:tableStyleId>{7DF18680-E054-41AD-8BC1-D1AEF772440D}</a:tableStyleId>
              </a:tblPr>
              <a:tblGrid>
                <a:gridCol w="563880">
                  <a:extLst>
                    <a:ext uri="{9D8B030D-6E8A-4147-A177-3AD203B41FA5}">
                      <a16:colId xmlns:a16="http://schemas.microsoft.com/office/drawing/2014/main" val="20000"/>
                    </a:ext>
                  </a:extLst>
                </a:gridCol>
                <a:gridCol w="563880">
                  <a:extLst>
                    <a:ext uri="{9D8B030D-6E8A-4147-A177-3AD203B41FA5}">
                      <a16:colId xmlns:a16="http://schemas.microsoft.com/office/drawing/2014/main" val="20001"/>
                    </a:ext>
                  </a:extLst>
                </a:gridCol>
                <a:gridCol w="563880">
                  <a:extLst>
                    <a:ext uri="{9D8B030D-6E8A-4147-A177-3AD203B41FA5}">
                      <a16:colId xmlns:a16="http://schemas.microsoft.com/office/drawing/2014/main" val="20002"/>
                    </a:ext>
                  </a:extLst>
                </a:gridCol>
                <a:gridCol w="563880">
                  <a:extLst>
                    <a:ext uri="{9D8B030D-6E8A-4147-A177-3AD203B41FA5}">
                      <a16:colId xmlns:a16="http://schemas.microsoft.com/office/drawing/2014/main" val="20003"/>
                    </a:ext>
                  </a:extLst>
                </a:gridCol>
                <a:gridCol w="563880">
                  <a:extLst>
                    <a:ext uri="{9D8B030D-6E8A-4147-A177-3AD203B41FA5}">
                      <a16:colId xmlns:a16="http://schemas.microsoft.com/office/drawing/2014/main" val="20004"/>
                    </a:ext>
                  </a:extLst>
                </a:gridCol>
                <a:gridCol w="563880">
                  <a:extLst>
                    <a:ext uri="{9D8B030D-6E8A-4147-A177-3AD203B41FA5}">
                      <a16:colId xmlns:a16="http://schemas.microsoft.com/office/drawing/2014/main" val="20005"/>
                    </a:ext>
                  </a:extLst>
                </a:gridCol>
                <a:gridCol w="563880">
                  <a:extLst>
                    <a:ext uri="{9D8B030D-6E8A-4147-A177-3AD203B41FA5}">
                      <a16:colId xmlns:a16="http://schemas.microsoft.com/office/drawing/2014/main" val="20006"/>
                    </a:ext>
                  </a:extLst>
                </a:gridCol>
                <a:gridCol w="563880">
                  <a:extLst>
                    <a:ext uri="{9D8B030D-6E8A-4147-A177-3AD203B41FA5}">
                      <a16:colId xmlns:a16="http://schemas.microsoft.com/office/drawing/2014/main" val="20007"/>
                    </a:ext>
                  </a:extLst>
                </a:gridCol>
                <a:gridCol w="563880">
                  <a:extLst>
                    <a:ext uri="{9D8B030D-6E8A-4147-A177-3AD203B41FA5}">
                      <a16:colId xmlns:a16="http://schemas.microsoft.com/office/drawing/2014/main" val="20008"/>
                    </a:ext>
                  </a:extLst>
                </a:gridCol>
                <a:gridCol w="563880">
                  <a:extLst>
                    <a:ext uri="{9D8B030D-6E8A-4147-A177-3AD203B41FA5}">
                      <a16:colId xmlns:a16="http://schemas.microsoft.com/office/drawing/2014/main" val="20009"/>
                    </a:ext>
                  </a:extLst>
                </a:gridCol>
                <a:gridCol w="563880">
                  <a:extLst>
                    <a:ext uri="{9D8B030D-6E8A-4147-A177-3AD203B41FA5}">
                      <a16:colId xmlns:a16="http://schemas.microsoft.com/office/drawing/2014/main" val="20010"/>
                    </a:ext>
                  </a:extLst>
                </a:gridCol>
                <a:gridCol w="563880">
                  <a:extLst>
                    <a:ext uri="{9D8B030D-6E8A-4147-A177-3AD203B41FA5}">
                      <a16:colId xmlns:a16="http://schemas.microsoft.com/office/drawing/2014/main" val="20011"/>
                    </a:ext>
                  </a:extLst>
                </a:gridCol>
                <a:gridCol w="563880">
                  <a:extLst>
                    <a:ext uri="{9D8B030D-6E8A-4147-A177-3AD203B41FA5}">
                      <a16:colId xmlns:a16="http://schemas.microsoft.com/office/drawing/2014/main" val="20012"/>
                    </a:ext>
                  </a:extLst>
                </a:gridCol>
                <a:gridCol w="563880">
                  <a:extLst>
                    <a:ext uri="{9D8B030D-6E8A-4147-A177-3AD203B41FA5}">
                      <a16:colId xmlns:a16="http://schemas.microsoft.com/office/drawing/2014/main" val="20013"/>
                    </a:ext>
                  </a:extLst>
                </a:gridCol>
                <a:gridCol w="563880">
                  <a:extLst>
                    <a:ext uri="{9D8B030D-6E8A-4147-A177-3AD203B41FA5}">
                      <a16:colId xmlns:a16="http://schemas.microsoft.com/office/drawing/2014/main" val="20014"/>
                    </a:ext>
                  </a:extLst>
                </a:gridCol>
              </a:tblGrid>
              <a:tr h="904240">
                <a:tc>
                  <a:txBody>
                    <a:bodyPr/>
                    <a:lstStyle/>
                    <a:p>
                      <a:r>
                        <a:rPr lang="en-US" dirty="0" smtClean="0">
                          <a:solidFill>
                            <a:schemeClr val="tx1"/>
                          </a:solidFill>
                        </a:rPr>
                        <a:t>2</a:t>
                      </a:r>
                      <a:endParaRPr lang="en-IN" dirty="0">
                        <a:solidFill>
                          <a:schemeClr val="tx1"/>
                        </a:solidFill>
                      </a:endParaRPr>
                    </a:p>
                  </a:txBody>
                  <a:tcPr/>
                </a:tc>
                <a:tc>
                  <a:txBody>
                    <a:bodyPr/>
                    <a:lstStyle/>
                    <a:p>
                      <a:r>
                        <a:rPr lang="en-US" dirty="0" smtClean="0">
                          <a:solidFill>
                            <a:schemeClr val="tx1"/>
                          </a:solidFill>
                        </a:rPr>
                        <a:t>6</a:t>
                      </a:r>
                      <a:endParaRPr lang="en-IN" dirty="0">
                        <a:solidFill>
                          <a:schemeClr val="tx1"/>
                        </a:solidFill>
                      </a:endParaRPr>
                    </a:p>
                  </a:txBody>
                  <a:tcPr/>
                </a:tc>
                <a:tc>
                  <a:txBody>
                    <a:bodyPr/>
                    <a:lstStyle/>
                    <a:p>
                      <a:r>
                        <a:rPr lang="en-US" dirty="0" smtClean="0">
                          <a:solidFill>
                            <a:schemeClr val="tx1"/>
                          </a:solidFill>
                        </a:rPr>
                        <a:t>4</a:t>
                      </a:r>
                      <a:endParaRPr lang="en-IN" dirty="0">
                        <a:solidFill>
                          <a:schemeClr val="tx1"/>
                        </a:solidFill>
                      </a:endParaRPr>
                    </a:p>
                  </a:txBody>
                  <a:tcPr/>
                </a:tc>
                <a:tc>
                  <a:txBody>
                    <a:bodyPr/>
                    <a:lstStyle/>
                    <a:p>
                      <a:r>
                        <a:rPr lang="en-US" dirty="0" smtClean="0">
                          <a:solidFill>
                            <a:schemeClr val="tx1"/>
                          </a:solidFill>
                        </a:rPr>
                        <a:t>8</a:t>
                      </a:r>
                      <a:endParaRPr lang="en-IN" dirty="0">
                        <a:solidFill>
                          <a:schemeClr val="tx1"/>
                        </a:solidFill>
                      </a:endParaRPr>
                    </a:p>
                  </a:txBody>
                  <a:tcPr/>
                </a:tc>
                <a:tc>
                  <a:txBody>
                    <a:bodyPr/>
                    <a:lstStyle/>
                    <a:p>
                      <a:r>
                        <a:rPr lang="en-US" dirty="0" smtClean="0">
                          <a:solidFill>
                            <a:schemeClr val="tx1"/>
                          </a:solidFill>
                        </a:rPr>
                        <a:t>3</a:t>
                      </a:r>
                      <a:endParaRPr lang="en-IN" dirty="0">
                        <a:solidFill>
                          <a:schemeClr val="tx1"/>
                        </a:solidFill>
                      </a:endParaRPr>
                    </a:p>
                  </a:txBody>
                  <a:tcPr/>
                </a:tc>
                <a:tc>
                  <a:txBody>
                    <a:bodyPr/>
                    <a:lstStyle/>
                    <a:p>
                      <a:r>
                        <a:rPr lang="en-US" dirty="0" smtClean="0">
                          <a:solidFill>
                            <a:schemeClr val="tx1"/>
                          </a:solidFill>
                        </a:rPr>
                        <a:t>8</a:t>
                      </a:r>
                      <a:endParaRPr lang="en-IN" dirty="0">
                        <a:solidFill>
                          <a:schemeClr val="tx1"/>
                        </a:solidFill>
                      </a:endParaRPr>
                    </a:p>
                  </a:txBody>
                  <a:tcPr/>
                </a:tc>
                <a:tc>
                  <a:txBody>
                    <a:bodyPr/>
                    <a:lstStyle/>
                    <a:p>
                      <a:r>
                        <a:rPr lang="en-US" dirty="0" smtClean="0">
                          <a:solidFill>
                            <a:schemeClr val="tx1"/>
                          </a:solidFill>
                        </a:rPr>
                        <a:t>14</a:t>
                      </a:r>
                      <a:endParaRPr lang="en-IN" dirty="0">
                        <a:solidFill>
                          <a:schemeClr val="tx1"/>
                        </a:solidFill>
                      </a:endParaRPr>
                    </a:p>
                  </a:txBody>
                  <a:tcPr/>
                </a:tc>
                <a:tc>
                  <a:txBody>
                    <a:bodyPr/>
                    <a:lstStyle/>
                    <a:p>
                      <a:r>
                        <a:rPr lang="en-US" dirty="0" smtClean="0">
                          <a:solidFill>
                            <a:schemeClr val="tx1"/>
                          </a:solidFill>
                        </a:rPr>
                        <a:t>24</a:t>
                      </a:r>
                      <a:endParaRPr lang="en-IN" dirty="0">
                        <a:solidFill>
                          <a:schemeClr val="tx1"/>
                        </a:solidFill>
                      </a:endParaRPr>
                    </a:p>
                  </a:txBody>
                  <a:tcPr/>
                </a:tc>
                <a:tc>
                  <a:txBody>
                    <a:bodyPr/>
                    <a:lstStyle/>
                    <a:p>
                      <a:r>
                        <a:rPr lang="en-US" dirty="0" smtClean="0">
                          <a:solidFill>
                            <a:schemeClr val="tx1"/>
                          </a:solidFill>
                        </a:rPr>
                        <a:t>54</a:t>
                      </a:r>
                      <a:endParaRPr lang="en-IN" dirty="0">
                        <a:solidFill>
                          <a:schemeClr val="tx1"/>
                        </a:solidFill>
                      </a:endParaRPr>
                    </a:p>
                  </a:txBody>
                  <a:tcPr/>
                </a:tc>
                <a:tc>
                  <a:txBody>
                    <a:bodyPr/>
                    <a:lstStyle/>
                    <a:p>
                      <a:r>
                        <a:rPr lang="en-US" dirty="0" smtClean="0">
                          <a:solidFill>
                            <a:schemeClr val="tx1"/>
                          </a:solidFill>
                        </a:rPr>
                        <a:t>76</a:t>
                      </a:r>
                      <a:endParaRPr lang="en-IN" dirty="0">
                        <a:solidFill>
                          <a:schemeClr val="tx1"/>
                        </a:solidFill>
                      </a:endParaRPr>
                    </a:p>
                  </a:txBody>
                  <a:tcPr/>
                </a:tc>
                <a:tc>
                  <a:txBody>
                    <a:bodyPr/>
                    <a:lstStyle/>
                    <a:p>
                      <a:r>
                        <a:rPr lang="en-US" dirty="0" smtClean="0">
                          <a:solidFill>
                            <a:schemeClr val="tx1"/>
                          </a:solidFill>
                        </a:rPr>
                        <a:t>21</a:t>
                      </a:r>
                      <a:endParaRPr lang="en-IN" dirty="0">
                        <a:solidFill>
                          <a:schemeClr val="tx1"/>
                        </a:solidFill>
                      </a:endParaRPr>
                    </a:p>
                  </a:txBody>
                  <a:tcPr/>
                </a:tc>
                <a:tc>
                  <a:txBody>
                    <a:bodyPr/>
                    <a:lstStyle/>
                    <a:p>
                      <a:r>
                        <a:rPr lang="en-US" dirty="0" smtClean="0">
                          <a:solidFill>
                            <a:schemeClr val="tx1"/>
                          </a:solidFill>
                        </a:rPr>
                        <a:t>87</a:t>
                      </a:r>
                      <a:endParaRPr lang="en-IN" dirty="0">
                        <a:solidFill>
                          <a:schemeClr val="tx1"/>
                        </a:solidFill>
                      </a:endParaRPr>
                    </a:p>
                  </a:txBody>
                  <a:tcPr/>
                </a:tc>
                <a:tc>
                  <a:txBody>
                    <a:bodyPr/>
                    <a:lstStyle/>
                    <a:p>
                      <a:r>
                        <a:rPr lang="en-US" dirty="0" smtClean="0">
                          <a:solidFill>
                            <a:schemeClr val="tx1"/>
                          </a:solidFill>
                        </a:rPr>
                        <a:t>95</a:t>
                      </a:r>
                      <a:endParaRPr lang="en-IN" dirty="0">
                        <a:solidFill>
                          <a:schemeClr val="tx1"/>
                        </a:solidFill>
                      </a:endParaRPr>
                    </a:p>
                  </a:txBody>
                  <a:tcPr/>
                </a:tc>
                <a:tc>
                  <a:txBody>
                    <a:bodyPr/>
                    <a:lstStyle/>
                    <a:p>
                      <a:r>
                        <a:rPr lang="en-US" dirty="0" smtClean="0">
                          <a:solidFill>
                            <a:schemeClr val="tx1"/>
                          </a:solidFill>
                        </a:rPr>
                        <a:t>2</a:t>
                      </a:r>
                      <a:endParaRPr lang="en-IN" dirty="0">
                        <a:solidFill>
                          <a:schemeClr val="tx1"/>
                        </a:solidFill>
                      </a:endParaRPr>
                    </a:p>
                  </a:txBody>
                  <a:tcPr/>
                </a:tc>
                <a:tc>
                  <a:txBody>
                    <a:bodyPr/>
                    <a:lstStyle/>
                    <a:p>
                      <a:r>
                        <a:rPr lang="en-US" dirty="0" smtClean="0">
                          <a:solidFill>
                            <a:schemeClr val="tx1"/>
                          </a:solidFill>
                        </a:rPr>
                        <a:t>45</a:t>
                      </a:r>
                      <a:endParaRPr lang="en-IN" dirty="0">
                        <a:solidFill>
                          <a:schemeClr val="tx1"/>
                        </a:solidFill>
                      </a:endParaRPr>
                    </a:p>
                  </a:txBody>
                  <a:tcPr/>
                </a:tc>
                <a:extLst>
                  <a:ext uri="{0D108BD9-81ED-4DB2-BD59-A6C34878D82A}">
                    <a16:rowId xmlns:a16="http://schemas.microsoft.com/office/drawing/2014/main" val="10000"/>
                  </a:ext>
                </a:extLst>
              </a:tr>
            </a:tbl>
          </a:graphicData>
        </a:graphic>
      </p:graphicFrame>
      <p:graphicFrame>
        <p:nvGraphicFramePr>
          <p:cNvPr id="5" name="Table 4"/>
          <p:cNvGraphicFramePr>
            <a:graphicFrameLocks noGrp="1"/>
          </p:cNvGraphicFramePr>
          <p:nvPr>
            <p:extLst/>
          </p:nvPr>
        </p:nvGraphicFramePr>
        <p:xfrm>
          <a:off x="609600" y="5018723"/>
          <a:ext cx="8382000" cy="904240"/>
        </p:xfrm>
        <a:graphic>
          <a:graphicData uri="http://schemas.openxmlformats.org/drawingml/2006/table">
            <a:tbl>
              <a:tblPr firstRow="1" bandRow="1">
                <a:tableStyleId>{7DF18680-E054-41AD-8BC1-D1AEF772440D}</a:tableStyleId>
              </a:tblPr>
              <a:tblGrid>
                <a:gridCol w="558800">
                  <a:extLst>
                    <a:ext uri="{9D8B030D-6E8A-4147-A177-3AD203B41FA5}">
                      <a16:colId xmlns:a16="http://schemas.microsoft.com/office/drawing/2014/main" val="20000"/>
                    </a:ext>
                  </a:extLst>
                </a:gridCol>
                <a:gridCol w="558800">
                  <a:extLst>
                    <a:ext uri="{9D8B030D-6E8A-4147-A177-3AD203B41FA5}">
                      <a16:colId xmlns:a16="http://schemas.microsoft.com/office/drawing/2014/main" val="20001"/>
                    </a:ext>
                  </a:extLst>
                </a:gridCol>
                <a:gridCol w="558800">
                  <a:extLst>
                    <a:ext uri="{9D8B030D-6E8A-4147-A177-3AD203B41FA5}">
                      <a16:colId xmlns:a16="http://schemas.microsoft.com/office/drawing/2014/main" val="20002"/>
                    </a:ext>
                  </a:extLst>
                </a:gridCol>
                <a:gridCol w="558800">
                  <a:extLst>
                    <a:ext uri="{9D8B030D-6E8A-4147-A177-3AD203B41FA5}">
                      <a16:colId xmlns:a16="http://schemas.microsoft.com/office/drawing/2014/main" val="20003"/>
                    </a:ext>
                  </a:extLst>
                </a:gridCol>
                <a:gridCol w="558800">
                  <a:extLst>
                    <a:ext uri="{9D8B030D-6E8A-4147-A177-3AD203B41FA5}">
                      <a16:colId xmlns:a16="http://schemas.microsoft.com/office/drawing/2014/main" val="20004"/>
                    </a:ext>
                  </a:extLst>
                </a:gridCol>
                <a:gridCol w="558800">
                  <a:extLst>
                    <a:ext uri="{9D8B030D-6E8A-4147-A177-3AD203B41FA5}">
                      <a16:colId xmlns:a16="http://schemas.microsoft.com/office/drawing/2014/main" val="20005"/>
                    </a:ext>
                  </a:extLst>
                </a:gridCol>
                <a:gridCol w="558800">
                  <a:extLst>
                    <a:ext uri="{9D8B030D-6E8A-4147-A177-3AD203B41FA5}">
                      <a16:colId xmlns:a16="http://schemas.microsoft.com/office/drawing/2014/main" val="20006"/>
                    </a:ext>
                  </a:extLst>
                </a:gridCol>
                <a:gridCol w="558800">
                  <a:extLst>
                    <a:ext uri="{9D8B030D-6E8A-4147-A177-3AD203B41FA5}">
                      <a16:colId xmlns:a16="http://schemas.microsoft.com/office/drawing/2014/main" val="20007"/>
                    </a:ext>
                  </a:extLst>
                </a:gridCol>
                <a:gridCol w="558800">
                  <a:extLst>
                    <a:ext uri="{9D8B030D-6E8A-4147-A177-3AD203B41FA5}">
                      <a16:colId xmlns:a16="http://schemas.microsoft.com/office/drawing/2014/main" val="20008"/>
                    </a:ext>
                  </a:extLst>
                </a:gridCol>
                <a:gridCol w="558800">
                  <a:extLst>
                    <a:ext uri="{9D8B030D-6E8A-4147-A177-3AD203B41FA5}">
                      <a16:colId xmlns:a16="http://schemas.microsoft.com/office/drawing/2014/main" val="20009"/>
                    </a:ext>
                  </a:extLst>
                </a:gridCol>
                <a:gridCol w="558800">
                  <a:extLst>
                    <a:ext uri="{9D8B030D-6E8A-4147-A177-3AD203B41FA5}">
                      <a16:colId xmlns:a16="http://schemas.microsoft.com/office/drawing/2014/main" val="20010"/>
                    </a:ext>
                  </a:extLst>
                </a:gridCol>
                <a:gridCol w="558800">
                  <a:extLst>
                    <a:ext uri="{9D8B030D-6E8A-4147-A177-3AD203B41FA5}">
                      <a16:colId xmlns:a16="http://schemas.microsoft.com/office/drawing/2014/main" val="20011"/>
                    </a:ext>
                  </a:extLst>
                </a:gridCol>
                <a:gridCol w="558800">
                  <a:extLst>
                    <a:ext uri="{9D8B030D-6E8A-4147-A177-3AD203B41FA5}">
                      <a16:colId xmlns:a16="http://schemas.microsoft.com/office/drawing/2014/main" val="20012"/>
                    </a:ext>
                  </a:extLst>
                </a:gridCol>
                <a:gridCol w="558800">
                  <a:extLst>
                    <a:ext uri="{9D8B030D-6E8A-4147-A177-3AD203B41FA5}">
                      <a16:colId xmlns:a16="http://schemas.microsoft.com/office/drawing/2014/main" val="20013"/>
                    </a:ext>
                  </a:extLst>
                </a:gridCol>
                <a:gridCol w="558800">
                  <a:extLst>
                    <a:ext uri="{9D8B030D-6E8A-4147-A177-3AD203B41FA5}">
                      <a16:colId xmlns:a16="http://schemas.microsoft.com/office/drawing/2014/main" val="20014"/>
                    </a:ext>
                  </a:extLst>
                </a:gridCol>
              </a:tblGrid>
              <a:tr h="904240">
                <a:tc>
                  <a:txBody>
                    <a:bodyPr/>
                    <a:lstStyle/>
                    <a:p>
                      <a:pPr algn="r" fontAlgn="b"/>
                      <a:r>
                        <a:rPr lang="en-IN" sz="1800" b="1" kern="1200" dirty="0" smtClean="0">
                          <a:solidFill>
                            <a:schemeClr val="tx1"/>
                          </a:solidFill>
                          <a:latin typeface="+mn-lt"/>
                          <a:ea typeface="+mn-ea"/>
                          <a:cs typeface="+mn-cs"/>
                        </a:rPr>
                        <a:t>2</a:t>
                      </a:r>
                    </a:p>
                  </a:txBody>
                  <a:tcPr marL="9525" marR="9525" marT="9525" marB="0" anchor="b"/>
                </a:tc>
                <a:tc>
                  <a:txBody>
                    <a:bodyPr/>
                    <a:lstStyle/>
                    <a:p>
                      <a:pPr algn="r" fontAlgn="b"/>
                      <a:r>
                        <a:rPr lang="en-IN" sz="1800" b="1" kern="1200" dirty="0" smtClean="0">
                          <a:solidFill>
                            <a:schemeClr val="tx1"/>
                          </a:solidFill>
                          <a:latin typeface="+mn-lt"/>
                          <a:ea typeface="+mn-ea"/>
                          <a:cs typeface="+mn-cs"/>
                        </a:rPr>
                        <a:t>8</a:t>
                      </a:r>
                    </a:p>
                  </a:txBody>
                  <a:tcPr marL="9525" marR="9525" marT="9525" marB="0" anchor="b"/>
                </a:tc>
                <a:tc>
                  <a:txBody>
                    <a:bodyPr/>
                    <a:lstStyle/>
                    <a:p>
                      <a:pPr algn="r" fontAlgn="b"/>
                      <a:r>
                        <a:rPr lang="en-IN" sz="1800" b="1" kern="1200" dirty="0" smtClean="0">
                          <a:solidFill>
                            <a:schemeClr val="tx1"/>
                          </a:solidFill>
                          <a:latin typeface="+mn-lt"/>
                          <a:ea typeface="+mn-ea"/>
                          <a:cs typeface="+mn-cs"/>
                        </a:rPr>
                        <a:t>12</a:t>
                      </a:r>
                    </a:p>
                  </a:txBody>
                  <a:tcPr marL="9525" marR="9525" marT="9525" marB="0" anchor="b"/>
                </a:tc>
                <a:tc>
                  <a:txBody>
                    <a:bodyPr/>
                    <a:lstStyle/>
                    <a:p>
                      <a:pPr algn="r" fontAlgn="b"/>
                      <a:r>
                        <a:rPr lang="en-IN" sz="1800" b="1" kern="1200" dirty="0" smtClean="0">
                          <a:solidFill>
                            <a:schemeClr val="tx1"/>
                          </a:solidFill>
                          <a:latin typeface="+mn-lt"/>
                          <a:ea typeface="+mn-ea"/>
                          <a:cs typeface="+mn-cs"/>
                        </a:rPr>
                        <a:t>20</a:t>
                      </a:r>
                    </a:p>
                  </a:txBody>
                  <a:tcPr marL="9525" marR="9525" marT="9525" marB="0" anchor="b"/>
                </a:tc>
                <a:tc>
                  <a:txBody>
                    <a:bodyPr/>
                    <a:lstStyle/>
                    <a:p>
                      <a:pPr algn="r" fontAlgn="b"/>
                      <a:r>
                        <a:rPr lang="en-IN" sz="1800" b="1" kern="1200" dirty="0" smtClean="0">
                          <a:solidFill>
                            <a:schemeClr val="tx1"/>
                          </a:solidFill>
                          <a:latin typeface="+mn-lt"/>
                          <a:ea typeface="+mn-ea"/>
                          <a:cs typeface="+mn-cs"/>
                        </a:rPr>
                        <a:t>23</a:t>
                      </a:r>
                    </a:p>
                  </a:txBody>
                  <a:tcPr marL="9525" marR="9525" marT="9525" marB="0" anchor="b"/>
                </a:tc>
                <a:tc>
                  <a:txBody>
                    <a:bodyPr/>
                    <a:lstStyle/>
                    <a:p>
                      <a:pPr algn="r" fontAlgn="b"/>
                      <a:r>
                        <a:rPr lang="en-IN" sz="1800" b="1" kern="1200" dirty="0" smtClean="0">
                          <a:solidFill>
                            <a:schemeClr val="tx1"/>
                          </a:solidFill>
                          <a:latin typeface="+mn-lt"/>
                          <a:ea typeface="+mn-ea"/>
                          <a:cs typeface="+mn-cs"/>
                        </a:rPr>
                        <a:t>31</a:t>
                      </a:r>
                    </a:p>
                  </a:txBody>
                  <a:tcPr marL="9525" marR="9525" marT="9525" marB="0" anchor="b"/>
                </a:tc>
                <a:tc>
                  <a:txBody>
                    <a:bodyPr/>
                    <a:lstStyle/>
                    <a:p>
                      <a:pPr algn="r" fontAlgn="b"/>
                      <a:r>
                        <a:rPr lang="en-IN" sz="1800" b="1" kern="1200" dirty="0" smtClean="0">
                          <a:solidFill>
                            <a:schemeClr val="tx1"/>
                          </a:solidFill>
                          <a:latin typeface="+mn-lt"/>
                          <a:ea typeface="+mn-ea"/>
                          <a:cs typeface="+mn-cs"/>
                        </a:rPr>
                        <a:t>45</a:t>
                      </a:r>
                    </a:p>
                  </a:txBody>
                  <a:tcPr marL="9525" marR="9525" marT="9525" marB="0" anchor="b"/>
                </a:tc>
                <a:tc>
                  <a:txBody>
                    <a:bodyPr/>
                    <a:lstStyle/>
                    <a:p>
                      <a:pPr algn="r" fontAlgn="b"/>
                      <a:r>
                        <a:rPr lang="en-IN" sz="1800" b="1" kern="1200" dirty="0" smtClean="0">
                          <a:solidFill>
                            <a:schemeClr val="tx1"/>
                          </a:solidFill>
                          <a:latin typeface="+mn-lt"/>
                          <a:ea typeface="+mn-ea"/>
                          <a:cs typeface="+mn-cs"/>
                        </a:rPr>
                        <a:t>69</a:t>
                      </a:r>
                    </a:p>
                  </a:txBody>
                  <a:tcPr marL="9525" marR="9525" marT="9525" marB="0" anchor="b"/>
                </a:tc>
                <a:tc>
                  <a:txBody>
                    <a:bodyPr/>
                    <a:lstStyle/>
                    <a:p>
                      <a:pPr algn="r" fontAlgn="b"/>
                      <a:r>
                        <a:rPr lang="en-IN" sz="1800" b="1" kern="1200" dirty="0" smtClean="0">
                          <a:solidFill>
                            <a:schemeClr val="tx1"/>
                          </a:solidFill>
                          <a:latin typeface="+mn-lt"/>
                          <a:ea typeface="+mn-ea"/>
                          <a:cs typeface="+mn-cs"/>
                        </a:rPr>
                        <a:t>123</a:t>
                      </a:r>
                    </a:p>
                  </a:txBody>
                  <a:tcPr marL="9525" marR="9525" marT="9525" marB="0" anchor="b"/>
                </a:tc>
                <a:tc>
                  <a:txBody>
                    <a:bodyPr/>
                    <a:lstStyle/>
                    <a:p>
                      <a:pPr algn="r" fontAlgn="b"/>
                      <a:r>
                        <a:rPr lang="en-IN" sz="1800" b="1" kern="1200" dirty="0" smtClean="0">
                          <a:solidFill>
                            <a:schemeClr val="tx1"/>
                          </a:solidFill>
                          <a:latin typeface="+mn-lt"/>
                          <a:ea typeface="+mn-ea"/>
                          <a:cs typeface="+mn-cs"/>
                        </a:rPr>
                        <a:t>199</a:t>
                      </a:r>
                    </a:p>
                  </a:txBody>
                  <a:tcPr marL="9525" marR="9525" marT="9525" marB="0" anchor="b"/>
                </a:tc>
                <a:tc>
                  <a:txBody>
                    <a:bodyPr/>
                    <a:lstStyle/>
                    <a:p>
                      <a:pPr algn="r" fontAlgn="b"/>
                      <a:r>
                        <a:rPr lang="en-IN" sz="1800" b="1" kern="1200" dirty="0" smtClean="0">
                          <a:solidFill>
                            <a:schemeClr val="tx1"/>
                          </a:solidFill>
                          <a:latin typeface="+mn-lt"/>
                          <a:ea typeface="+mn-ea"/>
                          <a:cs typeface="+mn-cs"/>
                        </a:rPr>
                        <a:t>220</a:t>
                      </a:r>
                    </a:p>
                  </a:txBody>
                  <a:tcPr marL="9525" marR="9525" marT="9525" marB="0" anchor="b"/>
                </a:tc>
                <a:tc>
                  <a:txBody>
                    <a:bodyPr/>
                    <a:lstStyle/>
                    <a:p>
                      <a:pPr algn="r" fontAlgn="b"/>
                      <a:r>
                        <a:rPr lang="en-IN" sz="1800" b="1" kern="1200" dirty="0" smtClean="0">
                          <a:solidFill>
                            <a:schemeClr val="tx1"/>
                          </a:solidFill>
                          <a:latin typeface="+mn-lt"/>
                          <a:ea typeface="+mn-ea"/>
                          <a:cs typeface="+mn-cs"/>
                        </a:rPr>
                        <a:t>307</a:t>
                      </a:r>
                    </a:p>
                  </a:txBody>
                  <a:tcPr marL="9525" marR="9525" marT="9525" marB="0" anchor="b"/>
                </a:tc>
                <a:tc>
                  <a:txBody>
                    <a:bodyPr/>
                    <a:lstStyle/>
                    <a:p>
                      <a:pPr algn="r" fontAlgn="b"/>
                      <a:r>
                        <a:rPr lang="en-IN" sz="1800" b="1" kern="1200" dirty="0" smtClean="0">
                          <a:solidFill>
                            <a:schemeClr val="tx1"/>
                          </a:solidFill>
                          <a:latin typeface="+mn-lt"/>
                          <a:ea typeface="+mn-ea"/>
                          <a:cs typeface="+mn-cs"/>
                        </a:rPr>
                        <a:t>402</a:t>
                      </a:r>
                    </a:p>
                  </a:txBody>
                  <a:tcPr marL="9525" marR="9525" marT="9525" marB="0" anchor="b"/>
                </a:tc>
                <a:tc>
                  <a:txBody>
                    <a:bodyPr/>
                    <a:lstStyle/>
                    <a:p>
                      <a:pPr algn="r" fontAlgn="b"/>
                      <a:r>
                        <a:rPr lang="en-IN" sz="1800" b="1" kern="1200" dirty="0" smtClean="0">
                          <a:solidFill>
                            <a:schemeClr val="tx1"/>
                          </a:solidFill>
                          <a:latin typeface="+mn-lt"/>
                          <a:ea typeface="+mn-ea"/>
                          <a:cs typeface="+mn-cs"/>
                        </a:rPr>
                        <a:t>404</a:t>
                      </a:r>
                    </a:p>
                  </a:txBody>
                  <a:tcPr marL="9525" marR="9525" marT="9525" marB="0" anchor="b"/>
                </a:tc>
                <a:tc>
                  <a:txBody>
                    <a:bodyPr/>
                    <a:lstStyle/>
                    <a:p>
                      <a:pPr algn="r" fontAlgn="b"/>
                      <a:r>
                        <a:rPr lang="en-IN" sz="1800" b="1" kern="1200" dirty="0" smtClean="0">
                          <a:solidFill>
                            <a:schemeClr val="tx1"/>
                          </a:solidFill>
                          <a:latin typeface="+mn-lt"/>
                          <a:ea typeface="+mn-ea"/>
                          <a:cs typeface="+mn-cs"/>
                        </a:rPr>
                        <a:t>449</a:t>
                      </a:r>
                    </a:p>
                  </a:txBody>
                  <a:tcPr marL="9525" marR="9525" marT="9525" marB="0" anchor="b"/>
                </a:tc>
                <a:extLst>
                  <a:ext uri="{0D108BD9-81ED-4DB2-BD59-A6C34878D82A}">
                    <a16:rowId xmlns:a16="http://schemas.microsoft.com/office/drawing/2014/main" val="10000"/>
                  </a:ext>
                </a:extLst>
              </a:tr>
            </a:tbl>
          </a:graphicData>
        </a:graphic>
      </p:graphicFrame>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44640" y="1366200"/>
              <a:ext cx="8599680" cy="5331600"/>
            </p14:xfrm>
          </p:contentPart>
        </mc:Choice>
        <mc:Fallback xmlns="">
          <p:pic>
            <p:nvPicPr>
              <p:cNvPr id="6" name="Ink 5"/>
              <p:cNvPicPr/>
              <p:nvPr/>
            </p:nvPicPr>
            <p:blipFill>
              <a:blip r:embed="rId3"/>
              <a:stretch>
                <a:fillRect/>
              </a:stretch>
            </p:blipFill>
            <p:spPr>
              <a:xfrm>
                <a:off x="35280" y="1356840"/>
                <a:ext cx="8618400" cy="5350320"/>
              </a:xfrm>
              <a:prstGeom prst="rect">
                <a:avLst/>
              </a:prstGeom>
            </p:spPr>
          </p:pic>
        </mc:Fallback>
      </mc:AlternateContent>
    </p:spTree>
    <p:extLst>
      <p:ext uri="{BB962C8B-B14F-4D97-AF65-F5344CB8AC3E}">
        <p14:creationId xmlns:p14="http://schemas.microsoft.com/office/powerpoint/2010/main" val="2688432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Font typeface="Wingdings" panose="05000000000000000000" pitchFamily="2" charset="2"/>
              <a:buChar char="v"/>
            </a:pPr>
            <a:r>
              <a:rPr lang="en-IN" b="1" i="1" dirty="0"/>
              <a:t>P</a:t>
            </a:r>
            <a:r>
              <a:rPr lang="en-IN" b="1" i="1" dirty="0" smtClean="0"/>
              <a:t>refix </a:t>
            </a:r>
            <a:r>
              <a:rPr lang="en-IN" b="1" i="1" dirty="0"/>
              <a:t>A</a:t>
            </a:r>
            <a:r>
              <a:rPr lang="en-IN" b="1" i="1" dirty="0" smtClean="0"/>
              <a:t>verages</a:t>
            </a:r>
          </a:p>
          <a:p>
            <a:pPr lvl="1">
              <a:buFont typeface="Wingdings" panose="05000000000000000000" pitchFamily="2" charset="2"/>
              <a:buChar char="v"/>
            </a:pPr>
            <a:r>
              <a:rPr lang="en-IN" sz="2400" dirty="0" smtClean="0"/>
              <a:t>Given an array </a:t>
            </a:r>
            <a:r>
              <a:rPr lang="en-IN" sz="2400" b="1" dirty="0" smtClean="0"/>
              <a:t>X</a:t>
            </a:r>
            <a:r>
              <a:rPr lang="en-IN" sz="2400" dirty="0" smtClean="0"/>
              <a:t> storing </a:t>
            </a:r>
            <a:r>
              <a:rPr lang="en-IN" sz="2400" b="1" dirty="0" smtClean="0"/>
              <a:t>n</a:t>
            </a:r>
            <a:r>
              <a:rPr lang="en-IN" sz="2400" dirty="0" smtClean="0"/>
              <a:t> numbers</a:t>
            </a:r>
          </a:p>
          <a:p>
            <a:pPr lvl="1">
              <a:buFont typeface="Wingdings" panose="05000000000000000000" pitchFamily="2" charset="2"/>
              <a:buChar char="v"/>
            </a:pPr>
            <a:r>
              <a:rPr lang="en-IN" sz="2400" dirty="0"/>
              <a:t>W</a:t>
            </a:r>
            <a:r>
              <a:rPr lang="en-IN" sz="2400" dirty="0" smtClean="0"/>
              <a:t>e want to compute an array </a:t>
            </a:r>
            <a:r>
              <a:rPr lang="en-IN" sz="2400" b="1" dirty="0" smtClean="0"/>
              <a:t>A</a:t>
            </a:r>
            <a:r>
              <a:rPr lang="en-IN" sz="2400" dirty="0" smtClean="0"/>
              <a:t> such that A[</a:t>
            </a:r>
            <a:r>
              <a:rPr lang="en-IN" sz="2400" dirty="0" err="1" smtClean="0"/>
              <a:t>i</a:t>
            </a:r>
            <a:r>
              <a:rPr lang="en-IN" sz="2400" dirty="0" smtClean="0"/>
              <a:t>] is the average of elements </a:t>
            </a:r>
            <a:r>
              <a:rPr lang="en-IN" sz="2400" dirty="0" err="1" smtClean="0"/>
              <a:t>uptill</a:t>
            </a:r>
            <a:r>
              <a:rPr lang="en-IN" sz="2400" dirty="0" smtClean="0"/>
              <a:t> “</a:t>
            </a:r>
            <a:r>
              <a:rPr lang="en-IN" sz="2400" dirty="0" err="1" smtClean="0"/>
              <a:t>i</a:t>
            </a:r>
            <a:r>
              <a:rPr lang="en-IN" sz="2400" dirty="0" smtClean="0"/>
              <a:t>”.</a:t>
            </a:r>
          </a:p>
          <a:p>
            <a:pPr>
              <a:buFont typeface="Wingdings" panose="05000000000000000000" pitchFamily="2" charset="2"/>
              <a:buChar char="v"/>
            </a:pPr>
            <a:r>
              <a:rPr lang="en-US" b="1" dirty="0" smtClean="0"/>
              <a:t>Application</a:t>
            </a:r>
            <a:endParaRPr lang="en-IN" b="1" dirty="0" smtClean="0"/>
          </a:p>
          <a:p>
            <a:pPr lvl="1">
              <a:buFont typeface="Wingdings" panose="05000000000000000000" pitchFamily="2" charset="2"/>
              <a:buChar char="v"/>
            </a:pPr>
            <a:r>
              <a:rPr lang="en-IN" sz="2400" dirty="0"/>
              <a:t>E</a:t>
            </a:r>
            <a:r>
              <a:rPr lang="en-IN" sz="2400" dirty="0" smtClean="0"/>
              <a:t>conomics and statistics (year by year update)</a:t>
            </a:r>
          </a:p>
          <a:p>
            <a:pPr lvl="1">
              <a:buFont typeface="Wingdings" panose="05000000000000000000" pitchFamily="2" charset="2"/>
              <a:buChar char="v"/>
            </a:pPr>
            <a:r>
              <a:rPr lang="en-IN" sz="2400" dirty="0" smtClean="0"/>
              <a:t>“Smoothing" function for a parameter that is quickly changing</a:t>
            </a:r>
            <a:endParaRPr lang="en-US" sz="2400" dirty="0" smtClean="0"/>
          </a:p>
          <a:p>
            <a:pPr lvl="1">
              <a:buFont typeface="Wingdings" panose="05000000000000000000" pitchFamily="2" charset="2"/>
              <a:buChar char="v"/>
            </a:pPr>
            <a:endParaRPr lang="en-IN" sz="2400" dirty="0"/>
          </a:p>
        </p:txBody>
      </p:sp>
      <p:sp>
        <p:nvSpPr>
          <p:cNvPr id="2" name="Title 1"/>
          <p:cNvSpPr>
            <a:spLocks noGrp="1"/>
          </p:cNvSpPr>
          <p:nvPr>
            <p:ph type="title" idx="4294967295"/>
          </p:nvPr>
        </p:nvSpPr>
        <p:spPr>
          <a:xfrm>
            <a:off x="533400" y="274638"/>
            <a:ext cx="7696200" cy="1143000"/>
          </a:xfrm>
        </p:spPr>
        <p:txBody>
          <a:bodyPr/>
          <a:lstStyle/>
          <a:p>
            <a:pPr algn="l"/>
            <a:r>
              <a:rPr lang="en-IN" dirty="0" smtClean="0"/>
              <a:t>Use of Prefix average:</a:t>
            </a:r>
            <a:endParaRPr lang="en-IN" dirty="0"/>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3179160" y="3536280"/>
              <a:ext cx="321840" cy="125280"/>
            </p14:xfrm>
          </p:contentPart>
        </mc:Choice>
        <mc:Fallback xmlns="">
          <p:pic>
            <p:nvPicPr>
              <p:cNvPr id="4" name="Ink 3"/>
              <p:cNvPicPr/>
              <p:nvPr/>
            </p:nvPicPr>
            <p:blipFill>
              <a:blip r:embed="rId3"/>
              <a:stretch>
                <a:fillRect/>
              </a:stretch>
            </p:blipFill>
            <p:spPr>
              <a:xfrm>
                <a:off x="3169800" y="3526920"/>
                <a:ext cx="340560" cy="144000"/>
              </a:xfrm>
              <a:prstGeom prst="rect">
                <a:avLst/>
              </a:prstGeom>
            </p:spPr>
          </p:pic>
        </mc:Fallback>
      </mc:AlternateContent>
    </p:spTree>
    <p:extLst>
      <p:ext uri="{BB962C8B-B14F-4D97-AF65-F5344CB8AC3E}">
        <p14:creationId xmlns:p14="http://schemas.microsoft.com/office/powerpoint/2010/main" val="72186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pPr>
              <a:buNone/>
            </a:pPr>
            <a:r>
              <a:rPr lang="en-IN" sz="2400" b="1" dirty="0" smtClean="0"/>
              <a:t>Algorithm </a:t>
            </a:r>
            <a:r>
              <a:rPr lang="en-IN" sz="2400" b="1" dirty="0" err="1" smtClean="0"/>
              <a:t>prefixAveragesl</a:t>
            </a:r>
            <a:r>
              <a:rPr lang="en-IN" sz="2400" b="1" dirty="0" smtClean="0"/>
              <a:t>(X):</a:t>
            </a:r>
          </a:p>
          <a:p>
            <a:pPr lvl="1">
              <a:buNone/>
            </a:pPr>
            <a:r>
              <a:rPr lang="en-IN" sz="2400" b="1" dirty="0" smtClean="0"/>
              <a:t>Input:</a:t>
            </a:r>
            <a:r>
              <a:rPr lang="en-IN" sz="2400" dirty="0" smtClean="0"/>
              <a:t> An </a:t>
            </a:r>
            <a:r>
              <a:rPr lang="en-IN" sz="2400" b="1" dirty="0" smtClean="0"/>
              <a:t>n</a:t>
            </a:r>
            <a:r>
              <a:rPr lang="en-IN" sz="2400" dirty="0" smtClean="0"/>
              <a:t>-element array </a:t>
            </a:r>
            <a:r>
              <a:rPr lang="en-IN" sz="2400" b="1" dirty="0" smtClean="0"/>
              <a:t>X</a:t>
            </a:r>
            <a:r>
              <a:rPr lang="en-IN" sz="2400" dirty="0" smtClean="0"/>
              <a:t> of numbers.</a:t>
            </a:r>
          </a:p>
          <a:p>
            <a:pPr marL="449263" lvl="1" indent="7938">
              <a:buNone/>
            </a:pPr>
            <a:r>
              <a:rPr lang="en-IN" sz="2400" b="1" dirty="0" smtClean="0"/>
              <a:t>Output:</a:t>
            </a:r>
            <a:r>
              <a:rPr lang="en-IN" sz="2400" dirty="0" smtClean="0"/>
              <a:t> An </a:t>
            </a:r>
            <a:r>
              <a:rPr lang="en-IN" sz="2400" b="1" dirty="0" smtClean="0"/>
              <a:t>n</a:t>
            </a:r>
            <a:r>
              <a:rPr lang="en-IN" sz="2400" dirty="0" smtClean="0"/>
              <a:t>-element array </a:t>
            </a:r>
            <a:r>
              <a:rPr lang="en-IN" sz="2400" b="1" dirty="0" smtClean="0"/>
              <a:t>A</a:t>
            </a:r>
            <a:r>
              <a:rPr lang="en-IN" sz="2400" dirty="0" smtClean="0"/>
              <a:t> of numbers such that A [</a:t>
            </a:r>
            <a:r>
              <a:rPr lang="en-IN" sz="2400" dirty="0" err="1" smtClean="0"/>
              <a:t>i</a:t>
            </a:r>
            <a:r>
              <a:rPr lang="en-IN" sz="2400" dirty="0" smtClean="0"/>
              <a:t>]  is the average of elements X {0],. . . , X [</a:t>
            </a:r>
            <a:r>
              <a:rPr lang="en-IN" sz="2400" dirty="0" err="1" smtClean="0"/>
              <a:t>i</a:t>
            </a:r>
            <a:r>
              <a:rPr lang="en-IN" sz="2400" dirty="0" smtClean="0"/>
              <a:t>].</a:t>
            </a:r>
          </a:p>
          <a:p>
            <a:pPr lvl="2">
              <a:buNone/>
            </a:pPr>
            <a:r>
              <a:rPr lang="en-IN" dirty="0" smtClean="0"/>
              <a:t>Let </a:t>
            </a:r>
            <a:r>
              <a:rPr lang="en-IN" b="1" dirty="0" smtClean="0"/>
              <a:t>A</a:t>
            </a:r>
            <a:r>
              <a:rPr lang="en-IN" dirty="0" smtClean="0"/>
              <a:t> be an array of </a:t>
            </a:r>
            <a:r>
              <a:rPr lang="en-IN" b="1" dirty="0" smtClean="0"/>
              <a:t>n</a:t>
            </a:r>
            <a:r>
              <a:rPr lang="en-IN" dirty="0" smtClean="0"/>
              <a:t> numbers.</a:t>
            </a:r>
          </a:p>
          <a:p>
            <a:pPr lvl="2">
              <a:buNone/>
            </a:pPr>
            <a:r>
              <a:rPr lang="en-IN" b="1" dirty="0" smtClean="0"/>
              <a:t>For</a:t>
            </a:r>
            <a:r>
              <a:rPr lang="en-IN" dirty="0" smtClean="0"/>
              <a:t> </a:t>
            </a:r>
            <a:r>
              <a:rPr lang="en-IN" dirty="0" err="1" smtClean="0"/>
              <a:t>i</a:t>
            </a:r>
            <a:r>
              <a:rPr lang="en-IN" dirty="0" smtClean="0"/>
              <a:t>  </a:t>
            </a:r>
            <a:r>
              <a:rPr lang="en-IN" dirty="0" smtClean="0">
                <a:sym typeface="Wingdings" pitchFamily="2" charset="2"/>
              </a:rPr>
              <a:t> </a:t>
            </a:r>
            <a:r>
              <a:rPr lang="en-IN" i="1" dirty="0" smtClean="0"/>
              <a:t>0 to n-1 </a:t>
            </a:r>
            <a:r>
              <a:rPr lang="en-IN" b="1" dirty="0" smtClean="0"/>
              <a:t>do</a:t>
            </a:r>
          </a:p>
          <a:p>
            <a:pPr lvl="2">
              <a:buNone/>
            </a:pPr>
            <a:r>
              <a:rPr lang="en-US" b="1" dirty="0" smtClean="0"/>
              <a:t>	 </a:t>
            </a:r>
            <a:r>
              <a:rPr lang="en-US" dirty="0" smtClean="0"/>
              <a:t>a </a:t>
            </a:r>
            <a:r>
              <a:rPr lang="en-US" dirty="0" smtClean="0">
                <a:sym typeface="Wingdings" pitchFamily="2" charset="2"/>
              </a:rPr>
              <a:t> 0</a:t>
            </a:r>
          </a:p>
          <a:p>
            <a:pPr lvl="2">
              <a:buNone/>
            </a:pPr>
            <a:r>
              <a:rPr lang="en-US" b="1" dirty="0" smtClean="0"/>
              <a:t>	 For </a:t>
            </a:r>
            <a:r>
              <a:rPr lang="en-US" dirty="0" smtClean="0"/>
              <a:t>j </a:t>
            </a:r>
            <a:r>
              <a:rPr lang="en-US" b="1" dirty="0" smtClean="0">
                <a:sym typeface="Wingdings" pitchFamily="2" charset="2"/>
              </a:rPr>
              <a:t> </a:t>
            </a:r>
            <a:r>
              <a:rPr lang="en-US" i="1" dirty="0" smtClean="0">
                <a:sym typeface="Wingdings" pitchFamily="2" charset="2"/>
              </a:rPr>
              <a:t>0 to </a:t>
            </a:r>
            <a:r>
              <a:rPr lang="en-US" i="1" dirty="0" err="1" smtClean="0">
                <a:sym typeface="Wingdings" pitchFamily="2" charset="2"/>
              </a:rPr>
              <a:t>i</a:t>
            </a:r>
            <a:r>
              <a:rPr lang="en-US" dirty="0" smtClean="0">
                <a:sym typeface="Wingdings" pitchFamily="2" charset="2"/>
              </a:rPr>
              <a:t> </a:t>
            </a:r>
            <a:r>
              <a:rPr lang="en-US" b="1" dirty="0" smtClean="0">
                <a:sym typeface="Wingdings" pitchFamily="2" charset="2"/>
              </a:rPr>
              <a:t>do</a:t>
            </a:r>
          </a:p>
          <a:p>
            <a:pPr lvl="2">
              <a:buNone/>
            </a:pPr>
            <a:r>
              <a:rPr lang="en-US" b="1" dirty="0" smtClean="0">
                <a:sym typeface="Wingdings" pitchFamily="2" charset="2"/>
              </a:rPr>
              <a:t>		</a:t>
            </a:r>
            <a:r>
              <a:rPr lang="en-US" dirty="0" smtClean="0">
                <a:sym typeface="Wingdings" pitchFamily="2" charset="2"/>
              </a:rPr>
              <a:t>a  </a:t>
            </a:r>
            <a:r>
              <a:rPr lang="en-US" dirty="0" err="1" smtClean="0">
                <a:sym typeface="Wingdings" pitchFamily="2" charset="2"/>
              </a:rPr>
              <a:t>a+X</a:t>
            </a:r>
            <a:r>
              <a:rPr lang="en-US" dirty="0" smtClean="0">
                <a:sym typeface="Wingdings" pitchFamily="2" charset="2"/>
              </a:rPr>
              <a:t>[j]    </a:t>
            </a:r>
          </a:p>
          <a:p>
            <a:pPr lvl="2">
              <a:buNone/>
            </a:pPr>
            <a:r>
              <a:rPr lang="en-US" b="1" dirty="0" smtClean="0">
                <a:sym typeface="Wingdings" pitchFamily="2" charset="2"/>
              </a:rPr>
              <a:t>	</a:t>
            </a:r>
            <a:r>
              <a:rPr lang="en-US" dirty="0" smtClean="0">
                <a:sym typeface="Wingdings" pitchFamily="2" charset="2"/>
              </a:rPr>
              <a:t>A[</a:t>
            </a:r>
            <a:r>
              <a:rPr lang="en-US" dirty="0" err="1" smtClean="0">
                <a:sym typeface="Wingdings" pitchFamily="2" charset="2"/>
              </a:rPr>
              <a:t>i</a:t>
            </a:r>
            <a:r>
              <a:rPr lang="en-US" dirty="0" smtClean="0">
                <a:sym typeface="Wingdings" pitchFamily="2" charset="2"/>
              </a:rPr>
              <a:t>]  a/(i+1)</a:t>
            </a:r>
            <a:endParaRPr lang="en-IN" b="1" dirty="0" smtClean="0"/>
          </a:p>
          <a:p>
            <a:pPr lvl="2">
              <a:buNone/>
            </a:pPr>
            <a:r>
              <a:rPr lang="en-IN" b="1" dirty="0" smtClean="0"/>
              <a:t>return</a:t>
            </a:r>
            <a:r>
              <a:rPr lang="en-IN" dirty="0" smtClean="0"/>
              <a:t> array </a:t>
            </a:r>
            <a:r>
              <a:rPr lang="en-IN" b="1" dirty="0" smtClean="0"/>
              <a:t>A</a:t>
            </a:r>
            <a:endParaRPr lang="en-IN" b="1" dirty="0"/>
          </a:p>
        </p:txBody>
      </p:sp>
      <p:sp>
        <p:nvSpPr>
          <p:cNvPr id="2" name="Title 1"/>
          <p:cNvSpPr>
            <a:spLocks noGrp="1"/>
          </p:cNvSpPr>
          <p:nvPr>
            <p:ph type="title" idx="4294967295"/>
          </p:nvPr>
        </p:nvSpPr>
        <p:spPr>
          <a:xfrm>
            <a:off x="0" y="274638"/>
            <a:ext cx="8229600" cy="1143000"/>
          </a:xfrm>
        </p:spPr>
        <p:txBody>
          <a:bodyPr>
            <a:normAutofit/>
          </a:bodyPr>
          <a:lstStyle/>
          <a:p>
            <a:r>
              <a:rPr lang="en-IN" dirty="0" smtClean="0"/>
              <a:t>Example: Normal Way of solving</a:t>
            </a:r>
            <a:endParaRPr lang="en-IN" dirty="0"/>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33920" y="1294920"/>
              <a:ext cx="7358400" cy="4875840"/>
            </p14:xfrm>
          </p:contentPart>
        </mc:Choice>
        <mc:Fallback xmlns="">
          <p:pic>
            <p:nvPicPr>
              <p:cNvPr id="4" name="Ink 3"/>
              <p:cNvPicPr/>
              <p:nvPr/>
            </p:nvPicPr>
            <p:blipFill>
              <a:blip r:embed="rId3"/>
              <a:stretch>
                <a:fillRect/>
              </a:stretch>
            </p:blipFill>
            <p:spPr>
              <a:xfrm>
                <a:off x="124560" y="1285560"/>
                <a:ext cx="7377120" cy="4894560"/>
              </a:xfrm>
              <a:prstGeom prst="rect">
                <a:avLst/>
              </a:prstGeom>
            </p:spPr>
          </p:pic>
        </mc:Fallback>
      </mc:AlternateContent>
    </p:spTree>
    <p:extLst>
      <p:ext uri="{BB962C8B-B14F-4D97-AF65-F5344CB8AC3E}">
        <p14:creationId xmlns:p14="http://schemas.microsoft.com/office/powerpoint/2010/main" val="2440261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rtlCol="0"/>
          <a:lstStyle/>
          <a:p>
            <a:pPr algn="ctr"/>
            <a:endParaRPr lang="en-US" dirty="0" smtClean="0"/>
          </a:p>
          <a:p>
            <a:pPr algn="ctr"/>
            <a:r>
              <a:rPr lang="en-US" dirty="0" smtClean="0"/>
              <a:t>Contact Session I</a:t>
            </a:r>
            <a:endParaRPr lang="en-IN"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pPr>
              <a:buNone/>
            </a:pPr>
            <a:r>
              <a:rPr lang="en-IN" sz="2400" b="1" dirty="0" smtClean="0"/>
              <a:t>Algorithm </a:t>
            </a:r>
            <a:r>
              <a:rPr lang="en-IN" sz="2400" b="1" dirty="0" err="1" smtClean="0"/>
              <a:t>prefixAveragesl</a:t>
            </a:r>
            <a:r>
              <a:rPr lang="en-IN" sz="2400" b="1" dirty="0" smtClean="0"/>
              <a:t>(X):</a:t>
            </a:r>
          </a:p>
          <a:p>
            <a:pPr lvl="1">
              <a:buNone/>
            </a:pPr>
            <a:r>
              <a:rPr lang="en-IN" sz="2400" b="1" dirty="0" smtClean="0"/>
              <a:t>Input:</a:t>
            </a:r>
            <a:r>
              <a:rPr lang="en-IN" sz="2400" dirty="0" smtClean="0"/>
              <a:t> An </a:t>
            </a:r>
            <a:r>
              <a:rPr lang="en-IN" sz="2400" b="1" dirty="0" smtClean="0"/>
              <a:t>n</a:t>
            </a:r>
            <a:r>
              <a:rPr lang="en-IN" sz="2400" dirty="0" smtClean="0"/>
              <a:t>-element array </a:t>
            </a:r>
            <a:r>
              <a:rPr lang="en-IN" sz="2400" b="1" dirty="0" smtClean="0"/>
              <a:t>X</a:t>
            </a:r>
            <a:r>
              <a:rPr lang="en-IN" sz="2400" dirty="0" smtClean="0"/>
              <a:t> of numbers.</a:t>
            </a:r>
          </a:p>
          <a:p>
            <a:pPr marL="449263" lvl="1" indent="7938">
              <a:buNone/>
            </a:pPr>
            <a:r>
              <a:rPr lang="en-IN" sz="2400" b="1" dirty="0" smtClean="0"/>
              <a:t>Output:</a:t>
            </a:r>
            <a:r>
              <a:rPr lang="en-IN" sz="2400" dirty="0" smtClean="0"/>
              <a:t> An </a:t>
            </a:r>
            <a:r>
              <a:rPr lang="en-IN" sz="2400" b="1" dirty="0" smtClean="0"/>
              <a:t>n</a:t>
            </a:r>
            <a:r>
              <a:rPr lang="en-IN" sz="2400" dirty="0" smtClean="0"/>
              <a:t>-element array </a:t>
            </a:r>
            <a:r>
              <a:rPr lang="en-IN" sz="2400" b="1" dirty="0" smtClean="0"/>
              <a:t>A</a:t>
            </a:r>
            <a:r>
              <a:rPr lang="en-IN" sz="2400" dirty="0" smtClean="0"/>
              <a:t> of numbers such that A [</a:t>
            </a:r>
            <a:r>
              <a:rPr lang="en-IN" sz="2400" dirty="0" err="1" smtClean="0"/>
              <a:t>i</a:t>
            </a:r>
            <a:r>
              <a:rPr lang="en-IN" sz="2400" dirty="0" smtClean="0"/>
              <a:t>]  is the average of elements X {0],. . . , X [</a:t>
            </a:r>
            <a:r>
              <a:rPr lang="en-IN" sz="2400" dirty="0" err="1" smtClean="0"/>
              <a:t>i</a:t>
            </a:r>
            <a:r>
              <a:rPr lang="en-IN" sz="2400" dirty="0" smtClean="0"/>
              <a:t>].</a:t>
            </a:r>
          </a:p>
          <a:p>
            <a:pPr lvl="2">
              <a:buNone/>
            </a:pPr>
            <a:r>
              <a:rPr lang="en-IN" dirty="0" smtClean="0"/>
              <a:t>Let </a:t>
            </a:r>
            <a:r>
              <a:rPr lang="en-IN" b="1" dirty="0" smtClean="0"/>
              <a:t>A</a:t>
            </a:r>
            <a:r>
              <a:rPr lang="en-IN" dirty="0" smtClean="0"/>
              <a:t> be an array of </a:t>
            </a:r>
            <a:r>
              <a:rPr lang="en-IN" b="1" dirty="0" smtClean="0"/>
              <a:t>n</a:t>
            </a:r>
            <a:r>
              <a:rPr lang="en-IN" dirty="0" smtClean="0"/>
              <a:t> numbers.</a:t>
            </a:r>
          </a:p>
          <a:p>
            <a:pPr lvl="2">
              <a:buNone/>
            </a:pPr>
            <a:r>
              <a:rPr lang="en-IN" b="1" dirty="0" smtClean="0"/>
              <a:t>For</a:t>
            </a:r>
            <a:r>
              <a:rPr lang="en-IN" dirty="0" smtClean="0"/>
              <a:t> </a:t>
            </a:r>
            <a:r>
              <a:rPr lang="en-IN" dirty="0" err="1" smtClean="0"/>
              <a:t>i</a:t>
            </a:r>
            <a:r>
              <a:rPr lang="en-IN" dirty="0" smtClean="0"/>
              <a:t>  </a:t>
            </a:r>
            <a:r>
              <a:rPr lang="en-IN" dirty="0" smtClean="0">
                <a:sym typeface="Wingdings" pitchFamily="2" charset="2"/>
              </a:rPr>
              <a:t> </a:t>
            </a:r>
            <a:r>
              <a:rPr lang="en-IN" i="1" dirty="0" smtClean="0"/>
              <a:t>0 to n-1 </a:t>
            </a:r>
            <a:r>
              <a:rPr lang="en-IN" b="1" dirty="0" smtClean="0"/>
              <a:t>do</a:t>
            </a:r>
          </a:p>
          <a:p>
            <a:pPr lvl="2">
              <a:buNone/>
            </a:pPr>
            <a:r>
              <a:rPr lang="en-US" b="1" dirty="0" smtClean="0"/>
              <a:t>	 </a:t>
            </a:r>
            <a:r>
              <a:rPr lang="en-US" dirty="0" smtClean="0"/>
              <a:t>a </a:t>
            </a:r>
            <a:r>
              <a:rPr lang="en-US" dirty="0" smtClean="0">
                <a:sym typeface="Wingdings" pitchFamily="2" charset="2"/>
              </a:rPr>
              <a:t> 0</a:t>
            </a:r>
          </a:p>
          <a:p>
            <a:pPr lvl="2">
              <a:buNone/>
            </a:pPr>
            <a:r>
              <a:rPr lang="en-US" b="1" dirty="0" smtClean="0"/>
              <a:t>	 For </a:t>
            </a:r>
            <a:r>
              <a:rPr lang="en-US" dirty="0" smtClean="0"/>
              <a:t>j </a:t>
            </a:r>
            <a:r>
              <a:rPr lang="en-US" b="1" dirty="0" smtClean="0">
                <a:sym typeface="Wingdings" pitchFamily="2" charset="2"/>
              </a:rPr>
              <a:t> </a:t>
            </a:r>
            <a:r>
              <a:rPr lang="en-US" i="1" dirty="0" smtClean="0">
                <a:sym typeface="Wingdings" pitchFamily="2" charset="2"/>
              </a:rPr>
              <a:t>0 to </a:t>
            </a:r>
            <a:r>
              <a:rPr lang="en-US" i="1" dirty="0" err="1" smtClean="0">
                <a:sym typeface="Wingdings" pitchFamily="2" charset="2"/>
              </a:rPr>
              <a:t>i</a:t>
            </a:r>
            <a:r>
              <a:rPr lang="en-US" dirty="0" smtClean="0">
                <a:sym typeface="Wingdings" pitchFamily="2" charset="2"/>
              </a:rPr>
              <a:t> </a:t>
            </a:r>
            <a:r>
              <a:rPr lang="en-US" b="1" dirty="0" smtClean="0">
                <a:sym typeface="Wingdings" pitchFamily="2" charset="2"/>
              </a:rPr>
              <a:t>do</a:t>
            </a:r>
          </a:p>
          <a:p>
            <a:pPr lvl="2">
              <a:buNone/>
            </a:pPr>
            <a:r>
              <a:rPr lang="en-US" b="1" dirty="0" smtClean="0">
                <a:sym typeface="Wingdings" pitchFamily="2" charset="2"/>
              </a:rPr>
              <a:t>		</a:t>
            </a:r>
            <a:r>
              <a:rPr lang="en-US" dirty="0" smtClean="0">
                <a:sym typeface="Wingdings" pitchFamily="2" charset="2"/>
              </a:rPr>
              <a:t>a  </a:t>
            </a:r>
            <a:r>
              <a:rPr lang="en-US" dirty="0" err="1" smtClean="0">
                <a:sym typeface="Wingdings" pitchFamily="2" charset="2"/>
              </a:rPr>
              <a:t>a+X</a:t>
            </a:r>
            <a:r>
              <a:rPr lang="en-US" dirty="0" smtClean="0">
                <a:sym typeface="Wingdings" pitchFamily="2" charset="2"/>
              </a:rPr>
              <a:t>[j] </a:t>
            </a:r>
            <a:r>
              <a:rPr lang="en-US" sz="2000" dirty="0">
                <a:solidFill>
                  <a:srgbClr val="FF0000"/>
                </a:solidFill>
                <a:sym typeface="Wingdings" pitchFamily="2" charset="2"/>
              </a:rPr>
              <a:t>executes 1+2+3+……n </a:t>
            </a:r>
            <a:r>
              <a:rPr lang="en-US" sz="2000" dirty="0" err="1">
                <a:solidFill>
                  <a:srgbClr val="FF0000"/>
                </a:solidFill>
                <a:sym typeface="Wingdings" pitchFamily="2" charset="2"/>
              </a:rPr>
              <a:t>timesn</a:t>
            </a:r>
            <a:r>
              <a:rPr lang="en-US" sz="2000" dirty="0">
                <a:solidFill>
                  <a:srgbClr val="FF0000"/>
                </a:solidFill>
                <a:sym typeface="Wingdings" pitchFamily="2" charset="2"/>
              </a:rPr>
              <a:t>(n+1)/2 times</a:t>
            </a:r>
            <a:endParaRPr lang="en-US" dirty="0">
              <a:sym typeface="Wingdings" pitchFamily="2" charset="2"/>
            </a:endParaRPr>
          </a:p>
          <a:p>
            <a:pPr lvl="2">
              <a:buNone/>
            </a:pPr>
            <a:r>
              <a:rPr lang="en-US" b="1" dirty="0" smtClean="0">
                <a:sym typeface="Wingdings" pitchFamily="2" charset="2"/>
              </a:rPr>
              <a:t>	</a:t>
            </a:r>
            <a:r>
              <a:rPr lang="en-US" dirty="0" smtClean="0">
                <a:sym typeface="Wingdings" pitchFamily="2" charset="2"/>
              </a:rPr>
              <a:t>A[</a:t>
            </a:r>
            <a:r>
              <a:rPr lang="en-US" dirty="0" err="1" smtClean="0">
                <a:sym typeface="Wingdings" pitchFamily="2" charset="2"/>
              </a:rPr>
              <a:t>i</a:t>
            </a:r>
            <a:r>
              <a:rPr lang="en-US" dirty="0" smtClean="0">
                <a:sym typeface="Wingdings" pitchFamily="2" charset="2"/>
              </a:rPr>
              <a:t>]  a/(i+1)</a:t>
            </a:r>
            <a:endParaRPr lang="en-IN" b="1" dirty="0" smtClean="0"/>
          </a:p>
          <a:p>
            <a:pPr lvl="2">
              <a:buNone/>
            </a:pPr>
            <a:r>
              <a:rPr lang="en-IN" b="1" dirty="0" smtClean="0"/>
              <a:t>return</a:t>
            </a:r>
            <a:r>
              <a:rPr lang="en-IN" dirty="0" smtClean="0"/>
              <a:t> array </a:t>
            </a:r>
            <a:r>
              <a:rPr lang="en-IN" b="1" dirty="0" smtClean="0"/>
              <a:t>A  </a:t>
            </a:r>
            <a:r>
              <a:rPr lang="en-US" dirty="0">
                <a:solidFill>
                  <a:srgbClr val="FF0000"/>
                </a:solidFill>
              </a:rPr>
              <a:t>So the running time is O(n</a:t>
            </a:r>
            <a:r>
              <a:rPr lang="en-US" baseline="30000" dirty="0">
                <a:solidFill>
                  <a:srgbClr val="FF0000"/>
                </a:solidFill>
              </a:rPr>
              <a:t>2</a:t>
            </a:r>
            <a:r>
              <a:rPr lang="en-US" dirty="0" smtClean="0">
                <a:solidFill>
                  <a:srgbClr val="FF0000"/>
                </a:solidFill>
              </a:rPr>
              <a:t>)</a:t>
            </a:r>
            <a:endParaRPr lang="en-IN" dirty="0">
              <a:solidFill>
                <a:srgbClr val="FF0000"/>
              </a:solidFill>
            </a:endParaRPr>
          </a:p>
        </p:txBody>
      </p:sp>
      <p:sp>
        <p:nvSpPr>
          <p:cNvPr id="2" name="Title 1"/>
          <p:cNvSpPr>
            <a:spLocks noGrp="1"/>
          </p:cNvSpPr>
          <p:nvPr>
            <p:ph type="title" idx="4294967295"/>
          </p:nvPr>
        </p:nvSpPr>
        <p:spPr>
          <a:xfrm>
            <a:off x="0" y="274638"/>
            <a:ext cx="8229600" cy="1143000"/>
          </a:xfrm>
        </p:spPr>
        <p:txBody>
          <a:bodyPr>
            <a:normAutofit/>
          </a:bodyPr>
          <a:lstStyle/>
          <a:p>
            <a:r>
              <a:rPr lang="en-IN" dirty="0"/>
              <a:t>Example: Normal Way of solving</a:t>
            </a: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71280" y="1018080"/>
              <a:ext cx="8804880" cy="5831280"/>
            </p14:xfrm>
          </p:contentPart>
        </mc:Choice>
        <mc:Fallback xmlns="">
          <p:pic>
            <p:nvPicPr>
              <p:cNvPr id="4" name="Ink 3"/>
              <p:cNvPicPr/>
              <p:nvPr/>
            </p:nvPicPr>
            <p:blipFill>
              <a:blip r:embed="rId3"/>
              <a:stretch>
                <a:fillRect/>
              </a:stretch>
            </p:blipFill>
            <p:spPr>
              <a:xfrm>
                <a:off x="-80640" y="1008720"/>
                <a:ext cx="8823600" cy="5850000"/>
              </a:xfrm>
              <a:prstGeom prst="rect">
                <a:avLst/>
              </a:prstGeom>
            </p:spPr>
          </p:pic>
        </mc:Fallback>
      </mc:AlternateContent>
    </p:spTree>
    <p:extLst>
      <p:ext uri="{BB962C8B-B14F-4D97-AF65-F5344CB8AC3E}">
        <p14:creationId xmlns:p14="http://schemas.microsoft.com/office/powerpoint/2010/main" val="4876071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935810" y="4507864"/>
            <a:ext cx="3407590" cy="10547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Content Placeholder 2"/>
          <p:cNvSpPr>
            <a:spLocks noGrp="1"/>
          </p:cNvSpPr>
          <p:nvPr>
            <p:ph idx="1"/>
          </p:nvPr>
        </p:nvSpPr>
        <p:spPr/>
        <p:txBody>
          <a:bodyPr>
            <a:noAutofit/>
          </a:bodyPr>
          <a:lstStyle/>
          <a:p>
            <a:pPr>
              <a:buNone/>
            </a:pPr>
            <a:r>
              <a:rPr lang="en-IN" sz="2400" b="1" dirty="0" smtClean="0"/>
              <a:t>Algorithm </a:t>
            </a:r>
            <a:r>
              <a:rPr lang="en-IN" sz="2400" b="1" dirty="0" err="1" smtClean="0"/>
              <a:t>prefixAveragesl</a:t>
            </a:r>
            <a:r>
              <a:rPr lang="en-IN" sz="2400" b="1" dirty="0" smtClean="0"/>
              <a:t>(X):</a:t>
            </a:r>
          </a:p>
          <a:p>
            <a:pPr lvl="1">
              <a:buNone/>
            </a:pPr>
            <a:r>
              <a:rPr lang="en-IN" sz="2400" b="1" dirty="0" smtClean="0"/>
              <a:t>Input:</a:t>
            </a:r>
            <a:r>
              <a:rPr lang="en-IN" sz="2400" dirty="0" smtClean="0"/>
              <a:t> An </a:t>
            </a:r>
            <a:r>
              <a:rPr lang="en-IN" sz="2400" b="1" dirty="0" smtClean="0"/>
              <a:t>n</a:t>
            </a:r>
            <a:r>
              <a:rPr lang="en-IN" sz="2400" dirty="0" smtClean="0"/>
              <a:t>-element array </a:t>
            </a:r>
            <a:r>
              <a:rPr lang="en-IN" sz="2400" b="1" dirty="0" smtClean="0"/>
              <a:t>X</a:t>
            </a:r>
            <a:r>
              <a:rPr lang="en-IN" sz="2400" dirty="0" smtClean="0"/>
              <a:t> of numbers.</a:t>
            </a:r>
          </a:p>
          <a:p>
            <a:pPr marL="449263" lvl="1" indent="7938">
              <a:buNone/>
            </a:pPr>
            <a:r>
              <a:rPr lang="en-IN" sz="2400" b="1" dirty="0" smtClean="0"/>
              <a:t>Output:</a:t>
            </a:r>
            <a:r>
              <a:rPr lang="en-IN" sz="2400" dirty="0" smtClean="0"/>
              <a:t> An </a:t>
            </a:r>
            <a:r>
              <a:rPr lang="en-IN" sz="2400" b="1" dirty="0" smtClean="0"/>
              <a:t>n</a:t>
            </a:r>
            <a:r>
              <a:rPr lang="en-IN" sz="2400" dirty="0" smtClean="0"/>
              <a:t>-element array </a:t>
            </a:r>
            <a:r>
              <a:rPr lang="en-IN" sz="2400" b="1" dirty="0" smtClean="0"/>
              <a:t>A</a:t>
            </a:r>
            <a:r>
              <a:rPr lang="en-IN" sz="2400" dirty="0" smtClean="0"/>
              <a:t> of numbers such that A [</a:t>
            </a:r>
            <a:r>
              <a:rPr lang="en-IN" sz="2400" dirty="0" err="1" smtClean="0"/>
              <a:t>i</a:t>
            </a:r>
            <a:r>
              <a:rPr lang="en-IN" sz="2400" dirty="0" smtClean="0"/>
              <a:t>]  is the average of elements X {0],. . . , X [</a:t>
            </a:r>
            <a:r>
              <a:rPr lang="en-IN" sz="2400" dirty="0" err="1" smtClean="0"/>
              <a:t>i</a:t>
            </a:r>
            <a:r>
              <a:rPr lang="en-IN" sz="2400" dirty="0" smtClean="0"/>
              <a:t>].</a:t>
            </a:r>
          </a:p>
          <a:p>
            <a:pPr lvl="2">
              <a:buNone/>
            </a:pPr>
            <a:r>
              <a:rPr lang="en-IN" dirty="0" smtClean="0"/>
              <a:t>Let </a:t>
            </a:r>
            <a:r>
              <a:rPr lang="en-IN" b="1" dirty="0" smtClean="0"/>
              <a:t>A</a:t>
            </a:r>
            <a:r>
              <a:rPr lang="en-IN" dirty="0" smtClean="0"/>
              <a:t> be an array of </a:t>
            </a:r>
            <a:r>
              <a:rPr lang="en-IN" b="1" dirty="0" smtClean="0"/>
              <a:t>n</a:t>
            </a:r>
            <a:r>
              <a:rPr lang="en-IN" dirty="0" smtClean="0"/>
              <a:t> numbers.</a:t>
            </a:r>
          </a:p>
          <a:p>
            <a:pPr lvl="2">
              <a:buNone/>
            </a:pPr>
            <a:r>
              <a:rPr lang="en-IN" b="1" dirty="0" smtClean="0"/>
              <a:t>For</a:t>
            </a:r>
            <a:r>
              <a:rPr lang="en-IN" dirty="0" smtClean="0"/>
              <a:t> </a:t>
            </a:r>
            <a:r>
              <a:rPr lang="en-IN" dirty="0" err="1" smtClean="0"/>
              <a:t>i</a:t>
            </a:r>
            <a:r>
              <a:rPr lang="en-IN" dirty="0" smtClean="0"/>
              <a:t>  </a:t>
            </a:r>
            <a:r>
              <a:rPr lang="en-IN" dirty="0" smtClean="0">
                <a:sym typeface="Wingdings" pitchFamily="2" charset="2"/>
              </a:rPr>
              <a:t> </a:t>
            </a:r>
            <a:r>
              <a:rPr lang="en-IN" i="1" dirty="0" smtClean="0"/>
              <a:t>0 to n-1 </a:t>
            </a:r>
            <a:r>
              <a:rPr lang="en-IN" b="1" dirty="0" smtClean="0"/>
              <a:t>do</a:t>
            </a:r>
          </a:p>
          <a:p>
            <a:pPr lvl="2">
              <a:buNone/>
            </a:pPr>
            <a:r>
              <a:rPr lang="en-US" b="1" dirty="0" smtClean="0"/>
              <a:t>	 </a:t>
            </a:r>
            <a:r>
              <a:rPr lang="en-US" dirty="0" smtClean="0"/>
              <a:t>a </a:t>
            </a:r>
            <a:r>
              <a:rPr lang="en-US" dirty="0" smtClean="0">
                <a:sym typeface="Wingdings" pitchFamily="2" charset="2"/>
              </a:rPr>
              <a:t> 0</a:t>
            </a:r>
          </a:p>
          <a:p>
            <a:pPr lvl="2">
              <a:buNone/>
            </a:pPr>
            <a:r>
              <a:rPr lang="en-US" b="1" dirty="0" smtClean="0"/>
              <a:t>	 For </a:t>
            </a:r>
            <a:r>
              <a:rPr lang="en-US" dirty="0" smtClean="0"/>
              <a:t>j </a:t>
            </a:r>
            <a:r>
              <a:rPr lang="en-US" b="1" dirty="0" smtClean="0">
                <a:sym typeface="Wingdings" pitchFamily="2" charset="2"/>
              </a:rPr>
              <a:t> </a:t>
            </a:r>
            <a:r>
              <a:rPr lang="en-US" i="1" dirty="0" smtClean="0">
                <a:sym typeface="Wingdings" pitchFamily="2" charset="2"/>
              </a:rPr>
              <a:t>0 to </a:t>
            </a:r>
            <a:r>
              <a:rPr lang="en-US" i="1" dirty="0" err="1" smtClean="0">
                <a:sym typeface="Wingdings" pitchFamily="2" charset="2"/>
              </a:rPr>
              <a:t>i</a:t>
            </a:r>
            <a:r>
              <a:rPr lang="en-US" dirty="0" smtClean="0">
                <a:sym typeface="Wingdings" pitchFamily="2" charset="2"/>
              </a:rPr>
              <a:t> </a:t>
            </a:r>
            <a:r>
              <a:rPr lang="en-US" b="1" dirty="0" smtClean="0">
                <a:sym typeface="Wingdings" pitchFamily="2" charset="2"/>
              </a:rPr>
              <a:t>do</a:t>
            </a:r>
          </a:p>
          <a:p>
            <a:pPr lvl="2">
              <a:buNone/>
            </a:pPr>
            <a:r>
              <a:rPr lang="en-US" b="1" dirty="0" smtClean="0">
                <a:sym typeface="Wingdings" pitchFamily="2" charset="2"/>
              </a:rPr>
              <a:t>		</a:t>
            </a:r>
            <a:r>
              <a:rPr lang="en-US" dirty="0" smtClean="0">
                <a:sym typeface="Wingdings" pitchFamily="2" charset="2"/>
              </a:rPr>
              <a:t>a  </a:t>
            </a:r>
            <a:r>
              <a:rPr lang="en-US" dirty="0" err="1" smtClean="0">
                <a:sym typeface="Wingdings" pitchFamily="2" charset="2"/>
              </a:rPr>
              <a:t>a+X</a:t>
            </a:r>
            <a:r>
              <a:rPr lang="en-US" dirty="0" smtClean="0">
                <a:sym typeface="Wingdings" pitchFamily="2" charset="2"/>
              </a:rPr>
              <a:t>[j]</a:t>
            </a:r>
            <a:endParaRPr lang="en-US" dirty="0">
              <a:sym typeface="Wingdings" pitchFamily="2" charset="2"/>
            </a:endParaRPr>
          </a:p>
          <a:p>
            <a:pPr lvl="2">
              <a:buNone/>
            </a:pPr>
            <a:r>
              <a:rPr lang="en-US" b="1" dirty="0" smtClean="0">
                <a:sym typeface="Wingdings" pitchFamily="2" charset="2"/>
              </a:rPr>
              <a:t>	</a:t>
            </a:r>
            <a:r>
              <a:rPr lang="en-US" dirty="0" smtClean="0">
                <a:sym typeface="Wingdings" pitchFamily="2" charset="2"/>
              </a:rPr>
              <a:t>A[</a:t>
            </a:r>
            <a:r>
              <a:rPr lang="en-US" dirty="0" err="1" smtClean="0">
                <a:sym typeface="Wingdings" pitchFamily="2" charset="2"/>
              </a:rPr>
              <a:t>i</a:t>
            </a:r>
            <a:r>
              <a:rPr lang="en-US" dirty="0" smtClean="0">
                <a:sym typeface="Wingdings" pitchFamily="2" charset="2"/>
              </a:rPr>
              <a:t>]  a/(i+1)</a:t>
            </a:r>
            <a:endParaRPr lang="en-IN" b="1" dirty="0" smtClean="0"/>
          </a:p>
          <a:p>
            <a:pPr lvl="2">
              <a:buNone/>
            </a:pPr>
            <a:r>
              <a:rPr lang="en-IN" b="1" dirty="0" smtClean="0"/>
              <a:t>return</a:t>
            </a:r>
            <a:r>
              <a:rPr lang="en-IN" dirty="0" smtClean="0"/>
              <a:t> array </a:t>
            </a:r>
            <a:r>
              <a:rPr lang="en-IN" b="1" dirty="0" smtClean="0"/>
              <a:t>A  </a:t>
            </a:r>
            <a:endParaRPr lang="en-IN" dirty="0">
              <a:solidFill>
                <a:srgbClr val="FF0000"/>
              </a:solidFill>
            </a:endParaRPr>
          </a:p>
        </p:txBody>
      </p:sp>
      <p:sp>
        <p:nvSpPr>
          <p:cNvPr id="2" name="Title 1"/>
          <p:cNvSpPr>
            <a:spLocks noGrp="1"/>
          </p:cNvSpPr>
          <p:nvPr>
            <p:ph type="title" idx="4294967295"/>
          </p:nvPr>
        </p:nvSpPr>
        <p:spPr>
          <a:xfrm>
            <a:off x="0" y="274638"/>
            <a:ext cx="8229600" cy="1143000"/>
          </a:xfrm>
        </p:spPr>
        <p:txBody>
          <a:bodyPr>
            <a:normAutofit/>
          </a:bodyPr>
          <a:lstStyle/>
          <a:p>
            <a:r>
              <a:rPr lang="en-IN" dirty="0"/>
              <a:t>Example: </a:t>
            </a:r>
            <a:r>
              <a:rPr lang="en-IN" dirty="0" smtClean="0"/>
              <a:t>Better </a:t>
            </a:r>
            <a:r>
              <a:rPr lang="en-IN" dirty="0"/>
              <a:t>Way of solving</a:t>
            </a:r>
          </a:p>
        </p:txBody>
      </p:sp>
      <p:sp>
        <p:nvSpPr>
          <p:cNvPr id="8" name="Down Arrow 7"/>
          <p:cNvSpPr/>
          <p:nvPr/>
        </p:nvSpPr>
        <p:spPr>
          <a:xfrm rot="5247183">
            <a:off x="4249646" y="4385381"/>
            <a:ext cx="1476629" cy="13108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p:cNvSpPr/>
          <p:nvPr/>
        </p:nvSpPr>
        <p:spPr>
          <a:xfrm>
            <a:off x="5487481" y="3733800"/>
            <a:ext cx="3199319" cy="28354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FF0000"/>
                </a:solidFill>
                <a:sym typeface="Wingdings" pitchFamily="2" charset="2"/>
              </a:rPr>
              <a:t>calculate the sum every time increase complexity</a:t>
            </a:r>
            <a:endParaRPr lang="en-US" sz="2800" dirty="0" smtClean="0">
              <a:solidFill>
                <a:schemeClr val="tx1"/>
              </a:solidFill>
            </a:endParaRPr>
          </a:p>
          <a:p>
            <a:pPr algn="ctr"/>
            <a:r>
              <a:rPr lang="en-US" sz="2800" dirty="0" smtClean="0">
                <a:solidFill>
                  <a:schemeClr val="tx1"/>
                </a:solidFill>
              </a:rPr>
              <a:t>We need to get rid of the loop</a:t>
            </a:r>
            <a:endParaRPr lang="en-IN" sz="2800" dirty="0">
              <a:solidFill>
                <a:schemeClr val="tx1"/>
              </a:solidFill>
            </a:endParaRP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205640" y="4179240"/>
              <a:ext cx="1188000" cy="1294920"/>
            </p14:xfrm>
          </p:contentPart>
        </mc:Choice>
        <mc:Fallback xmlns="">
          <p:pic>
            <p:nvPicPr>
              <p:cNvPr id="4" name="Ink 3"/>
              <p:cNvPicPr/>
              <p:nvPr/>
            </p:nvPicPr>
            <p:blipFill>
              <a:blip r:embed="rId3"/>
              <a:stretch>
                <a:fillRect/>
              </a:stretch>
            </p:blipFill>
            <p:spPr>
              <a:xfrm>
                <a:off x="1196280" y="4169880"/>
                <a:ext cx="1206720" cy="1313640"/>
              </a:xfrm>
              <a:prstGeom prst="rect">
                <a:avLst/>
              </a:prstGeom>
            </p:spPr>
          </p:pic>
        </mc:Fallback>
      </mc:AlternateContent>
    </p:spTree>
    <p:extLst>
      <p:ext uri="{BB962C8B-B14F-4D97-AF65-F5344CB8AC3E}">
        <p14:creationId xmlns:p14="http://schemas.microsoft.com/office/powerpoint/2010/main" val="36866177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990600" y="4191000"/>
            <a:ext cx="3407590" cy="10547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Content Placeholder 2"/>
          <p:cNvSpPr>
            <a:spLocks noGrp="1"/>
          </p:cNvSpPr>
          <p:nvPr>
            <p:ph idx="1"/>
          </p:nvPr>
        </p:nvSpPr>
        <p:spPr/>
        <p:txBody>
          <a:bodyPr>
            <a:noAutofit/>
          </a:bodyPr>
          <a:lstStyle/>
          <a:p>
            <a:pPr>
              <a:buNone/>
            </a:pPr>
            <a:r>
              <a:rPr lang="en-IN" sz="2400" b="1" dirty="0" smtClean="0"/>
              <a:t>Algorithm </a:t>
            </a:r>
            <a:r>
              <a:rPr lang="en-IN" sz="2400" b="1" dirty="0" err="1" smtClean="0"/>
              <a:t>prefixAverages_lI</a:t>
            </a:r>
            <a:r>
              <a:rPr lang="en-IN" sz="2400" b="1" dirty="0" smtClean="0"/>
              <a:t>(X):</a:t>
            </a:r>
          </a:p>
          <a:p>
            <a:pPr lvl="1">
              <a:buNone/>
            </a:pPr>
            <a:r>
              <a:rPr lang="en-IN" sz="2400" b="1" dirty="0" smtClean="0"/>
              <a:t>Input:</a:t>
            </a:r>
            <a:r>
              <a:rPr lang="en-IN" sz="2400" dirty="0" smtClean="0"/>
              <a:t> An </a:t>
            </a:r>
            <a:r>
              <a:rPr lang="en-IN" sz="2400" b="1" dirty="0" smtClean="0"/>
              <a:t>n</a:t>
            </a:r>
            <a:r>
              <a:rPr lang="en-IN" sz="2400" dirty="0" smtClean="0"/>
              <a:t>-element array </a:t>
            </a:r>
            <a:r>
              <a:rPr lang="en-IN" sz="2400" b="1" dirty="0" smtClean="0"/>
              <a:t>X</a:t>
            </a:r>
            <a:r>
              <a:rPr lang="en-IN" sz="2400" dirty="0" smtClean="0"/>
              <a:t> of numbers.</a:t>
            </a:r>
          </a:p>
          <a:p>
            <a:pPr marL="449263" lvl="1" indent="7938">
              <a:buNone/>
            </a:pPr>
            <a:r>
              <a:rPr lang="en-IN" sz="2400" b="1" dirty="0" smtClean="0"/>
              <a:t>Output:</a:t>
            </a:r>
            <a:r>
              <a:rPr lang="en-IN" sz="2400" dirty="0" smtClean="0"/>
              <a:t> An </a:t>
            </a:r>
            <a:r>
              <a:rPr lang="en-IN" sz="2400" b="1" dirty="0" smtClean="0"/>
              <a:t>n</a:t>
            </a:r>
            <a:r>
              <a:rPr lang="en-IN" sz="2400" dirty="0" smtClean="0"/>
              <a:t>-element array </a:t>
            </a:r>
            <a:r>
              <a:rPr lang="en-IN" sz="2400" b="1" dirty="0" smtClean="0"/>
              <a:t>A</a:t>
            </a:r>
            <a:r>
              <a:rPr lang="en-IN" sz="2400" dirty="0" smtClean="0"/>
              <a:t> of numbers such that A [</a:t>
            </a:r>
            <a:r>
              <a:rPr lang="en-IN" sz="2400" dirty="0" err="1" smtClean="0"/>
              <a:t>i</a:t>
            </a:r>
            <a:r>
              <a:rPr lang="en-IN" sz="2400" dirty="0" smtClean="0"/>
              <a:t>]  is the average of elements X {0],. . . , X [</a:t>
            </a:r>
            <a:r>
              <a:rPr lang="en-IN" sz="2400" dirty="0" err="1" smtClean="0"/>
              <a:t>i</a:t>
            </a:r>
            <a:r>
              <a:rPr lang="en-IN" sz="2400" dirty="0" smtClean="0"/>
              <a:t>].</a:t>
            </a:r>
          </a:p>
          <a:p>
            <a:pPr lvl="2">
              <a:buNone/>
            </a:pPr>
            <a:r>
              <a:rPr lang="en-IN" dirty="0" smtClean="0"/>
              <a:t>Let </a:t>
            </a:r>
            <a:r>
              <a:rPr lang="en-IN" b="1" dirty="0" smtClean="0"/>
              <a:t>A</a:t>
            </a:r>
            <a:r>
              <a:rPr lang="en-IN" dirty="0" smtClean="0"/>
              <a:t> be an array of </a:t>
            </a:r>
            <a:r>
              <a:rPr lang="en-IN" b="1" dirty="0" smtClean="0"/>
              <a:t>n</a:t>
            </a:r>
            <a:r>
              <a:rPr lang="en-IN" dirty="0" smtClean="0"/>
              <a:t> numbers.</a:t>
            </a:r>
          </a:p>
          <a:p>
            <a:pPr lvl="2">
              <a:buNone/>
            </a:pPr>
            <a:r>
              <a:rPr lang="en-IN" b="1" dirty="0" smtClean="0"/>
              <a:t>For</a:t>
            </a:r>
            <a:r>
              <a:rPr lang="en-IN" dirty="0" smtClean="0"/>
              <a:t> </a:t>
            </a:r>
            <a:r>
              <a:rPr lang="en-IN" dirty="0" err="1" smtClean="0"/>
              <a:t>i</a:t>
            </a:r>
            <a:r>
              <a:rPr lang="en-IN" dirty="0" smtClean="0"/>
              <a:t>  </a:t>
            </a:r>
            <a:r>
              <a:rPr lang="en-IN" dirty="0" smtClean="0">
                <a:sym typeface="Wingdings" pitchFamily="2" charset="2"/>
              </a:rPr>
              <a:t> </a:t>
            </a:r>
            <a:r>
              <a:rPr lang="en-IN" i="1" dirty="0" smtClean="0"/>
              <a:t>0 to n-1 </a:t>
            </a:r>
            <a:r>
              <a:rPr lang="en-IN" b="1" dirty="0" smtClean="0"/>
              <a:t>do</a:t>
            </a:r>
          </a:p>
          <a:p>
            <a:pPr lvl="2">
              <a:buNone/>
            </a:pPr>
            <a:r>
              <a:rPr lang="en-US" b="1" dirty="0" smtClean="0"/>
              <a:t>	 </a:t>
            </a:r>
            <a:r>
              <a:rPr lang="en-IN" dirty="0" err="1"/>
              <a:t>s</a:t>
            </a:r>
            <a:r>
              <a:rPr lang="en-IN" dirty="0" err="1">
                <a:sym typeface="Wingdings" pitchFamily="2" charset="2"/>
              </a:rPr>
              <a:t></a:t>
            </a:r>
            <a:r>
              <a:rPr lang="en-IN" dirty="0" err="1"/>
              <a:t>s+X</a:t>
            </a:r>
            <a:r>
              <a:rPr lang="en-IN" dirty="0"/>
              <a:t>[</a:t>
            </a:r>
            <a:r>
              <a:rPr lang="en-IN" dirty="0" err="1"/>
              <a:t>i</a:t>
            </a:r>
            <a:r>
              <a:rPr lang="en-IN" dirty="0"/>
              <a:t>]</a:t>
            </a:r>
          </a:p>
          <a:p>
            <a:pPr lvl="2">
              <a:buNone/>
            </a:pPr>
            <a:r>
              <a:rPr lang="en-IN" dirty="0"/>
              <a:t>A[</a:t>
            </a:r>
            <a:r>
              <a:rPr lang="en-IN" dirty="0" err="1"/>
              <a:t>i</a:t>
            </a:r>
            <a:r>
              <a:rPr lang="en-IN" dirty="0"/>
              <a:t>] </a:t>
            </a:r>
            <a:r>
              <a:rPr lang="en-IN" dirty="0">
                <a:sym typeface="Wingdings" pitchFamily="2" charset="2"/>
              </a:rPr>
              <a:t></a:t>
            </a:r>
            <a:r>
              <a:rPr lang="en-IN" dirty="0"/>
              <a:t>s/(i+1)</a:t>
            </a:r>
          </a:p>
          <a:p>
            <a:pPr lvl="2">
              <a:buNone/>
            </a:pPr>
            <a:r>
              <a:rPr lang="en-IN" b="1" dirty="0" smtClean="0"/>
              <a:t>return</a:t>
            </a:r>
            <a:r>
              <a:rPr lang="en-IN" dirty="0" smtClean="0"/>
              <a:t> array </a:t>
            </a:r>
            <a:r>
              <a:rPr lang="en-IN" b="1" dirty="0" smtClean="0"/>
              <a:t>A  </a:t>
            </a:r>
            <a:endParaRPr lang="en-IN" dirty="0">
              <a:solidFill>
                <a:srgbClr val="FF0000"/>
              </a:solidFill>
            </a:endParaRPr>
          </a:p>
        </p:txBody>
      </p:sp>
      <p:sp>
        <p:nvSpPr>
          <p:cNvPr id="2" name="Title 1"/>
          <p:cNvSpPr>
            <a:spLocks noGrp="1"/>
          </p:cNvSpPr>
          <p:nvPr>
            <p:ph type="title" idx="4294967295"/>
          </p:nvPr>
        </p:nvSpPr>
        <p:spPr>
          <a:xfrm>
            <a:off x="0" y="274638"/>
            <a:ext cx="8229600" cy="1143000"/>
          </a:xfrm>
        </p:spPr>
        <p:txBody>
          <a:bodyPr>
            <a:normAutofit/>
          </a:bodyPr>
          <a:lstStyle/>
          <a:p>
            <a:r>
              <a:rPr lang="en-IN" dirty="0"/>
              <a:t>Example: Better Way of solving</a:t>
            </a: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607320" y="3384360"/>
              <a:ext cx="8456760" cy="1429200"/>
            </p14:xfrm>
          </p:contentPart>
        </mc:Choice>
        <mc:Fallback xmlns="">
          <p:pic>
            <p:nvPicPr>
              <p:cNvPr id="4" name="Ink 3"/>
              <p:cNvPicPr/>
              <p:nvPr/>
            </p:nvPicPr>
            <p:blipFill>
              <a:blip r:embed="rId3"/>
              <a:stretch>
                <a:fillRect/>
              </a:stretch>
            </p:blipFill>
            <p:spPr>
              <a:xfrm>
                <a:off x="597960" y="3375000"/>
                <a:ext cx="8475480" cy="1447920"/>
              </a:xfrm>
              <a:prstGeom prst="rect">
                <a:avLst/>
              </a:prstGeom>
            </p:spPr>
          </p:pic>
        </mc:Fallback>
      </mc:AlternateContent>
    </p:spTree>
    <p:extLst>
      <p:ext uri="{BB962C8B-B14F-4D97-AF65-F5344CB8AC3E}">
        <p14:creationId xmlns:p14="http://schemas.microsoft.com/office/powerpoint/2010/main" val="29515967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457200" indent="-457200">
              <a:buFont typeface="+mj-lt"/>
              <a:buAutoNum type="arabicPeriod"/>
            </a:pPr>
            <a:r>
              <a:rPr lang="en-US" dirty="0" smtClean="0"/>
              <a:t>To find the Max/Min element for the:</a:t>
            </a:r>
          </a:p>
          <a:p>
            <a:pPr marL="857250" lvl="1" indent="-457200">
              <a:buFont typeface="+mj-lt"/>
              <a:buAutoNum type="arabicPeriod"/>
            </a:pPr>
            <a:r>
              <a:rPr lang="en-US" sz="2400" dirty="0" smtClean="0"/>
              <a:t>Sorted Array</a:t>
            </a:r>
          </a:p>
          <a:p>
            <a:pPr marL="857250" lvl="1" indent="-457200">
              <a:buFont typeface="+mj-lt"/>
              <a:buAutoNum type="arabicPeriod"/>
            </a:pPr>
            <a:r>
              <a:rPr lang="en-US" sz="2400" dirty="0" smtClean="0"/>
              <a:t>Unsorted Array</a:t>
            </a:r>
          </a:p>
          <a:p>
            <a:pPr marL="457200" indent="-457200">
              <a:buFont typeface="+mj-lt"/>
              <a:buAutoNum type="arabicPeriod"/>
            </a:pPr>
            <a:r>
              <a:rPr lang="en-US" dirty="0"/>
              <a:t>To find the </a:t>
            </a:r>
            <a:r>
              <a:rPr lang="en-US" dirty="0" smtClean="0"/>
              <a:t>Second Max/Min </a:t>
            </a:r>
            <a:r>
              <a:rPr lang="en-US" dirty="0"/>
              <a:t>element for </a:t>
            </a:r>
            <a:r>
              <a:rPr lang="en-US" dirty="0" smtClean="0"/>
              <a:t>the:</a:t>
            </a:r>
          </a:p>
          <a:p>
            <a:pPr marL="857250" lvl="1" indent="-457200">
              <a:buFont typeface="+mj-lt"/>
              <a:buAutoNum type="arabicPeriod"/>
            </a:pPr>
            <a:r>
              <a:rPr lang="en-US" sz="2400" dirty="0"/>
              <a:t>Sorted Array</a:t>
            </a:r>
          </a:p>
          <a:p>
            <a:pPr marL="857250" lvl="1" indent="-457200">
              <a:buFont typeface="+mj-lt"/>
              <a:buAutoNum type="arabicPeriod"/>
            </a:pPr>
            <a:r>
              <a:rPr lang="en-US" sz="2400" dirty="0"/>
              <a:t>Unsorted Array</a:t>
            </a:r>
          </a:p>
          <a:p>
            <a:pPr marL="457200" indent="-457200">
              <a:buFont typeface="+mj-lt"/>
              <a:buAutoNum type="arabicPeriod"/>
            </a:pPr>
            <a:r>
              <a:rPr lang="en-US" dirty="0"/>
              <a:t>To find the </a:t>
            </a:r>
            <a:r>
              <a:rPr lang="en-US" dirty="0" smtClean="0"/>
              <a:t>Third </a:t>
            </a:r>
            <a:r>
              <a:rPr lang="en-US" dirty="0"/>
              <a:t>Max/Min element for the:</a:t>
            </a:r>
          </a:p>
          <a:p>
            <a:pPr marL="857250" lvl="1" indent="-457200">
              <a:buFont typeface="+mj-lt"/>
              <a:buAutoNum type="arabicPeriod"/>
            </a:pPr>
            <a:r>
              <a:rPr lang="en-US" sz="2400" dirty="0"/>
              <a:t>Sorted Array</a:t>
            </a:r>
          </a:p>
          <a:p>
            <a:pPr marL="857250" lvl="1" indent="-457200">
              <a:buFont typeface="+mj-lt"/>
              <a:buAutoNum type="arabicPeriod"/>
            </a:pPr>
            <a:r>
              <a:rPr lang="en-US" sz="2400" dirty="0"/>
              <a:t>Unsorted Array</a:t>
            </a:r>
          </a:p>
          <a:p>
            <a:pPr marL="457200" indent="-457200">
              <a:buFont typeface="+mj-lt"/>
              <a:buAutoNum type="arabicPeriod"/>
            </a:pPr>
            <a:endParaRPr lang="en-IN" dirty="0"/>
          </a:p>
        </p:txBody>
      </p:sp>
      <p:sp>
        <p:nvSpPr>
          <p:cNvPr id="3" name="Content Placeholder 2"/>
          <p:cNvSpPr>
            <a:spLocks noGrp="1"/>
          </p:cNvSpPr>
          <p:nvPr>
            <p:ph sz="quarter" idx="10"/>
          </p:nvPr>
        </p:nvSpPr>
        <p:spPr/>
        <p:txBody>
          <a:bodyPr/>
          <a:lstStyle/>
          <a:p>
            <a:r>
              <a:rPr lang="en-US" dirty="0" smtClean="0"/>
              <a:t>Some More Examples:</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3099088531"/>
              </p:ext>
            </p:extLst>
          </p:nvPr>
        </p:nvGraphicFramePr>
        <p:xfrm>
          <a:off x="762000" y="5745162"/>
          <a:ext cx="7315200" cy="381001"/>
        </p:xfrm>
        <a:graphic>
          <a:graphicData uri="http://schemas.openxmlformats.org/drawingml/2006/table">
            <a:tbl>
              <a:tblPr firstRow="1" bandRow="1">
                <a:tableStyleId>{7DF18680-E054-41AD-8BC1-D1AEF772440D}</a:tableStyleId>
              </a:tblPr>
              <a:tblGrid>
                <a:gridCol w="487680">
                  <a:extLst>
                    <a:ext uri="{9D8B030D-6E8A-4147-A177-3AD203B41FA5}">
                      <a16:colId xmlns:a16="http://schemas.microsoft.com/office/drawing/2014/main" val="20000"/>
                    </a:ext>
                  </a:extLst>
                </a:gridCol>
                <a:gridCol w="487680">
                  <a:extLst>
                    <a:ext uri="{9D8B030D-6E8A-4147-A177-3AD203B41FA5}">
                      <a16:colId xmlns:a16="http://schemas.microsoft.com/office/drawing/2014/main" val="20001"/>
                    </a:ext>
                  </a:extLst>
                </a:gridCol>
                <a:gridCol w="487680">
                  <a:extLst>
                    <a:ext uri="{9D8B030D-6E8A-4147-A177-3AD203B41FA5}">
                      <a16:colId xmlns:a16="http://schemas.microsoft.com/office/drawing/2014/main" val="20002"/>
                    </a:ext>
                  </a:extLst>
                </a:gridCol>
                <a:gridCol w="487680">
                  <a:extLst>
                    <a:ext uri="{9D8B030D-6E8A-4147-A177-3AD203B41FA5}">
                      <a16:colId xmlns:a16="http://schemas.microsoft.com/office/drawing/2014/main" val="20003"/>
                    </a:ext>
                  </a:extLst>
                </a:gridCol>
                <a:gridCol w="487680">
                  <a:extLst>
                    <a:ext uri="{9D8B030D-6E8A-4147-A177-3AD203B41FA5}">
                      <a16:colId xmlns:a16="http://schemas.microsoft.com/office/drawing/2014/main" val="20004"/>
                    </a:ext>
                  </a:extLst>
                </a:gridCol>
                <a:gridCol w="487680">
                  <a:extLst>
                    <a:ext uri="{9D8B030D-6E8A-4147-A177-3AD203B41FA5}">
                      <a16:colId xmlns:a16="http://schemas.microsoft.com/office/drawing/2014/main" val="20005"/>
                    </a:ext>
                  </a:extLst>
                </a:gridCol>
                <a:gridCol w="487680">
                  <a:extLst>
                    <a:ext uri="{9D8B030D-6E8A-4147-A177-3AD203B41FA5}">
                      <a16:colId xmlns:a16="http://schemas.microsoft.com/office/drawing/2014/main" val="20006"/>
                    </a:ext>
                  </a:extLst>
                </a:gridCol>
                <a:gridCol w="487680">
                  <a:extLst>
                    <a:ext uri="{9D8B030D-6E8A-4147-A177-3AD203B41FA5}">
                      <a16:colId xmlns:a16="http://schemas.microsoft.com/office/drawing/2014/main" val="20007"/>
                    </a:ext>
                  </a:extLst>
                </a:gridCol>
                <a:gridCol w="487680">
                  <a:extLst>
                    <a:ext uri="{9D8B030D-6E8A-4147-A177-3AD203B41FA5}">
                      <a16:colId xmlns:a16="http://schemas.microsoft.com/office/drawing/2014/main" val="20008"/>
                    </a:ext>
                  </a:extLst>
                </a:gridCol>
                <a:gridCol w="487680">
                  <a:extLst>
                    <a:ext uri="{9D8B030D-6E8A-4147-A177-3AD203B41FA5}">
                      <a16:colId xmlns:a16="http://schemas.microsoft.com/office/drawing/2014/main" val="20009"/>
                    </a:ext>
                  </a:extLst>
                </a:gridCol>
                <a:gridCol w="487680">
                  <a:extLst>
                    <a:ext uri="{9D8B030D-6E8A-4147-A177-3AD203B41FA5}">
                      <a16:colId xmlns:a16="http://schemas.microsoft.com/office/drawing/2014/main" val="20010"/>
                    </a:ext>
                  </a:extLst>
                </a:gridCol>
                <a:gridCol w="487680">
                  <a:extLst>
                    <a:ext uri="{9D8B030D-6E8A-4147-A177-3AD203B41FA5}">
                      <a16:colId xmlns:a16="http://schemas.microsoft.com/office/drawing/2014/main" val="20011"/>
                    </a:ext>
                  </a:extLst>
                </a:gridCol>
                <a:gridCol w="487680">
                  <a:extLst>
                    <a:ext uri="{9D8B030D-6E8A-4147-A177-3AD203B41FA5}">
                      <a16:colId xmlns:a16="http://schemas.microsoft.com/office/drawing/2014/main" val="20012"/>
                    </a:ext>
                  </a:extLst>
                </a:gridCol>
                <a:gridCol w="487680">
                  <a:extLst>
                    <a:ext uri="{9D8B030D-6E8A-4147-A177-3AD203B41FA5}">
                      <a16:colId xmlns:a16="http://schemas.microsoft.com/office/drawing/2014/main" val="20013"/>
                    </a:ext>
                  </a:extLst>
                </a:gridCol>
                <a:gridCol w="487680">
                  <a:extLst>
                    <a:ext uri="{9D8B030D-6E8A-4147-A177-3AD203B41FA5}">
                      <a16:colId xmlns:a16="http://schemas.microsoft.com/office/drawing/2014/main" val="20014"/>
                    </a:ext>
                  </a:extLst>
                </a:gridCol>
              </a:tblGrid>
              <a:tr h="381001">
                <a:tc>
                  <a:txBody>
                    <a:bodyPr/>
                    <a:lstStyle/>
                    <a:p>
                      <a:r>
                        <a:rPr lang="en-US" dirty="0" smtClean="0">
                          <a:solidFill>
                            <a:schemeClr val="tx1"/>
                          </a:solidFill>
                        </a:rPr>
                        <a:t>2</a:t>
                      </a:r>
                      <a:endParaRPr lang="en-IN" dirty="0">
                        <a:solidFill>
                          <a:schemeClr val="tx1"/>
                        </a:solidFill>
                      </a:endParaRPr>
                    </a:p>
                  </a:txBody>
                  <a:tcPr/>
                </a:tc>
                <a:tc>
                  <a:txBody>
                    <a:bodyPr/>
                    <a:lstStyle/>
                    <a:p>
                      <a:r>
                        <a:rPr lang="en-US" dirty="0" smtClean="0">
                          <a:solidFill>
                            <a:schemeClr val="tx1"/>
                          </a:solidFill>
                        </a:rPr>
                        <a:t>6</a:t>
                      </a:r>
                      <a:endParaRPr lang="en-IN" dirty="0">
                        <a:solidFill>
                          <a:schemeClr val="tx1"/>
                        </a:solidFill>
                      </a:endParaRPr>
                    </a:p>
                  </a:txBody>
                  <a:tcPr/>
                </a:tc>
                <a:tc>
                  <a:txBody>
                    <a:bodyPr/>
                    <a:lstStyle/>
                    <a:p>
                      <a:r>
                        <a:rPr lang="en-US" dirty="0" smtClean="0">
                          <a:solidFill>
                            <a:schemeClr val="tx1"/>
                          </a:solidFill>
                        </a:rPr>
                        <a:t>4</a:t>
                      </a:r>
                      <a:endParaRPr lang="en-IN" dirty="0">
                        <a:solidFill>
                          <a:schemeClr val="tx1"/>
                        </a:solidFill>
                      </a:endParaRPr>
                    </a:p>
                  </a:txBody>
                  <a:tcPr/>
                </a:tc>
                <a:tc>
                  <a:txBody>
                    <a:bodyPr/>
                    <a:lstStyle/>
                    <a:p>
                      <a:r>
                        <a:rPr lang="en-US" dirty="0" smtClean="0">
                          <a:solidFill>
                            <a:schemeClr val="tx1"/>
                          </a:solidFill>
                        </a:rPr>
                        <a:t>8</a:t>
                      </a:r>
                      <a:endParaRPr lang="en-IN" dirty="0">
                        <a:solidFill>
                          <a:schemeClr val="tx1"/>
                        </a:solidFill>
                      </a:endParaRPr>
                    </a:p>
                  </a:txBody>
                  <a:tcPr/>
                </a:tc>
                <a:tc>
                  <a:txBody>
                    <a:bodyPr/>
                    <a:lstStyle/>
                    <a:p>
                      <a:r>
                        <a:rPr lang="en-US" dirty="0" smtClean="0">
                          <a:solidFill>
                            <a:schemeClr val="tx1"/>
                          </a:solidFill>
                        </a:rPr>
                        <a:t>3</a:t>
                      </a:r>
                      <a:endParaRPr lang="en-IN" dirty="0">
                        <a:solidFill>
                          <a:schemeClr val="tx1"/>
                        </a:solidFill>
                      </a:endParaRPr>
                    </a:p>
                  </a:txBody>
                  <a:tcPr/>
                </a:tc>
                <a:tc>
                  <a:txBody>
                    <a:bodyPr/>
                    <a:lstStyle/>
                    <a:p>
                      <a:r>
                        <a:rPr lang="en-US" dirty="0" smtClean="0">
                          <a:solidFill>
                            <a:schemeClr val="tx1"/>
                          </a:solidFill>
                        </a:rPr>
                        <a:t>8</a:t>
                      </a:r>
                      <a:endParaRPr lang="en-IN" dirty="0">
                        <a:solidFill>
                          <a:schemeClr val="tx1"/>
                        </a:solidFill>
                      </a:endParaRPr>
                    </a:p>
                  </a:txBody>
                  <a:tcPr/>
                </a:tc>
                <a:tc>
                  <a:txBody>
                    <a:bodyPr/>
                    <a:lstStyle/>
                    <a:p>
                      <a:r>
                        <a:rPr lang="en-US" dirty="0" smtClean="0">
                          <a:solidFill>
                            <a:schemeClr val="tx1"/>
                          </a:solidFill>
                        </a:rPr>
                        <a:t>14</a:t>
                      </a:r>
                      <a:endParaRPr lang="en-IN" dirty="0">
                        <a:solidFill>
                          <a:schemeClr val="tx1"/>
                        </a:solidFill>
                      </a:endParaRPr>
                    </a:p>
                  </a:txBody>
                  <a:tcPr/>
                </a:tc>
                <a:tc>
                  <a:txBody>
                    <a:bodyPr/>
                    <a:lstStyle/>
                    <a:p>
                      <a:r>
                        <a:rPr lang="en-US" dirty="0" smtClean="0">
                          <a:solidFill>
                            <a:schemeClr val="tx1"/>
                          </a:solidFill>
                        </a:rPr>
                        <a:t>24</a:t>
                      </a:r>
                      <a:endParaRPr lang="en-IN" dirty="0">
                        <a:solidFill>
                          <a:schemeClr val="tx1"/>
                        </a:solidFill>
                      </a:endParaRPr>
                    </a:p>
                  </a:txBody>
                  <a:tcPr/>
                </a:tc>
                <a:tc>
                  <a:txBody>
                    <a:bodyPr/>
                    <a:lstStyle/>
                    <a:p>
                      <a:r>
                        <a:rPr lang="en-US" dirty="0" smtClean="0">
                          <a:solidFill>
                            <a:schemeClr val="tx1"/>
                          </a:solidFill>
                        </a:rPr>
                        <a:t>54</a:t>
                      </a:r>
                      <a:endParaRPr lang="en-IN" dirty="0">
                        <a:solidFill>
                          <a:schemeClr val="tx1"/>
                        </a:solidFill>
                      </a:endParaRPr>
                    </a:p>
                  </a:txBody>
                  <a:tcPr/>
                </a:tc>
                <a:tc>
                  <a:txBody>
                    <a:bodyPr/>
                    <a:lstStyle/>
                    <a:p>
                      <a:r>
                        <a:rPr lang="en-US" dirty="0" smtClean="0">
                          <a:solidFill>
                            <a:schemeClr val="tx1"/>
                          </a:solidFill>
                        </a:rPr>
                        <a:t>76</a:t>
                      </a:r>
                      <a:endParaRPr lang="en-IN" dirty="0">
                        <a:solidFill>
                          <a:schemeClr val="tx1"/>
                        </a:solidFill>
                      </a:endParaRPr>
                    </a:p>
                  </a:txBody>
                  <a:tcPr/>
                </a:tc>
                <a:tc>
                  <a:txBody>
                    <a:bodyPr/>
                    <a:lstStyle/>
                    <a:p>
                      <a:r>
                        <a:rPr lang="en-US" dirty="0" smtClean="0">
                          <a:solidFill>
                            <a:schemeClr val="tx1"/>
                          </a:solidFill>
                        </a:rPr>
                        <a:t>21</a:t>
                      </a:r>
                      <a:endParaRPr lang="en-IN" dirty="0">
                        <a:solidFill>
                          <a:schemeClr val="tx1"/>
                        </a:solidFill>
                      </a:endParaRPr>
                    </a:p>
                  </a:txBody>
                  <a:tcPr/>
                </a:tc>
                <a:tc>
                  <a:txBody>
                    <a:bodyPr/>
                    <a:lstStyle/>
                    <a:p>
                      <a:r>
                        <a:rPr lang="en-US" dirty="0" smtClean="0">
                          <a:solidFill>
                            <a:schemeClr val="tx1"/>
                          </a:solidFill>
                        </a:rPr>
                        <a:t>87</a:t>
                      </a:r>
                      <a:endParaRPr lang="en-IN" dirty="0">
                        <a:solidFill>
                          <a:schemeClr val="tx1"/>
                        </a:solidFill>
                      </a:endParaRPr>
                    </a:p>
                  </a:txBody>
                  <a:tcPr/>
                </a:tc>
                <a:tc>
                  <a:txBody>
                    <a:bodyPr/>
                    <a:lstStyle/>
                    <a:p>
                      <a:r>
                        <a:rPr lang="en-US" dirty="0" smtClean="0">
                          <a:solidFill>
                            <a:schemeClr val="tx1"/>
                          </a:solidFill>
                        </a:rPr>
                        <a:t>95</a:t>
                      </a:r>
                      <a:endParaRPr lang="en-IN" dirty="0">
                        <a:solidFill>
                          <a:schemeClr val="tx1"/>
                        </a:solidFill>
                      </a:endParaRPr>
                    </a:p>
                  </a:txBody>
                  <a:tcPr/>
                </a:tc>
                <a:tc>
                  <a:txBody>
                    <a:bodyPr/>
                    <a:lstStyle/>
                    <a:p>
                      <a:r>
                        <a:rPr lang="en-US" dirty="0" smtClean="0">
                          <a:solidFill>
                            <a:schemeClr val="tx1"/>
                          </a:solidFill>
                        </a:rPr>
                        <a:t>2</a:t>
                      </a:r>
                      <a:endParaRPr lang="en-IN" dirty="0">
                        <a:solidFill>
                          <a:schemeClr val="tx1"/>
                        </a:solidFill>
                      </a:endParaRPr>
                    </a:p>
                  </a:txBody>
                  <a:tcPr/>
                </a:tc>
                <a:tc>
                  <a:txBody>
                    <a:bodyPr/>
                    <a:lstStyle/>
                    <a:p>
                      <a:r>
                        <a:rPr lang="en-US" dirty="0" smtClean="0">
                          <a:solidFill>
                            <a:schemeClr val="tx1"/>
                          </a:solidFill>
                        </a:rPr>
                        <a:t>45</a:t>
                      </a:r>
                      <a:endParaRPr lang="en-IN" dirty="0">
                        <a:solidFill>
                          <a:schemeClr val="tx1"/>
                        </a:solidFill>
                      </a:endParaRPr>
                    </a:p>
                  </a:txBody>
                  <a:tcPr/>
                </a:tc>
                <a:extLst>
                  <a:ext uri="{0D108BD9-81ED-4DB2-BD59-A6C34878D82A}">
                    <a16:rowId xmlns:a16="http://schemas.microsoft.com/office/drawing/2014/main" val="10000"/>
                  </a:ext>
                </a:extLst>
              </a:tr>
            </a:tbl>
          </a:graphicData>
        </a:graphic>
      </p:graphicFrame>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62640" y="518040"/>
              <a:ext cx="8840880" cy="5938560"/>
            </p14:xfrm>
          </p:contentPart>
        </mc:Choice>
        <mc:Fallback xmlns="">
          <p:pic>
            <p:nvPicPr>
              <p:cNvPr id="5" name="Ink 4"/>
              <p:cNvPicPr/>
              <p:nvPr/>
            </p:nvPicPr>
            <p:blipFill>
              <a:blip r:embed="rId3"/>
              <a:stretch>
                <a:fillRect/>
              </a:stretch>
            </p:blipFill>
            <p:spPr>
              <a:xfrm>
                <a:off x="53280" y="508680"/>
                <a:ext cx="8859600" cy="5957280"/>
              </a:xfrm>
              <a:prstGeom prst="rect">
                <a:avLst/>
              </a:prstGeom>
            </p:spPr>
          </p:pic>
        </mc:Fallback>
      </mc:AlternateContent>
    </p:spTree>
    <p:extLst>
      <p:ext uri="{BB962C8B-B14F-4D97-AF65-F5344CB8AC3E}">
        <p14:creationId xmlns:p14="http://schemas.microsoft.com/office/powerpoint/2010/main" val="229746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28600" y="1600200"/>
            <a:ext cx="8839200" cy="4525963"/>
          </a:xfrm>
        </p:spPr>
        <p:txBody>
          <a:bodyPr>
            <a:normAutofit/>
          </a:bodyPr>
          <a:lstStyle/>
          <a:p>
            <a:pPr marL="457200" indent="-457200">
              <a:buFont typeface="+mj-lt"/>
              <a:buAutoNum type="arabicPeriod"/>
            </a:pPr>
            <a:r>
              <a:rPr lang="en-US" dirty="0" smtClean="0">
                <a:latin typeface="+mn-lt"/>
              </a:rPr>
              <a:t>To find the Max/Min element for the:</a:t>
            </a:r>
          </a:p>
          <a:p>
            <a:pPr marL="857250" lvl="1" indent="-457200">
              <a:buFont typeface="+mj-lt"/>
              <a:buAutoNum type="arabicPeriod"/>
            </a:pPr>
            <a:r>
              <a:rPr lang="en-US" sz="2400" dirty="0" smtClean="0">
                <a:latin typeface="+mn-lt"/>
              </a:rPr>
              <a:t>Want to travers only half a list. (</a:t>
            </a:r>
            <a:r>
              <a:rPr lang="en-US" sz="1800" i="1" dirty="0" smtClean="0">
                <a:latin typeface="+mn-lt"/>
              </a:rPr>
              <a:t>can also be used for top 2</a:t>
            </a:r>
            <a:r>
              <a:rPr lang="en-US" sz="2400" dirty="0" smtClean="0">
                <a:latin typeface="+mn-lt"/>
              </a:rPr>
              <a:t>)</a:t>
            </a:r>
          </a:p>
          <a:p>
            <a:pPr marL="1257300" lvl="2" indent="-457200">
              <a:buFont typeface="Wingdings" panose="05000000000000000000" pitchFamily="2" charset="2"/>
              <a:buChar char="Ø"/>
            </a:pPr>
            <a:r>
              <a:rPr lang="en-US" dirty="0" smtClean="0"/>
              <a:t>Using two pointers &amp; traversing with the jump of 1.</a:t>
            </a:r>
          </a:p>
          <a:p>
            <a:pPr marL="857250" lvl="1" indent="-457200">
              <a:buFont typeface="+mj-lt"/>
              <a:buAutoNum type="arabicPeriod"/>
            </a:pPr>
            <a:r>
              <a:rPr lang="en-US" sz="2400" dirty="0" smtClean="0">
                <a:latin typeface="+mn-lt"/>
              </a:rPr>
              <a:t>Want to travers only one-third of the list. </a:t>
            </a:r>
            <a:r>
              <a:rPr lang="en-US" sz="2400" dirty="0">
                <a:latin typeface="+mn-lt"/>
              </a:rPr>
              <a:t>(</a:t>
            </a:r>
            <a:r>
              <a:rPr lang="en-US" sz="1800" dirty="0">
                <a:latin typeface="+mn-lt"/>
              </a:rPr>
              <a:t>can also be used for top </a:t>
            </a:r>
            <a:r>
              <a:rPr lang="en-US" sz="1800" dirty="0" smtClean="0">
                <a:latin typeface="+mn-lt"/>
              </a:rPr>
              <a:t>3</a:t>
            </a:r>
            <a:r>
              <a:rPr lang="en-US" sz="2400" dirty="0" smtClean="0">
                <a:latin typeface="+mn-lt"/>
              </a:rPr>
              <a:t>)</a:t>
            </a:r>
          </a:p>
          <a:p>
            <a:pPr marL="1257300" lvl="2" indent="-457200">
              <a:buFont typeface="Wingdings" panose="05000000000000000000" pitchFamily="2" charset="2"/>
              <a:buChar char="Ø"/>
            </a:pPr>
            <a:r>
              <a:rPr lang="en-US" dirty="0"/>
              <a:t>Using </a:t>
            </a:r>
            <a:r>
              <a:rPr lang="en-US" dirty="0" smtClean="0"/>
              <a:t>three </a:t>
            </a:r>
            <a:r>
              <a:rPr lang="en-US" dirty="0"/>
              <a:t>pointers &amp; traversing with the </a:t>
            </a:r>
            <a:r>
              <a:rPr lang="en-US" dirty="0" smtClean="0"/>
              <a:t>jump </a:t>
            </a:r>
            <a:r>
              <a:rPr lang="en-US" dirty="0"/>
              <a:t>of </a:t>
            </a:r>
            <a:r>
              <a:rPr lang="en-US" dirty="0" smtClean="0"/>
              <a:t>2.</a:t>
            </a:r>
            <a:endParaRPr lang="en-US" dirty="0"/>
          </a:p>
          <a:p>
            <a:pPr marL="857250" lvl="1" indent="-457200">
              <a:buFont typeface="+mj-lt"/>
              <a:buAutoNum type="arabicPeriod"/>
            </a:pPr>
            <a:r>
              <a:rPr lang="en-US" sz="2400" dirty="0" smtClean="0">
                <a:latin typeface="+mn-lt"/>
              </a:rPr>
              <a:t>…….</a:t>
            </a:r>
            <a:endParaRPr lang="en-IN" sz="2400" dirty="0">
              <a:latin typeface="+mn-lt"/>
            </a:endParaRPr>
          </a:p>
        </p:txBody>
      </p:sp>
      <p:sp>
        <p:nvSpPr>
          <p:cNvPr id="3" name="Content Placeholder 2"/>
          <p:cNvSpPr>
            <a:spLocks noGrp="1"/>
          </p:cNvSpPr>
          <p:nvPr>
            <p:ph sz="quarter" idx="10"/>
          </p:nvPr>
        </p:nvSpPr>
        <p:spPr/>
        <p:txBody>
          <a:bodyPr/>
          <a:lstStyle/>
          <a:p>
            <a:r>
              <a:rPr lang="en-US" dirty="0" smtClean="0"/>
              <a:t>Some More Examples:</a:t>
            </a:r>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3099088531"/>
              </p:ext>
            </p:extLst>
          </p:nvPr>
        </p:nvGraphicFramePr>
        <p:xfrm>
          <a:off x="762000" y="5745162"/>
          <a:ext cx="7315200" cy="381001"/>
        </p:xfrm>
        <a:graphic>
          <a:graphicData uri="http://schemas.openxmlformats.org/drawingml/2006/table">
            <a:tbl>
              <a:tblPr firstRow="1" bandRow="1">
                <a:tableStyleId>{7DF18680-E054-41AD-8BC1-D1AEF772440D}</a:tableStyleId>
              </a:tblPr>
              <a:tblGrid>
                <a:gridCol w="487680">
                  <a:extLst>
                    <a:ext uri="{9D8B030D-6E8A-4147-A177-3AD203B41FA5}">
                      <a16:colId xmlns:a16="http://schemas.microsoft.com/office/drawing/2014/main" val="20000"/>
                    </a:ext>
                  </a:extLst>
                </a:gridCol>
                <a:gridCol w="487680">
                  <a:extLst>
                    <a:ext uri="{9D8B030D-6E8A-4147-A177-3AD203B41FA5}">
                      <a16:colId xmlns:a16="http://schemas.microsoft.com/office/drawing/2014/main" val="20001"/>
                    </a:ext>
                  </a:extLst>
                </a:gridCol>
                <a:gridCol w="487680">
                  <a:extLst>
                    <a:ext uri="{9D8B030D-6E8A-4147-A177-3AD203B41FA5}">
                      <a16:colId xmlns:a16="http://schemas.microsoft.com/office/drawing/2014/main" val="20002"/>
                    </a:ext>
                  </a:extLst>
                </a:gridCol>
                <a:gridCol w="487680">
                  <a:extLst>
                    <a:ext uri="{9D8B030D-6E8A-4147-A177-3AD203B41FA5}">
                      <a16:colId xmlns:a16="http://schemas.microsoft.com/office/drawing/2014/main" val="20003"/>
                    </a:ext>
                  </a:extLst>
                </a:gridCol>
                <a:gridCol w="487680">
                  <a:extLst>
                    <a:ext uri="{9D8B030D-6E8A-4147-A177-3AD203B41FA5}">
                      <a16:colId xmlns:a16="http://schemas.microsoft.com/office/drawing/2014/main" val="20004"/>
                    </a:ext>
                  </a:extLst>
                </a:gridCol>
                <a:gridCol w="487680">
                  <a:extLst>
                    <a:ext uri="{9D8B030D-6E8A-4147-A177-3AD203B41FA5}">
                      <a16:colId xmlns:a16="http://schemas.microsoft.com/office/drawing/2014/main" val="20005"/>
                    </a:ext>
                  </a:extLst>
                </a:gridCol>
                <a:gridCol w="487680">
                  <a:extLst>
                    <a:ext uri="{9D8B030D-6E8A-4147-A177-3AD203B41FA5}">
                      <a16:colId xmlns:a16="http://schemas.microsoft.com/office/drawing/2014/main" val="20006"/>
                    </a:ext>
                  </a:extLst>
                </a:gridCol>
                <a:gridCol w="487680">
                  <a:extLst>
                    <a:ext uri="{9D8B030D-6E8A-4147-A177-3AD203B41FA5}">
                      <a16:colId xmlns:a16="http://schemas.microsoft.com/office/drawing/2014/main" val="20007"/>
                    </a:ext>
                  </a:extLst>
                </a:gridCol>
                <a:gridCol w="487680">
                  <a:extLst>
                    <a:ext uri="{9D8B030D-6E8A-4147-A177-3AD203B41FA5}">
                      <a16:colId xmlns:a16="http://schemas.microsoft.com/office/drawing/2014/main" val="20008"/>
                    </a:ext>
                  </a:extLst>
                </a:gridCol>
                <a:gridCol w="487680">
                  <a:extLst>
                    <a:ext uri="{9D8B030D-6E8A-4147-A177-3AD203B41FA5}">
                      <a16:colId xmlns:a16="http://schemas.microsoft.com/office/drawing/2014/main" val="20009"/>
                    </a:ext>
                  </a:extLst>
                </a:gridCol>
                <a:gridCol w="487680">
                  <a:extLst>
                    <a:ext uri="{9D8B030D-6E8A-4147-A177-3AD203B41FA5}">
                      <a16:colId xmlns:a16="http://schemas.microsoft.com/office/drawing/2014/main" val="20010"/>
                    </a:ext>
                  </a:extLst>
                </a:gridCol>
                <a:gridCol w="487680">
                  <a:extLst>
                    <a:ext uri="{9D8B030D-6E8A-4147-A177-3AD203B41FA5}">
                      <a16:colId xmlns:a16="http://schemas.microsoft.com/office/drawing/2014/main" val="20011"/>
                    </a:ext>
                  </a:extLst>
                </a:gridCol>
                <a:gridCol w="487680">
                  <a:extLst>
                    <a:ext uri="{9D8B030D-6E8A-4147-A177-3AD203B41FA5}">
                      <a16:colId xmlns:a16="http://schemas.microsoft.com/office/drawing/2014/main" val="20012"/>
                    </a:ext>
                  </a:extLst>
                </a:gridCol>
                <a:gridCol w="487680">
                  <a:extLst>
                    <a:ext uri="{9D8B030D-6E8A-4147-A177-3AD203B41FA5}">
                      <a16:colId xmlns:a16="http://schemas.microsoft.com/office/drawing/2014/main" val="20013"/>
                    </a:ext>
                  </a:extLst>
                </a:gridCol>
                <a:gridCol w="487680">
                  <a:extLst>
                    <a:ext uri="{9D8B030D-6E8A-4147-A177-3AD203B41FA5}">
                      <a16:colId xmlns:a16="http://schemas.microsoft.com/office/drawing/2014/main" val="20014"/>
                    </a:ext>
                  </a:extLst>
                </a:gridCol>
              </a:tblGrid>
              <a:tr h="381001">
                <a:tc>
                  <a:txBody>
                    <a:bodyPr/>
                    <a:lstStyle/>
                    <a:p>
                      <a:r>
                        <a:rPr lang="en-US" dirty="0" smtClean="0">
                          <a:solidFill>
                            <a:schemeClr val="tx1"/>
                          </a:solidFill>
                        </a:rPr>
                        <a:t>2</a:t>
                      </a:r>
                      <a:endParaRPr lang="en-IN" dirty="0">
                        <a:solidFill>
                          <a:schemeClr val="tx1"/>
                        </a:solidFill>
                      </a:endParaRPr>
                    </a:p>
                  </a:txBody>
                  <a:tcPr/>
                </a:tc>
                <a:tc>
                  <a:txBody>
                    <a:bodyPr/>
                    <a:lstStyle/>
                    <a:p>
                      <a:r>
                        <a:rPr lang="en-US" dirty="0" smtClean="0">
                          <a:solidFill>
                            <a:schemeClr val="tx1"/>
                          </a:solidFill>
                        </a:rPr>
                        <a:t>6</a:t>
                      </a:r>
                      <a:endParaRPr lang="en-IN" dirty="0">
                        <a:solidFill>
                          <a:schemeClr val="tx1"/>
                        </a:solidFill>
                      </a:endParaRPr>
                    </a:p>
                  </a:txBody>
                  <a:tcPr/>
                </a:tc>
                <a:tc>
                  <a:txBody>
                    <a:bodyPr/>
                    <a:lstStyle/>
                    <a:p>
                      <a:r>
                        <a:rPr lang="en-US" dirty="0" smtClean="0">
                          <a:solidFill>
                            <a:schemeClr val="tx1"/>
                          </a:solidFill>
                        </a:rPr>
                        <a:t>4</a:t>
                      </a:r>
                      <a:endParaRPr lang="en-IN" dirty="0">
                        <a:solidFill>
                          <a:schemeClr val="tx1"/>
                        </a:solidFill>
                      </a:endParaRPr>
                    </a:p>
                  </a:txBody>
                  <a:tcPr/>
                </a:tc>
                <a:tc>
                  <a:txBody>
                    <a:bodyPr/>
                    <a:lstStyle/>
                    <a:p>
                      <a:r>
                        <a:rPr lang="en-US" dirty="0" smtClean="0">
                          <a:solidFill>
                            <a:schemeClr val="tx1"/>
                          </a:solidFill>
                        </a:rPr>
                        <a:t>8</a:t>
                      </a:r>
                      <a:endParaRPr lang="en-IN" dirty="0">
                        <a:solidFill>
                          <a:schemeClr val="tx1"/>
                        </a:solidFill>
                      </a:endParaRPr>
                    </a:p>
                  </a:txBody>
                  <a:tcPr/>
                </a:tc>
                <a:tc>
                  <a:txBody>
                    <a:bodyPr/>
                    <a:lstStyle/>
                    <a:p>
                      <a:r>
                        <a:rPr lang="en-US" dirty="0" smtClean="0">
                          <a:solidFill>
                            <a:schemeClr val="tx1"/>
                          </a:solidFill>
                        </a:rPr>
                        <a:t>3</a:t>
                      </a:r>
                      <a:endParaRPr lang="en-IN" dirty="0">
                        <a:solidFill>
                          <a:schemeClr val="tx1"/>
                        </a:solidFill>
                      </a:endParaRPr>
                    </a:p>
                  </a:txBody>
                  <a:tcPr/>
                </a:tc>
                <a:tc>
                  <a:txBody>
                    <a:bodyPr/>
                    <a:lstStyle/>
                    <a:p>
                      <a:r>
                        <a:rPr lang="en-US" dirty="0" smtClean="0">
                          <a:solidFill>
                            <a:schemeClr val="tx1"/>
                          </a:solidFill>
                        </a:rPr>
                        <a:t>8</a:t>
                      </a:r>
                      <a:endParaRPr lang="en-IN" dirty="0">
                        <a:solidFill>
                          <a:schemeClr val="tx1"/>
                        </a:solidFill>
                      </a:endParaRPr>
                    </a:p>
                  </a:txBody>
                  <a:tcPr/>
                </a:tc>
                <a:tc>
                  <a:txBody>
                    <a:bodyPr/>
                    <a:lstStyle/>
                    <a:p>
                      <a:r>
                        <a:rPr lang="en-US" dirty="0" smtClean="0">
                          <a:solidFill>
                            <a:schemeClr val="tx1"/>
                          </a:solidFill>
                        </a:rPr>
                        <a:t>14</a:t>
                      </a:r>
                      <a:endParaRPr lang="en-IN" dirty="0">
                        <a:solidFill>
                          <a:schemeClr val="tx1"/>
                        </a:solidFill>
                      </a:endParaRPr>
                    </a:p>
                  </a:txBody>
                  <a:tcPr/>
                </a:tc>
                <a:tc>
                  <a:txBody>
                    <a:bodyPr/>
                    <a:lstStyle/>
                    <a:p>
                      <a:r>
                        <a:rPr lang="en-US" dirty="0" smtClean="0">
                          <a:solidFill>
                            <a:schemeClr val="tx1"/>
                          </a:solidFill>
                        </a:rPr>
                        <a:t>24</a:t>
                      </a:r>
                      <a:endParaRPr lang="en-IN" dirty="0">
                        <a:solidFill>
                          <a:schemeClr val="tx1"/>
                        </a:solidFill>
                      </a:endParaRPr>
                    </a:p>
                  </a:txBody>
                  <a:tcPr/>
                </a:tc>
                <a:tc>
                  <a:txBody>
                    <a:bodyPr/>
                    <a:lstStyle/>
                    <a:p>
                      <a:r>
                        <a:rPr lang="en-US" dirty="0" smtClean="0">
                          <a:solidFill>
                            <a:schemeClr val="tx1"/>
                          </a:solidFill>
                        </a:rPr>
                        <a:t>54</a:t>
                      </a:r>
                      <a:endParaRPr lang="en-IN" dirty="0">
                        <a:solidFill>
                          <a:schemeClr val="tx1"/>
                        </a:solidFill>
                      </a:endParaRPr>
                    </a:p>
                  </a:txBody>
                  <a:tcPr/>
                </a:tc>
                <a:tc>
                  <a:txBody>
                    <a:bodyPr/>
                    <a:lstStyle/>
                    <a:p>
                      <a:r>
                        <a:rPr lang="en-US" dirty="0" smtClean="0">
                          <a:solidFill>
                            <a:schemeClr val="tx1"/>
                          </a:solidFill>
                        </a:rPr>
                        <a:t>76</a:t>
                      </a:r>
                      <a:endParaRPr lang="en-IN" dirty="0">
                        <a:solidFill>
                          <a:schemeClr val="tx1"/>
                        </a:solidFill>
                      </a:endParaRPr>
                    </a:p>
                  </a:txBody>
                  <a:tcPr/>
                </a:tc>
                <a:tc>
                  <a:txBody>
                    <a:bodyPr/>
                    <a:lstStyle/>
                    <a:p>
                      <a:r>
                        <a:rPr lang="en-US" dirty="0" smtClean="0">
                          <a:solidFill>
                            <a:schemeClr val="tx1"/>
                          </a:solidFill>
                        </a:rPr>
                        <a:t>21</a:t>
                      </a:r>
                      <a:endParaRPr lang="en-IN" dirty="0">
                        <a:solidFill>
                          <a:schemeClr val="tx1"/>
                        </a:solidFill>
                      </a:endParaRPr>
                    </a:p>
                  </a:txBody>
                  <a:tcPr/>
                </a:tc>
                <a:tc>
                  <a:txBody>
                    <a:bodyPr/>
                    <a:lstStyle/>
                    <a:p>
                      <a:r>
                        <a:rPr lang="en-US" dirty="0" smtClean="0">
                          <a:solidFill>
                            <a:schemeClr val="tx1"/>
                          </a:solidFill>
                        </a:rPr>
                        <a:t>87</a:t>
                      </a:r>
                      <a:endParaRPr lang="en-IN" dirty="0">
                        <a:solidFill>
                          <a:schemeClr val="tx1"/>
                        </a:solidFill>
                      </a:endParaRPr>
                    </a:p>
                  </a:txBody>
                  <a:tcPr/>
                </a:tc>
                <a:tc>
                  <a:txBody>
                    <a:bodyPr/>
                    <a:lstStyle/>
                    <a:p>
                      <a:r>
                        <a:rPr lang="en-US" dirty="0" smtClean="0">
                          <a:solidFill>
                            <a:schemeClr val="tx1"/>
                          </a:solidFill>
                        </a:rPr>
                        <a:t>95</a:t>
                      </a:r>
                      <a:endParaRPr lang="en-IN" dirty="0">
                        <a:solidFill>
                          <a:schemeClr val="tx1"/>
                        </a:solidFill>
                      </a:endParaRPr>
                    </a:p>
                  </a:txBody>
                  <a:tcPr/>
                </a:tc>
                <a:tc>
                  <a:txBody>
                    <a:bodyPr/>
                    <a:lstStyle/>
                    <a:p>
                      <a:r>
                        <a:rPr lang="en-US" dirty="0" smtClean="0">
                          <a:solidFill>
                            <a:schemeClr val="tx1"/>
                          </a:solidFill>
                        </a:rPr>
                        <a:t>2</a:t>
                      </a:r>
                      <a:endParaRPr lang="en-IN" dirty="0">
                        <a:solidFill>
                          <a:schemeClr val="tx1"/>
                        </a:solidFill>
                      </a:endParaRPr>
                    </a:p>
                  </a:txBody>
                  <a:tcPr/>
                </a:tc>
                <a:tc>
                  <a:txBody>
                    <a:bodyPr/>
                    <a:lstStyle/>
                    <a:p>
                      <a:r>
                        <a:rPr lang="en-US" dirty="0" smtClean="0">
                          <a:solidFill>
                            <a:schemeClr val="tx1"/>
                          </a:solidFill>
                        </a:rPr>
                        <a:t>45</a:t>
                      </a:r>
                      <a:endParaRPr lang="en-IN" dirty="0">
                        <a:solidFill>
                          <a:schemeClr val="tx1"/>
                        </a:solidFill>
                      </a:endParaRPr>
                    </a:p>
                  </a:txBody>
                  <a:tcPr/>
                </a:tc>
                <a:extLst>
                  <a:ext uri="{0D108BD9-81ED-4DB2-BD59-A6C34878D82A}">
                    <a16:rowId xmlns:a16="http://schemas.microsoft.com/office/drawing/2014/main" val="10000"/>
                  </a:ext>
                </a:extLst>
              </a:tr>
            </a:tbl>
          </a:graphicData>
        </a:graphic>
      </p:graphicFrame>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80640" y="839520"/>
              <a:ext cx="8903160" cy="5715360"/>
            </p14:xfrm>
          </p:contentPart>
        </mc:Choice>
        <mc:Fallback xmlns="">
          <p:pic>
            <p:nvPicPr>
              <p:cNvPr id="5" name="Ink 4"/>
              <p:cNvPicPr/>
              <p:nvPr/>
            </p:nvPicPr>
            <p:blipFill>
              <a:blip r:embed="rId3"/>
              <a:stretch>
                <a:fillRect/>
              </a:stretch>
            </p:blipFill>
            <p:spPr>
              <a:xfrm>
                <a:off x="71280" y="830160"/>
                <a:ext cx="8921880" cy="573408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6" name="Ink 5"/>
              <p14:cNvContentPartPr/>
              <p14:nvPr/>
            </p14:nvContentPartPr>
            <p14:xfrm>
              <a:off x="6313320" y="2964600"/>
              <a:ext cx="2509560" cy="500400"/>
            </p14:xfrm>
          </p:contentPart>
        </mc:Choice>
        <mc:Fallback>
          <p:pic>
            <p:nvPicPr>
              <p:cNvPr id="6" name="Ink 5"/>
              <p:cNvPicPr/>
              <p:nvPr/>
            </p:nvPicPr>
            <p:blipFill>
              <a:blip r:embed="rId5"/>
              <a:stretch>
                <a:fillRect/>
              </a:stretch>
            </p:blipFill>
            <p:spPr>
              <a:xfrm>
                <a:off x="6303960" y="2955240"/>
                <a:ext cx="2528280" cy="519120"/>
              </a:xfrm>
              <a:prstGeom prst="rect">
                <a:avLst/>
              </a:prstGeom>
            </p:spPr>
          </p:pic>
        </mc:Fallback>
      </mc:AlternateContent>
    </p:spTree>
    <p:extLst>
      <p:ext uri="{BB962C8B-B14F-4D97-AF65-F5344CB8AC3E}">
        <p14:creationId xmlns:p14="http://schemas.microsoft.com/office/powerpoint/2010/main" val="4275973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04800" y="1600200"/>
            <a:ext cx="3962400" cy="4525963"/>
          </a:xfrm>
        </p:spPr>
        <p:txBody>
          <a:bodyPr>
            <a:normAutofit/>
          </a:bodyPr>
          <a:lstStyle/>
          <a:p>
            <a:pPr marL="0" indent="0" algn="just">
              <a:buNone/>
            </a:pPr>
            <a:r>
              <a:rPr lang="en-IN" b="1" dirty="0" smtClean="0"/>
              <a:t>Asymptotic</a:t>
            </a:r>
          </a:p>
          <a:p>
            <a:pPr algn="just">
              <a:buFont typeface="Wingdings" panose="05000000000000000000" pitchFamily="2" charset="2"/>
              <a:buChar char="v"/>
            </a:pPr>
            <a:r>
              <a:rPr lang="en-IN" dirty="0" smtClean="0"/>
              <a:t>It means a line that continually approaches a given curve but does not meet it at any finite distance.</a:t>
            </a:r>
          </a:p>
          <a:p>
            <a:pPr marL="0" indent="0" algn="just">
              <a:buNone/>
            </a:pPr>
            <a:r>
              <a:rPr lang="en-IN" dirty="0" smtClean="0"/>
              <a:t>Example</a:t>
            </a:r>
          </a:p>
          <a:p>
            <a:pPr algn="just">
              <a:buFont typeface="Wingdings" panose="05000000000000000000" pitchFamily="2" charset="2"/>
              <a:buChar char="v"/>
            </a:pPr>
            <a:r>
              <a:rPr lang="en-IN" i="1" dirty="0" smtClean="0"/>
              <a:t>(x)</a:t>
            </a:r>
            <a:r>
              <a:rPr lang="en-IN" dirty="0" smtClean="0"/>
              <a:t> is asymptotic with   (</a:t>
            </a:r>
            <a:r>
              <a:rPr lang="en-IN" i="1" dirty="0" smtClean="0"/>
              <a:t>x + 1)</a:t>
            </a:r>
            <a:r>
              <a:rPr lang="en-IN" dirty="0" smtClean="0"/>
              <a:t> as shown in graph.</a:t>
            </a:r>
          </a:p>
        </p:txBody>
      </p:sp>
      <p:pic>
        <p:nvPicPr>
          <p:cNvPr id="1026" name="Picture 2"/>
          <p:cNvPicPr>
            <a:picLocks noGrp="1" noChangeAspect="1" noChangeArrowheads="1"/>
          </p:cNvPicPr>
          <p:nvPr>
            <p:ph sz="quarter" idx="10"/>
          </p:nvPr>
        </p:nvPicPr>
        <p:blipFill>
          <a:blip r:embed="rId2" cstate="print"/>
          <a:stretch>
            <a:fillRect/>
          </a:stretch>
        </p:blipFill>
        <p:spPr bwMode="auto">
          <a:xfrm>
            <a:off x="4495800" y="1528047"/>
            <a:ext cx="4495800" cy="4828303"/>
          </a:xfrm>
          <a:prstGeom prst="rect">
            <a:avLst/>
          </a:prstGeom>
          <a:noFill/>
          <a:ln w="9525">
            <a:noFill/>
            <a:miter lim="800000"/>
            <a:headEnd/>
            <a:tailEnd/>
          </a:ln>
        </p:spPr>
      </p:pic>
      <p:sp>
        <p:nvSpPr>
          <p:cNvPr id="2" name="Title 1"/>
          <p:cNvSpPr>
            <a:spLocks noGrp="1"/>
          </p:cNvSpPr>
          <p:nvPr>
            <p:ph type="title" idx="4294967295"/>
          </p:nvPr>
        </p:nvSpPr>
        <p:spPr>
          <a:xfrm>
            <a:off x="0" y="274638"/>
            <a:ext cx="8229600" cy="1143000"/>
          </a:xfrm>
        </p:spPr>
        <p:txBody>
          <a:bodyPr/>
          <a:lstStyle/>
          <a:p>
            <a:r>
              <a:rPr lang="en-IN" b="1" dirty="0" smtClean="0"/>
              <a:t>ASYMPTOTIC NOTATIONS</a:t>
            </a:r>
            <a:endParaRPr lang="en-IN" dirty="0"/>
          </a:p>
        </p:txBody>
      </p:sp>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678960" y="151920"/>
              <a:ext cx="8215560" cy="5777640"/>
            </p14:xfrm>
          </p:contentPart>
        </mc:Choice>
        <mc:Fallback xmlns="">
          <p:pic>
            <p:nvPicPr>
              <p:cNvPr id="3" name="Ink 2"/>
              <p:cNvPicPr/>
              <p:nvPr/>
            </p:nvPicPr>
            <p:blipFill>
              <a:blip r:embed="rId4"/>
              <a:stretch>
                <a:fillRect/>
              </a:stretch>
            </p:blipFill>
            <p:spPr>
              <a:xfrm>
                <a:off x="669600" y="142560"/>
                <a:ext cx="8234280" cy="57963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5" name="Ink 4"/>
              <p14:cNvContentPartPr/>
              <p14:nvPr/>
            </p14:nvContentPartPr>
            <p14:xfrm>
              <a:off x="740520" y="452520"/>
              <a:ext cx="8097480" cy="5548680"/>
            </p14:xfrm>
          </p:contentPart>
        </mc:Choice>
        <mc:Fallback>
          <p:pic>
            <p:nvPicPr>
              <p:cNvPr id="5" name="Ink 4"/>
              <p:cNvPicPr/>
              <p:nvPr/>
            </p:nvPicPr>
            <p:blipFill>
              <a:blip r:embed="rId6"/>
              <a:stretch>
                <a:fillRect/>
              </a:stretch>
            </p:blipFill>
            <p:spPr>
              <a:xfrm>
                <a:off x="734040" y="444240"/>
                <a:ext cx="8109000" cy="556632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pPr>
              <a:buFont typeface="Wingdings" panose="05000000000000000000" pitchFamily="2" charset="2"/>
              <a:buChar char="v"/>
            </a:pPr>
            <a:r>
              <a:rPr lang="en-IN" dirty="0" smtClean="0"/>
              <a:t>Asymptotic may also be defined as a way to describe the behaviour of functions in the limit or without bounds.</a:t>
            </a:r>
          </a:p>
          <a:p>
            <a:pPr marL="800100" indent="-457200">
              <a:buFont typeface="Wingdings" panose="05000000000000000000" pitchFamily="2" charset="2"/>
              <a:buChar char="v"/>
            </a:pPr>
            <a:r>
              <a:rPr lang="en-IN" dirty="0" smtClean="0"/>
              <a:t>Let </a:t>
            </a:r>
            <a:r>
              <a:rPr lang="en-IN" b="1" dirty="0" smtClean="0"/>
              <a:t>f(x)</a:t>
            </a:r>
            <a:r>
              <a:rPr lang="en-IN" dirty="0" smtClean="0"/>
              <a:t> and </a:t>
            </a:r>
            <a:r>
              <a:rPr lang="en-IN" b="1" dirty="0" smtClean="0"/>
              <a:t>g(x) </a:t>
            </a:r>
            <a:r>
              <a:rPr lang="en-IN" dirty="0" smtClean="0"/>
              <a:t>be two functions of </a:t>
            </a:r>
            <a:r>
              <a:rPr lang="en-IN" b="1" i="1" dirty="0" smtClean="0"/>
              <a:t>real numbers</a:t>
            </a:r>
            <a:r>
              <a:rPr lang="en-IN" dirty="0" smtClean="0"/>
              <a:t>.</a:t>
            </a:r>
          </a:p>
          <a:p>
            <a:pPr marL="800100" indent="-457200">
              <a:buFont typeface="Wingdings" panose="05000000000000000000" pitchFamily="2" charset="2"/>
              <a:buChar char="v"/>
            </a:pPr>
            <a:r>
              <a:rPr lang="en-IN" dirty="0" smtClean="0"/>
              <a:t>We say that </a:t>
            </a:r>
            <a:r>
              <a:rPr lang="en-IN" b="1" i="1" dirty="0" smtClean="0"/>
              <a:t>f</a:t>
            </a:r>
            <a:r>
              <a:rPr lang="en-IN" dirty="0" smtClean="0"/>
              <a:t> and </a:t>
            </a:r>
            <a:r>
              <a:rPr lang="en-IN" b="1" i="1" dirty="0" smtClean="0"/>
              <a:t>g</a:t>
            </a:r>
            <a:r>
              <a:rPr lang="en-IN" dirty="0" smtClean="0"/>
              <a:t> are asymptotic and write </a:t>
            </a:r>
            <a:r>
              <a:rPr lang="en-IN" b="1" i="1" dirty="0" smtClean="0"/>
              <a:t>f(x) ≈ g(x)</a:t>
            </a:r>
            <a:r>
              <a:rPr lang="en-IN" dirty="0" smtClean="0"/>
              <a:t> if</a:t>
            </a:r>
          </a:p>
          <a:p>
            <a:pPr lvl="1">
              <a:buFont typeface="Wingdings" panose="05000000000000000000" pitchFamily="2" charset="2"/>
              <a:buChar char="v"/>
            </a:pPr>
            <a:endParaRPr lang="en-IN" dirty="0"/>
          </a:p>
        </p:txBody>
      </p:sp>
      <p:sp>
        <p:nvSpPr>
          <p:cNvPr id="2" name="Title 1"/>
          <p:cNvSpPr>
            <a:spLocks noGrp="1"/>
          </p:cNvSpPr>
          <p:nvPr>
            <p:ph type="title" idx="4294967295"/>
          </p:nvPr>
        </p:nvSpPr>
        <p:spPr>
          <a:xfrm>
            <a:off x="0" y="274638"/>
            <a:ext cx="8229600" cy="1143000"/>
          </a:xfrm>
        </p:spPr>
        <p:txBody>
          <a:bodyPr/>
          <a:lstStyle/>
          <a:p>
            <a:r>
              <a:rPr lang="en-IN" b="1" dirty="0" smtClean="0"/>
              <a:t>ASYMPTOTIC NOTATIONS</a:t>
            </a:r>
            <a:endParaRPr lang="en-IN" dirty="0"/>
          </a:p>
        </p:txBody>
      </p:sp>
      <p:graphicFrame>
        <p:nvGraphicFramePr>
          <p:cNvPr id="5" name="Object 4"/>
          <p:cNvGraphicFramePr>
            <a:graphicFrameLocks noChangeAspect="1"/>
          </p:cNvGraphicFramePr>
          <p:nvPr>
            <p:extLst>
              <p:ext uri="{D42A27DB-BD31-4B8C-83A1-F6EECF244321}">
                <p14:modId xmlns:p14="http://schemas.microsoft.com/office/powerpoint/2010/main" val="273931531"/>
              </p:ext>
            </p:extLst>
          </p:nvPr>
        </p:nvGraphicFramePr>
        <p:xfrm>
          <a:off x="1828800" y="3657600"/>
          <a:ext cx="4770582" cy="1174845"/>
        </p:xfrm>
        <a:graphic>
          <a:graphicData uri="http://schemas.openxmlformats.org/presentationml/2006/ole">
            <mc:AlternateContent xmlns:mc="http://schemas.openxmlformats.org/markup-compatibility/2006">
              <mc:Choice xmlns:v="urn:schemas-microsoft-com:vml" Requires="v">
                <p:oleObj spid="_x0000_s2140" name="Equation" r:id="rId3" imgW="1701720" imgH="419040" progId="Equation.3">
                  <p:embed/>
                </p:oleObj>
              </mc:Choice>
              <mc:Fallback>
                <p:oleObj name="Equation" r:id="rId3" imgW="1701720" imgH="419040" progId="Equation.3">
                  <p:embed/>
                  <p:pic>
                    <p:nvPicPr>
                      <p:cNvPr id="0" name="Picture 2"/>
                      <p:cNvPicPr>
                        <a:picLocks noChangeAspect="1" noChangeArrowheads="1"/>
                      </p:cNvPicPr>
                      <p:nvPr/>
                    </p:nvPicPr>
                    <p:blipFill>
                      <a:blip r:embed="rId4"/>
                      <a:srcRect/>
                      <a:stretch>
                        <a:fillRect/>
                      </a:stretch>
                    </p:blipFill>
                    <p:spPr bwMode="auto">
                      <a:xfrm>
                        <a:off x="1828800" y="3657600"/>
                        <a:ext cx="4770582" cy="1174845"/>
                      </a:xfrm>
                      <a:prstGeom prst="rect">
                        <a:avLst/>
                      </a:prstGeom>
                      <a:noFill/>
                      <a:extLst/>
                    </p:spPr>
                  </p:pic>
                </p:oleObj>
              </mc:Fallback>
            </mc:AlternateContent>
          </a:graphicData>
        </a:graphic>
      </p:graphicFrame>
      <mc:AlternateContent xmlns:mc="http://schemas.openxmlformats.org/markup-compatibility/2006" xmlns:p14="http://schemas.microsoft.com/office/powerpoint/2010/main">
        <mc:Choice Requires="p14">
          <p:contentPart p14:bwMode="auto" r:id="rId5">
            <p14:nvContentPartPr>
              <p14:cNvPr id="3" name="Ink 2"/>
              <p14:cNvContentPartPr/>
              <p14:nvPr/>
            </p14:nvContentPartPr>
            <p14:xfrm>
              <a:off x="1652040" y="2455560"/>
              <a:ext cx="4974120" cy="2706120"/>
            </p14:xfrm>
          </p:contentPart>
        </mc:Choice>
        <mc:Fallback xmlns="">
          <p:pic>
            <p:nvPicPr>
              <p:cNvPr id="3" name="Ink 2"/>
              <p:cNvPicPr/>
              <p:nvPr/>
            </p:nvPicPr>
            <p:blipFill>
              <a:blip r:embed="rId6"/>
              <a:stretch>
                <a:fillRect/>
              </a:stretch>
            </p:blipFill>
            <p:spPr>
              <a:xfrm>
                <a:off x="1642680" y="2446200"/>
                <a:ext cx="4992840" cy="272484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6" name="Ink 5"/>
              <p14:cNvContentPartPr/>
              <p14:nvPr/>
            </p14:nvContentPartPr>
            <p14:xfrm>
              <a:off x="689040" y="3678480"/>
              <a:ext cx="8101080" cy="2629080"/>
            </p14:xfrm>
          </p:contentPart>
        </mc:Choice>
        <mc:Fallback>
          <p:pic>
            <p:nvPicPr>
              <p:cNvPr id="6" name="Ink 5"/>
              <p:cNvPicPr/>
              <p:nvPr/>
            </p:nvPicPr>
            <p:blipFill>
              <a:blip r:embed="rId8"/>
              <a:stretch>
                <a:fillRect/>
              </a:stretch>
            </p:blipFill>
            <p:spPr>
              <a:xfrm>
                <a:off x="681120" y="3671640"/>
                <a:ext cx="8118000" cy="264600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pPr>
              <a:buFont typeface="Wingdings" panose="05000000000000000000" pitchFamily="2" charset="2"/>
              <a:buChar char="v"/>
            </a:pPr>
            <a:r>
              <a:rPr lang="en-IN" b="1" dirty="0" smtClean="0"/>
              <a:t>Big-Oh Notation (O)</a:t>
            </a:r>
          </a:p>
          <a:p>
            <a:pPr marL="800100" indent="-457200">
              <a:buFont typeface="Wingdings" panose="05000000000000000000" pitchFamily="2" charset="2"/>
              <a:buChar char="v"/>
            </a:pPr>
            <a:r>
              <a:rPr lang="en-IN" dirty="0" smtClean="0"/>
              <a:t>It provides possibly asymptotically tight upper bound for </a:t>
            </a:r>
            <a:r>
              <a:rPr lang="en-IN" b="1" i="1" dirty="0" smtClean="0"/>
              <a:t>f(n)</a:t>
            </a:r>
            <a:r>
              <a:rPr lang="en-IN" dirty="0" smtClean="0"/>
              <a:t> and it </a:t>
            </a:r>
            <a:r>
              <a:rPr lang="en-IN" b="1" i="1" dirty="0" smtClean="0"/>
              <a:t>does not</a:t>
            </a:r>
            <a:r>
              <a:rPr lang="en-IN" dirty="0" smtClean="0"/>
              <a:t> give </a:t>
            </a:r>
            <a:r>
              <a:rPr lang="en-IN" b="1" i="1" dirty="0" smtClean="0"/>
              <a:t>best case</a:t>
            </a:r>
            <a:r>
              <a:rPr lang="en-IN" dirty="0" smtClean="0"/>
              <a:t> complexity but can </a:t>
            </a:r>
            <a:r>
              <a:rPr lang="en-IN" b="1" i="1" dirty="0" smtClean="0"/>
              <a:t>give worst case</a:t>
            </a:r>
            <a:r>
              <a:rPr lang="en-IN" dirty="0" smtClean="0"/>
              <a:t> complexity</a:t>
            </a:r>
          </a:p>
          <a:p>
            <a:pPr marL="800100" indent="-457200">
              <a:buFont typeface="Wingdings" panose="05000000000000000000" pitchFamily="2" charset="2"/>
              <a:buChar char="v"/>
            </a:pPr>
            <a:endParaRPr lang="en-IN" dirty="0" smtClean="0"/>
          </a:p>
          <a:p>
            <a:pPr>
              <a:buFont typeface="Wingdings" panose="05000000000000000000" pitchFamily="2" charset="2"/>
              <a:buChar char="v"/>
            </a:pPr>
            <a:r>
              <a:rPr lang="en-IN" dirty="0" smtClean="0"/>
              <a:t>We say that </a:t>
            </a:r>
            <a:r>
              <a:rPr lang="en-IN" b="1" i="1" dirty="0" smtClean="0"/>
              <a:t>f(n) = O(g(n))</a:t>
            </a:r>
            <a:r>
              <a:rPr lang="en-IN" dirty="0" smtClean="0"/>
              <a:t>, </a:t>
            </a:r>
            <a:r>
              <a:rPr lang="en-IN" i="1" dirty="0" err="1" smtClean="0"/>
              <a:t>iff</a:t>
            </a:r>
            <a:r>
              <a:rPr lang="en-IN" i="1" dirty="0" smtClean="0"/>
              <a:t> </a:t>
            </a:r>
            <a:r>
              <a:rPr lang="en-IN" dirty="0" smtClean="0"/>
              <a:t>there are positive constants </a:t>
            </a:r>
            <a:r>
              <a:rPr lang="en-IN" b="1" i="1" dirty="0" smtClean="0"/>
              <a:t>c</a:t>
            </a:r>
            <a:r>
              <a:rPr lang="en-IN" dirty="0" smtClean="0"/>
              <a:t> and </a:t>
            </a:r>
            <a:r>
              <a:rPr lang="en-IN" b="1" i="1" dirty="0" smtClean="0"/>
              <a:t>n</a:t>
            </a:r>
            <a:r>
              <a:rPr lang="en-IN" b="1" i="1" baseline="-25000" dirty="0" smtClean="0"/>
              <a:t>0</a:t>
            </a:r>
            <a:r>
              <a:rPr lang="en-IN" dirty="0" smtClean="0"/>
              <a:t> such that</a:t>
            </a:r>
          </a:p>
          <a:p>
            <a:pPr marL="0" indent="0" algn="ctr">
              <a:buNone/>
            </a:pPr>
            <a:r>
              <a:rPr lang="pt-BR" b="1" dirty="0" smtClean="0"/>
              <a:t>0 ≤ f(n) ≤ c g(n) for all n ≥ n</a:t>
            </a:r>
            <a:r>
              <a:rPr lang="pt-BR" b="1" baseline="-25000" dirty="0" smtClean="0"/>
              <a:t>0</a:t>
            </a:r>
          </a:p>
          <a:p>
            <a:pPr>
              <a:buFont typeface="Wingdings" panose="05000000000000000000" pitchFamily="2" charset="2"/>
              <a:buChar char="v"/>
            </a:pPr>
            <a:endParaRPr lang="en-IN" dirty="0" smtClean="0"/>
          </a:p>
        </p:txBody>
      </p:sp>
      <p:sp>
        <p:nvSpPr>
          <p:cNvPr id="2" name="Title 1"/>
          <p:cNvSpPr>
            <a:spLocks noGrp="1"/>
          </p:cNvSpPr>
          <p:nvPr>
            <p:ph type="title" idx="4294967295"/>
          </p:nvPr>
        </p:nvSpPr>
        <p:spPr>
          <a:xfrm>
            <a:off x="0" y="274638"/>
            <a:ext cx="8229600" cy="1143000"/>
          </a:xfrm>
        </p:spPr>
        <p:txBody>
          <a:bodyPr/>
          <a:lstStyle/>
          <a:p>
            <a:r>
              <a:rPr lang="en-IN" b="1" dirty="0" smtClean="0"/>
              <a:t>ASYMPTOTIC NOTATIONS</a:t>
            </a:r>
            <a:endParaRPr lang="en-IN" dirty="0"/>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260280" y="587520"/>
              <a:ext cx="8803800" cy="5980320"/>
            </p14:xfrm>
          </p:contentPart>
        </mc:Choice>
        <mc:Fallback>
          <p:pic>
            <p:nvPicPr>
              <p:cNvPr id="3" name="Ink 2"/>
              <p:cNvPicPr/>
              <p:nvPr/>
            </p:nvPicPr>
            <p:blipFill>
              <a:blip r:embed="rId3"/>
              <a:stretch>
                <a:fillRect/>
              </a:stretch>
            </p:blipFill>
            <p:spPr>
              <a:xfrm>
                <a:off x="252720" y="579960"/>
                <a:ext cx="8821440" cy="5991480"/>
              </a:xfrm>
              <a:prstGeom prst="rect">
                <a:avLst/>
              </a:prstGeom>
            </p:spPr>
          </p:pic>
        </mc:Fallback>
      </mc:AlternateContent>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04800" y="1600200"/>
            <a:ext cx="4343400" cy="4525963"/>
          </a:xfrm>
        </p:spPr>
        <p:txBody>
          <a:bodyPr>
            <a:normAutofit/>
          </a:bodyPr>
          <a:lstStyle/>
          <a:p>
            <a:pPr marL="0" indent="0">
              <a:buNone/>
            </a:pPr>
            <a:r>
              <a:rPr lang="en-IN" dirty="0" smtClean="0"/>
              <a:t>If </a:t>
            </a:r>
            <a:r>
              <a:rPr lang="en-IN" b="1" i="1" dirty="0" smtClean="0"/>
              <a:t>f(n) = O(g(n))</a:t>
            </a:r>
            <a:r>
              <a:rPr lang="en-IN" dirty="0" smtClean="0"/>
              <a:t>, we say that </a:t>
            </a:r>
            <a:r>
              <a:rPr lang="en-IN" b="1" i="1" dirty="0" smtClean="0"/>
              <a:t>g(n)</a:t>
            </a:r>
            <a:r>
              <a:rPr lang="en-IN" dirty="0" smtClean="0"/>
              <a:t> is an upper bound on </a:t>
            </a:r>
            <a:r>
              <a:rPr lang="en-IN" b="1" i="1" dirty="0" smtClean="0"/>
              <a:t>f(n)</a:t>
            </a:r>
            <a:r>
              <a:rPr lang="en-IN" dirty="0" smtClean="0"/>
              <a:t>.</a:t>
            </a:r>
            <a:endParaRPr lang="en-IN" dirty="0"/>
          </a:p>
        </p:txBody>
      </p:sp>
      <p:pic>
        <p:nvPicPr>
          <p:cNvPr id="4098" name="Picture 2"/>
          <p:cNvPicPr>
            <a:picLocks noGrp="1" noChangeAspect="1" noChangeArrowheads="1"/>
          </p:cNvPicPr>
          <p:nvPr>
            <p:ph sz="quarter" idx="10"/>
          </p:nvPr>
        </p:nvPicPr>
        <p:blipFill>
          <a:blip r:embed="rId2" cstate="print"/>
          <a:stretch>
            <a:fillRect/>
          </a:stretch>
        </p:blipFill>
        <p:spPr bwMode="auto">
          <a:xfrm>
            <a:off x="4648200" y="1600200"/>
            <a:ext cx="4248619" cy="4756150"/>
          </a:xfrm>
          <a:prstGeom prst="rect">
            <a:avLst/>
          </a:prstGeom>
          <a:noFill/>
          <a:ln w="9525">
            <a:noFill/>
            <a:miter lim="800000"/>
            <a:headEnd/>
            <a:tailEnd/>
          </a:ln>
        </p:spPr>
      </p:pic>
      <p:sp>
        <p:nvSpPr>
          <p:cNvPr id="2" name="Title 1"/>
          <p:cNvSpPr>
            <a:spLocks noGrp="1"/>
          </p:cNvSpPr>
          <p:nvPr>
            <p:ph type="title" idx="4294967295"/>
          </p:nvPr>
        </p:nvSpPr>
        <p:spPr>
          <a:xfrm>
            <a:off x="0" y="274638"/>
            <a:ext cx="8229600" cy="1143000"/>
          </a:xfrm>
        </p:spPr>
        <p:txBody>
          <a:bodyPr/>
          <a:lstStyle/>
          <a:p>
            <a:r>
              <a:rPr lang="en-IN" b="1" dirty="0" smtClean="0"/>
              <a:t>ASYMPTOTIC NOTATIONS</a:t>
            </a:r>
            <a:endParaRPr lang="en-IN" dirty="0"/>
          </a:p>
        </p:txBody>
      </p: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432360" y="69840"/>
              <a:ext cx="8002440" cy="6164280"/>
            </p14:xfrm>
          </p:contentPart>
        </mc:Choice>
        <mc:Fallback>
          <p:pic>
            <p:nvPicPr>
              <p:cNvPr id="3" name="Ink 2"/>
              <p:cNvPicPr/>
              <p:nvPr/>
            </p:nvPicPr>
            <p:blipFill>
              <a:blip r:embed="rId4"/>
              <a:stretch>
                <a:fillRect/>
              </a:stretch>
            </p:blipFill>
            <p:spPr>
              <a:xfrm>
                <a:off x="424800" y="63720"/>
                <a:ext cx="8014680" cy="617940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a:normAutofit fontScale="92500" lnSpcReduction="10000"/>
          </a:bodyPr>
          <a:lstStyle/>
          <a:p>
            <a:pPr>
              <a:buFont typeface="Wingdings" pitchFamily="2" charset="2"/>
              <a:buNone/>
            </a:pPr>
            <a:r>
              <a:rPr lang="en-US" sz="2800" b="1" dirty="0" smtClean="0">
                <a:cs typeface="Arial" charset="0"/>
              </a:rPr>
              <a:t>Examples –</a:t>
            </a:r>
          </a:p>
          <a:p>
            <a:pPr marL="514350" indent="-514350">
              <a:buFont typeface="Wingdings" pitchFamily="2" charset="2"/>
              <a:buAutoNum type="arabicParenR"/>
            </a:pPr>
            <a:r>
              <a:rPr lang="en-US" sz="2800" dirty="0" smtClean="0">
                <a:cs typeface="Arial" charset="0"/>
              </a:rPr>
              <a:t>F (n) = 3n + 2</a:t>
            </a:r>
          </a:p>
          <a:p>
            <a:pPr marL="0" indent="0">
              <a:buNone/>
            </a:pPr>
            <a:r>
              <a:rPr lang="en-US" sz="2800" dirty="0">
                <a:cs typeface="Arial" charset="0"/>
              </a:rPr>
              <a:t>	 </a:t>
            </a:r>
            <a:r>
              <a:rPr lang="en-US" sz="2800" dirty="0" smtClean="0">
                <a:cs typeface="Arial" charset="0"/>
              </a:rPr>
              <a:t>    = 3n+2 as 3n+2 &lt;= 4n   for n &gt;=2</a:t>
            </a:r>
          </a:p>
          <a:p>
            <a:pPr>
              <a:buFont typeface="Wingdings" pitchFamily="2" charset="2"/>
              <a:buNone/>
            </a:pPr>
            <a:r>
              <a:rPr lang="en-US" sz="2800" dirty="0" smtClean="0">
                <a:cs typeface="Arial" charset="0"/>
              </a:rPr>
              <a:t>	            = </a:t>
            </a:r>
            <a:r>
              <a:rPr lang="el-GR" sz="2800" dirty="0" smtClean="0">
                <a:cs typeface="Arial" charset="0"/>
              </a:rPr>
              <a:t>Ο</a:t>
            </a:r>
            <a:r>
              <a:rPr lang="en-US" sz="2800" dirty="0" smtClean="0">
                <a:cs typeface="Arial" charset="0"/>
              </a:rPr>
              <a:t>(n)</a:t>
            </a:r>
          </a:p>
          <a:p>
            <a:pPr>
              <a:buFont typeface="Wingdings" pitchFamily="2" charset="2"/>
              <a:buNone/>
            </a:pPr>
            <a:r>
              <a:rPr lang="en-US" sz="2800" dirty="0" smtClean="0">
                <a:cs typeface="Arial" charset="0"/>
              </a:rPr>
              <a:t>2) F (n) = </a:t>
            </a:r>
            <a:r>
              <a:rPr lang="en-US" sz="2800" dirty="0">
                <a:cs typeface="Arial" charset="0"/>
              </a:rPr>
              <a:t>100n +6</a:t>
            </a:r>
            <a:endParaRPr lang="en-US" sz="2800" dirty="0" smtClean="0">
              <a:cs typeface="Arial" charset="0"/>
            </a:endParaRPr>
          </a:p>
          <a:p>
            <a:pPr>
              <a:buFont typeface="Wingdings" pitchFamily="2" charset="2"/>
              <a:buNone/>
            </a:pPr>
            <a:r>
              <a:rPr lang="en-US" sz="2800" dirty="0">
                <a:cs typeface="Arial" charset="0"/>
              </a:rPr>
              <a:t>	</a:t>
            </a:r>
            <a:r>
              <a:rPr lang="en-US" sz="2800" dirty="0" smtClean="0">
                <a:cs typeface="Arial" charset="0"/>
              </a:rPr>
              <a:t>	  = 100n +6 as 100n + 6 &lt;=101n for n&gt;=6</a:t>
            </a:r>
          </a:p>
          <a:p>
            <a:pPr>
              <a:buFont typeface="Wingdings" pitchFamily="2" charset="2"/>
              <a:buNone/>
            </a:pPr>
            <a:r>
              <a:rPr lang="en-US" sz="2800" dirty="0" smtClean="0">
                <a:cs typeface="Arial" charset="0"/>
              </a:rPr>
              <a:t>		    = </a:t>
            </a:r>
            <a:r>
              <a:rPr lang="el-GR" sz="2800" dirty="0" smtClean="0">
                <a:cs typeface="Arial" charset="0"/>
              </a:rPr>
              <a:t>Ο</a:t>
            </a:r>
            <a:r>
              <a:rPr lang="en-US" sz="2800" dirty="0" smtClean="0">
                <a:cs typeface="Arial" charset="0"/>
              </a:rPr>
              <a:t>(n)</a:t>
            </a:r>
          </a:p>
          <a:p>
            <a:pPr>
              <a:buFont typeface="Wingdings" pitchFamily="2" charset="2"/>
              <a:buNone/>
            </a:pPr>
            <a:r>
              <a:rPr lang="en-US" sz="2800" dirty="0" smtClean="0">
                <a:cs typeface="Arial" charset="0"/>
              </a:rPr>
              <a:t>3) F (n) = 1000n</a:t>
            </a:r>
            <a:r>
              <a:rPr lang="en-US" sz="2800" baseline="30000" dirty="0" smtClean="0">
                <a:cs typeface="Arial" charset="0"/>
              </a:rPr>
              <a:t>2 </a:t>
            </a:r>
            <a:r>
              <a:rPr lang="en-US" sz="2800" dirty="0" smtClean="0">
                <a:cs typeface="Arial" charset="0"/>
              </a:rPr>
              <a:t>+</a:t>
            </a:r>
            <a:r>
              <a:rPr lang="en-US" sz="2800" baseline="30000" dirty="0" smtClean="0">
                <a:cs typeface="Arial" charset="0"/>
              </a:rPr>
              <a:t> </a:t>
            </a:r>
            <a:r>
              <a:rPr lang="en-US" sz="2800" dirty="0" smtClean="0">
                <a:cs typeface="Arial" charset="0"/>
              </a:rPr>
              <a:t>100n - 6   </a:t>
            </a:r>
          </a:p>
          <a:p>
            <a:pPr>
              <a:buFont typeface="Wingdings" pitchFamily="2" charset="2"/>
              <a:buNone/>
            </a:pPr>
            <a:r>
              <a:rPr lang="en-US" sz="2800" dirty="0" smtClean="0">
                <a:cs typeface="Arial" charset="0"/>
              </a:rPr>
              <a:t>                 as 1000n</a:t>
            </a:r>
            <a:r>
              <a:rPr lang="en-US" sz="2800" baseline="30000" dirty="0" smtClean="0">
                <a:cs typeface="Arial" charset="0"/>
              </a:rPr>
              <a:t>2 </a:t>
            </a:r>
            <a:r>
              <a:rPr lang="en-US" sz="2800" dirty="0" smtClean="0">
                <a:cs typeface="Arial" charset="0"/>
              </a:rPr>
              <a:t>+</a:t>
            </a:r>
            <a:r>
              <a:rPr lang="en-US" sz="2800" baseline="30000" dirty="0" smtClean="0">
                <a:cs typeface="Arial" charset="0"/>
              </a:rPr>
              <a:t> </a:t>
            </a:r>
            <a:r>
              <a:rPr lang="en-US" sz="2800" dirty="0" smtClean="0">
                <a:cs typeface="Arial" charset="0"/>
              </a:rPr>
              <a:t>100n - 6 &lt;= 1001n</a:t>
            </a:r>
            <a:r>
              <a:rPr lang="en-US" sz="2800" baseline="30000" dirty="0" smtClean="0">
                <a:cs typeface="Arial" charset="0"/>
              </a:rPr>
              <a:t>2  </a:t>
            </a:r>
            <a:r>
              <a:rPr lang="en-US" sz="2800" dirty="0" smtClean="0">
                <a:cs typeface="Arial" charset="0"/>
              </a:rPr>
              <a:t>for n&gt;=100</a:t>
            </a:r>
          </a:p>
          <a:p>
            <a:pPr>
              <a:buFont typeface="Wingdings" pitchFamily="2" charset="2"/>
              <a:buNone/>
            </a:pPr>
            <a:r>
              <a:rPr lang="en-US" sz="2800" dirty="0" smtClean="0">
                <a:cs typeface="Arial" charset="0"/>
              </a:rPr>
              <a:t>		     = </a:t>
            </a:r>
            <a:r>
              <a:rPr lang="el-GR" sz="2800" dirty="0" smtClean="0">
                <a:cs typeface="Arial" charset="0"/>
              </a:rPr>
              <a:t>Ο</a:t>
            </a:r>
            <a:r>
              <a:rPr lang="en-US" sz="2800" dirty="0" smtClean="0">
                <a:cs typeface="Arial" charset="0"/>
              </a:rPr>
              <a:t>(n</a:t>
            </a:r>
            <a:r>
              <a:rPr lang="en-US" sz="2800" baseline="30000" dirty="0" smtClean="0">
                <a:cs typeface="Arial" charset="0"/>
              </a:rPr>
              <a:t>2</a:t>
            </a:r>
            <a:r>
              <a:rPr lang="en-US" sz="2800" dirty="0" smtClean="0">
                <a:cs typeface="Arial" charset="0"/>
              </a:rPr>
              <a:t>)</a:t>
            </a:r>
            <a:endParaRPr lang="el-GR" sz="2800" dirty="0" smtClean="0">
              <a:cs typeface="Arial" charset="0"/>
            </a:endParaRPr>
          </a:p>
        </p:txBody>
      </p:sp>
      <p:sp>
        <p:nvSpPr>
          <p:cNvPr id="7" name="Title 6"/>
          <p:cNvSpPr>
            <a:spLocks noGrp="1"/>
          </p:cNvSpPr>
          <p:nvPr>
            <p:ph type="title" idx="4294967295"/>
          </p:nvPr>
        </p:nvSpPr>
        <p:spPr>
          <a:xfrm>
            <a:off x="0" y="274638"/>
            <a:ext cx="8229600" cy="1143000"/>
          </a:xfrm>
        </p:spPr>
        <p:txBody>
          <a:bodyPr/>
          <a:lstStyle/>
          <a:p>
            <a:r>
              <a:rPr lang="en-IN" b="1" dirty="0" smtClean="0"/>
              <a:t>ASYMPTOTIC NOTATIONS</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69920" y="1253160"/>
              <a:ext cx="8773920" cy="5139720"/>
            </p14:xfrm>
          </p:contentPart>
        </mc:Choice>
        <mc:Fallback>
          <p:pic>
            <p:nvPicPr>
              <p:cNvPr id="2" name="Ink 1"/>
              <p:cNvPicPr/>
              <p:nvPr/>
            </p:nvPicPr>
            <p:blipFill>
              <a:blip r:embed="rId3"/>
              <a:stretch>
                <a:fillRect/>
              </a:stretch>
            </p:blipFill>
            <p:spPr>
              <a:xfrm>
                <a:off x="162000" y="1244880"/>
                <a:ext cx="8790840" cy="515664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Content Placeholder 1"/>
          <p:cNvSpPr>
            <a:spLocks noGrp="1"/>
          </p:cNvSpPr>
          <p:nvPr>
            <p:ph idx="1"/>
          </p:nvPr>
        </p:nvSpPr>
        <p:spPr/>
        <p:txBody>
          <a:bodyPr/>
          <a:lstStyle/>
          <a:p>
            <a:pPr fontAlgn="base">
              <a:spcAft>
                <a:spcPct val="0"/>
              </a:spcAft>
              <a:buFont typeface="Wingdings" panose="05000000000000000000" pitchFamily="2" charset="2"/>
              <a:buChar char="v"/>
            </a:pPr>
            <a:r>
              <a:rPr lang="en-US" dirty="0" smtClean="0"/>
              <a:t>Introduction to the Course</a:t>
            </a:r>
          </a:p>
          <a:p>
            <a:pPr fontAlgn="base">
              <a:spcAft>
                <a:spcPct val="0"/>
              </a:spcAft>
              <a:buFont typeface="Wingdings" panose="05000000000000000000" pitchFamily="2" charset="2"/>
              <a:buChar char="v"/>
            </a:pPr>
            <a:r>
              <a:rPr lang="en-US" dirty="0" smtClean="0"/>
              <a:t>Introduction to the Algorithms</a:t>
            </a:r>
          </a:p>
          <a:p>
            <a:pPr fontAlgn="base">
              <a:spcAft>
                <a:spcPct val="0"/>
              </a:spcAft>
              <a:buFont typeface="Wingdings" panose="05000000000000000000" pitchFamily="2" charset="2"/>
              <a:buChar char="v"/>
            </a:pPr>
            <a:r>
              <a:rPr lang="en-US" dirty="0" smtClean="0"/>
              <a:t>Introduction to the Basic Data Structures</a:t>
            </a:r>
          </a:p>
        </p:txBody>
      </p:sp>
      <p:sp>
        <p:nvSpPr>
          <p:cNvPr id="3" name="Content Placeholder 2"/>
          <p:cNvSpPr>
            <a:spLocks noGrp="1"/>
          </p:cNvSpPr>
          <p:nvPr>
            <p:ph sz="quarter" idx="10"/>
          </p:nvPr>
        </p:nvSpPr>
        <p:spPr/>
        <p:txBody>
          <a:bodyPr/>
          <a:lstStyle/>
          <a:p>
            <a:pPr>
              <a:buFont typeface="Arial" charset="0"/>
              <a:buNone/>
              <a:defRPr/>
            </a:pPr>
            <a:r>
              <a:rPr lang="en-US" dirty="0" smtClean="0"/>
              <a:t>Plan of Lecture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Font typeface="Wingdings" panose="05000000000000000000" pitchFamily="2" charset="2"/>
              <a:buChar char="v"/>
            </a:pPr>
            <a:r>
              <a:rPr lang="en-IN" b="1" i="1" dirty="0" smtClean="0"/>
              <a:t>K*f(n)</a:t>
            </a:r>
            <a:r>
              <a:rPr lang="en-IN" dirty="0" smtClean="0"/>
              <a:t> is </a:t>
            </a:r>
            <a:r>
              <a:rPr lang="en-IN" b="1" i="1" dirty="0" smtClean="0"/>
              <a:t>O(f(n))</a:t>
            </a:r>
            <a:r>
              <a:rPr lang="en-IN" dirty="0" smtClean="0"/>
              <a:t> [i.e., constant coefficients can be dropped]</a:t>
            </a:r>
          </a:p>
          <a:p>
            <a:pPr marL="0" indent="0" algn="ctr">
              <a:buNone/>
            </a:pPr>
            <a:r>
              <a:rPr lang="en-IN" dirty="0" smtClean="0"/>
              <a:t>G(n) = 7n</a:t>
            </a:r>
            <a:r>
              <a:rPr lang="en-IN" baseline="30000" dirty="0" smtClean="0"/>
              <a:t>4</a:t>
            </a:r>
            <a:r>
              <a:rPr lang="en-IN" dirty="0" smtClean="0"/>
              <a:t> is O(n</a:t>
            </a:r>
            <a:r>
              <a:rPr lang="en-IN" baseline="30000" dirty="0" smtClean="0"/>
              <a:t>4</a:t>
            </a:r>
            <a:r>
              <a:rPr lang="en-IN" dirty="0" smtClean="0"/>
              <a:t>)</a:t>
            </a:r>
          </a:p>
          <a:p>
            <a:pPr>
              <a:buFont typeface="Wingdings" panose="05000000000000000000" pitchFamily="2" charset="2"/>
              <a:buChar char="v"/>
            </a:pPr>
            <a:r>
              <a:rPr lang="en-IN" dirty="0" smtClean="0"/>
              <a:t>That is, if we have a function multiplied by a constant, we can ignore the constant in the </a:t>
            </a:r>
            <a:r>
              <a:rPr lang="en-IN" b="1" dirty="0" smtClean="0"/>
              <a:t>big-O</a:t>
            </a:r>
            <a:r>
              <a:rPr lang="en-IN" dirty="0" smtClean="0"/>
              <a:t>.</a:t>
            </a:r>
          </a:p>
          <a:p>
            <a:pPr>
              <a:buFont typeface="Wingdings" panose="05000000000000000000" pitchFamily="2" charset="2"/>
              <a:buChar char="v"/>
            </a:pPr>
            <a:endParaRPr lang="en-IN" dirty="0" smtClean="0"/>
          </a:p>
          <a:p>
            <a:pPr>
              <a:buFont typeface="Wingdings" panose="05000000000000000000" pitchFamily="2" charset="2"/>
              <a:buChar char="v"/>
            </a:pPr>
            <a:endParaRPr lang="en-IN" dirty="0"/>
          </a:p>
        </p:txBody>
      </p:sp>
      <p:sp>
        <p:nvSpPr>
          <p:cNvPr id="2" name="Title 1"/>
          <p:cNvSpPr>
            <a:spLocks noGrp="1"/>
          </p:cNvSpPr>
          <p:nvPr>
            <p:ph type="title" idx="4294967295"/>
          </p:nvPr>
        </p:nvSpPr>
        <p:spPr>
          <a:xfrm>
            <a:off x="0" y="274638"/>
            <a:ext cx="8229600" cy="1143000"/>
          </a:xfrm>
        </p:spPr>
        <p:txBody>
          <a:bodyPr/>
          <a:lstStyle/>
          <a:p>
            <a:r>
              <a:rPr lang="en-IN" b="1" dirty="0" smtClean="0"/>
              <a:t>Corollary:</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790560" y="1293120"/>
              <a:ext cx="5554080" cy="2430720"/>
            </p14:xfrm>
          </p:contentPart>
        </mc:Choice>
        <mc:Fallback>
          <p:pic>
            <p:nvPicPr>
              <p:cNvPr id="4" name="Ink 3"/>
              <p:cNvPicPr/>
              <p:nvPr/>
            </p:nvPicPr>
            <p:blipFill>
              <a:blip r:embed="rId3"/>
              <a:stretch>
                <a:fillRect/>
              </a:stretch>
            </p:blipFill>
            <p:spPr>
              <a:xfrm>
                <a:off x="783360" y="1285200"/>
                <a:ext cx="5568480" cy="2445840"/>
              </a:xfrm>
              <a:prstGeom prst="rect">
                <a:avLst/>
              </a:prstGeom>
            </p:spPr>
          </p:pic>
        </mc:Fallback>
      </mc:AlternateContent>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52400"/>
            <a:ext cx="8229600" cy="4525963"/>
          </a:xfrm>
        </p:spPr>
        <p:txBody>
          <a:bodyPr>
            <a:noAutofit/>
          </a:bodyPr>
          <a:lstStyle/>
          <a:p>
            <a:pPr>
              <a:buNone/>
            </a:pPr>
            <a:r>
              <a:rPr lang="en-IN" sz="2400" b="1" dirty="0" smtClean="0"/>
              <a:t>Theorem 1 –</a:t>
            </a:r>
            <a:r>
              <a:rPr lang="en-IN" sz="2400" dirty="0" smtClean="0"/>
              <a:t> </a:t>
            </a:r>
          </a:p>
          <a:p>
            <a:pPr>
              <a:buNone/>
            </a:pPr>
            <a:r>
              <a:rPr lang="en-IN" sz="2400" b="1" i="1" dirty="0" smtClean="0"/>
              <a:t>Let f</a:t>
            </a:r>
            <a:r>
              <a:rPr lang="en-IN" sz="2400" b="1" i="1" baseline="-25000" dirty="0" smtClean="0"/>
              <a:t>1</a:t>
            </a:r>
            <a:r>
              <a:rPr lang="en-IN" sz="2400" b="1" i="1" dirty="0" smtClean="0"/>
              <a:t>(x) be O(g</a:t>
            </a:r>
            <a:r>
              <a:rPr lang="en-IN" sz="2400" b="1" i="1" baseline="-25000" dirty="0" smtClean="0"/>
              <a:t>1</a:t>
            </a:r>
            <a:r>
              <a:rPr lang="en-IN" sz="2400" b="1" i="1" dirty="0" smtClean="0"/>
              <a:t>(x)) and f</a:t>
            </a:r>
            <a:r>
              <a:rPr lang="en-IN" sz="2400" b="1" i="1" baseline="-25000" dirty="0" smtClean="0"/>
              <a:t>2</a:t>
            </a:r>
            <a:r>
              <a:rPr lang="en-IN" sz="2400" b="1" i="1" dirty="0" smtClean="0"/>
              <a:t>(x) be O(g</a:t>
            </a:r>
            <a:r>
              <a:rPr lang="en-IN" sz="2400" b="1" i="1" baseline="-25000" dirty="0" smtClean="0"/>
              <a:t>2</a:t>
            </a:r>
            <a:r>
              <a:rPr lang="en-IN" sz="2400" b="1" i="1" dirty="0" smtClean="0"/>
              <a:t>(x)). Then f</a:t>
            </a:r>
            <a:r>
              <a:rPr lang="en-IN" sz="2400" b="1" i="1" baseline="-25000" dirty="0" smtClean="0"/>
              <a:t>1</a:t>
            </a:r>
            <a:r>
              <a:rPr lang="en-IN" sz="2400" b="1" i="1" dirty="0" smtClean="0"/>
              <a:t>(x)+f</a:t>
            </a:r>
            <a:r>
              <a:rPr lang="en-IN" sz="2400" b="1" i="1" baseline="-25000" dirty="0" smtClean="0"/>
              <a:t>2</a:t>
            </a:r>
            <a:r>
              <a:rPr lang="en-IN" sz="2400" b="1" i="1" dirty="0" smtClean="0"/>
              <a:t>(x) is O( max(|g</a:t>
            </a:r>
            <a:r>
              <a:rPr lang="en-IN" sz="2400" b="1" i="1" baseline="-25000" dirty="0" smtClean="0"/>
              <a:t>1</a:t>
            </a:r>
            <a:r>
              <a:rPr lang="en-IN" sz="2400" b="1" i="1" dirty="0" smtClean="0"/>
              <a:t>(x)|,|g</a:t>
            </a:r>
            <a:r>
              <a:rPr lang="en-IN" sz="2400" b="1" i="1" baseline="-25000" dirty="0" smtClean="0"/>
              <a:t>2</a:t>
            </a:r>
            <a:r>
              <a:rPr lang="en-IN" sz="2400" b="1" i="1" dirty="0" smtClean="0"/>
              <a:t>(x)|) ). </a:t>
            </a:r>
          </a:p>
          <a:p>
            <a:pPr>
              <a:buNone/>
            </a:pPr>
            <a:r>
              <a:rPr lang="en-IN" sz="2400" b="1" dirty="0" smtClean="0"/>
              <a:t>Proof –</a:t>
            </a:r>
            <a:r>
              <a:rPr lang="en-IN" sz="2400" dirty="0" smtClean="0"/>
              <a:t> </a:t>
            </a:r>
          </a:p>
          <a:p>
            <a:pPr>
              <a:buNone/>
            </a:pPr>
            <a:r>
              <a:rPr lang="en-IN" sz="2400" dirty="0" smtClean="0"/>
              <a:t>There exist k</a:t>
            </a:r>
            <a:r>
              <a:rPr lang="en-IN" sz="2400" baseline="-25000" dirty="0" smtClean="0"/>
              <a:t>1</a:t>
            </a:r>
            <a:r>
              <a:rPr lang="en-IN" sz="2400" dirty="0" smtClean="0"/>
              <a:t>,k</a:t>
            </a:r>
            <a:r>
              <a:rPr lang="en-IN" sz="2400" baseline="-25000" dirty="0" smtClean="0"/>
              <a:t>2</a:t>
            </a:r>
            <a:r>
              <a:rPr lang="en-IN" sz="2400" dirty="0" smtClean="0"/>
              <a:t>,c</a:t>
            </a:r>
            <a:r>
              <a:rPr lang="en-IN" sz="2400" baseline="-25000" dirty="0" smtClean="0"/>
              <a:t>1</a:t>
            </a:r>
            <a:r>
              <a:rPr lang="en-IN" sz="2400" dirty="0" smtClean="0"/>
              <a:t>,c</a:t>
            </a:r>
            <a:r>
              <a:rPr lang="en-IN" sz="2400" baseline="-25000" dirty="0" smtClean="0"/>
              <a:t>2</a:t>
            </a:r>
            <a:r>
              <a:rPr lang="en-IN" sz="2400" dirty="0" smtClean="0"/>
              <a:t>, </a:t>
            </a:r>
            <a:r>
              <a:rPr lang="en-IN" sz="2400" dirty="0" err="1" smtClean="0"/>
              <a:t>s.t.</a:t>
            </a:r>
            <a:endParaRPr lang="en-IN" sz="2400" dirty="0" smtClean="0"/>
          </a:p>
          <a:p>
            <a:pPr>
              <a:buNone/>
            </a:pPr>
            <a:r>
              <a:rPr lang="en-IN" sz="2400" dirty="0" smtClean="0"/>
              <a:t>|f</a:t>
            </a:r>
            <a:r>
              <a:rPr lang="en-IN" sz="2400" baseline="-25000" dirty="0" smtClean="0"/>
              <a:t>1</a:t>
            </a:r>
            <a:r>
              <a:rPr lang="en-IN" sz="2400" dirty="0" smtClean="0"/>
              <a:t>(x)| ≤ c</a:t>
            </a:r>
            <a:r>
              <a:rPr lang="en-IN" sz="2400" baseline="-25000" dirty="0" smtClean="0"/>
              <a:t>1</a:t>
            </a:r>
            <a:r>
              <a:rPr lang="en-IN" sz="2400" dirty="0" smtClean="0"/>
              <a:t>|g</a:t>
            </a:r>
            <a:r>
              <a:rPr lang="en-IN" sz="2400" baseline="-25000" dirty="0" smtClean="0"/>
              <a:t>1</a:t>
            </a:r>
            <a:r>
              <a:rPr lang="en-IN" sz="2400" dirty="0" smtClean="0"/>
              <a:t>(x)| for all x &gt; k</a:t>
            </a:r>
            <a:r>
              <a:rPr lang="en-IN" sz="2400" baseline="-25000" dirty="0" smtClean="0"/>
              <a:t>1</a:t>
            </a:r>
            <a:r>
              <a:rPr lang="en-IN" sz="2400" dirty="0" smtClean="0"/>
              <a:t>, and </a:t>
            </a:r>
          </a:p>
          <a:p>
            <a:pPr>
              <a:buNone/>
            </a:pPr>
            <a:r>
              <a:rPr lang="en-IN" sz="2400" dirty="0" smtClean="0"/>
              <a:t>|f</a:t>
            </a:r>
            <a:r>
              <a:rPr lang="en-IN" sz="2400" baseline="-25000" dirty="0" smtClean="0"/>
              <a:t>2</a:t>
            </a:r>
            <a:r>
              <a:rPr lang="en-IN" sz="2400" dirty="0" smtClean="0"/>
              <a:t>(x)| ≤ c</a:t>
            </a:r>
            <a:r>
              <a:rPr lang="en-IN" sz="2400" baseline="-25000" dirty="0" smtClean="0"/>
              <a:t>2</a:t>
            </a:r>
            <a:r>
              <a:rPr lang="en-IN" sz="2400" dirty="0" smtClean="0"/>
              <a:t>|g</a:t>
            </a:r>
            <a:r>
              <a:rPr lang="en-IN" sz="2400" baseline="-25000" dirty="0" smtClean="0"/>
              <a:t>2</a:t>
            </a:r>
            <a:r>
              <a:rPr lang="en-IN" sz="2400" dirty="0" smtClean="0"/>
              <a:t>(x)| for all x &gt; k</a:t>
            </a:r>
            <a:r>
              <a:rPr lang="en-IN" sz="2400" baseline="-25000" dirty="0" smtClean="0"/>
              <a:t>2</a:t>
            </a:r>
            <a:endParaRPr lang="en-IN" sz="2400" dirty="0" smtClean="0"/>
          </a:p>
          <a:p>
            <a:pPr>
              <a:buNone/>
            </a:pPr>
            <a:r>
              <a:rPr lang="en-IN" sz="2400" dirty="0" smtClean="0"/>
              <a:t>– By the triangle inequality, </a:t>
            </a:r>
          </a:p>
          <a:p>
            <a:pPr>
              <a:buNone/>
            </a:pPr>
            <a:r>
              <a:rPr lang="en-IN" sz="2400" dirty="0" smtClean="0"/>
              <a:t>|f</a:t>
            </a:r>
            <a:r>
              <a:rPr lang="en-IN" sz="2400" baseline="-25000" dirty="0" smtClean="0"/>
              <a:t>1</a:t>
            </a:r>
            <a:r>
              <a:rPr lang="en-IN" sz="2400" dirty="0" smtClean="0"/>
              <a:t>(x)+f</a:t>
            </a:r>
            <a:r>
              <a:rPr lang="en-IN" sz="2400" baseline="-25000" dirty="0" smtClean="0"/>
              <a:t>2</a:t>
            </a:r>
            <a:r>
              <a:rPr lang="en-IN" sz="2400" dirty="0" smtClean="0"/>
              <a:t>(x)| ≤ |f</a:t>
            </a:r>
            <a:r>
              <a:rPr lang="en-IN" sz="2400" baseline="-25000" dirty="0" smtClean="0"/>
              <a:t>1</a:t>
            </a:r>
            <a:r>
              <a:rPr lang="en-IN" sz="2400" dirty="0" smtClean="0"/>
              <a:t>(x)| + |f</a:t>
            </a:r>
            <a:r>
              <a:rPr lang="en-IN" sz="2400" baseline="-25000" dirty="0" smtClean="0"/>
              <a:t>2</a:t>
            </a:r>
            <a:r>
              <a:rPr lang="en-IN" sz="2400" dirty="0" smtClean="0"/>
              <a:t>(x)| </a:t>
            </a:r>
          </a:p>
          <a:p>
            <a:pPr>
              <a:buNone/>
            </a:pPr>
            <a:r>
              <a:rPr lang="en-IN" sz="2400" dirty="0" smtClean="0"/>
              <a:t>    		≤ c</a:t>
            </a:r>
            <a:r>
              <a:rPr lang="en-IN" sz="2400" baseline="-25000" dirty="0" smtClean="0"/>
              <a:t>1</a:t>
            </a:r>
            <a:r>
              <a:rPr lang="en-IN" sz="2400" dirty="0" smtClean="0"/>
              <a:t>|g</a:t>
            </a:r>
            <a:r>
              <a:rPr lang="en-IN" sz="2400" baseline="-25000" dirty="0" smtClean="0"/>
              <a:t>1</a:t>
            </a:r>
            <a:r>
              <a:rPr lang="en-IN" sz="2400" dirty="0" smtClean="0"/>
              <a:t>(x)| + c</a:t>
            </a:r>
            <a:r>
              <a:rPr lang="en-IN" sz="2400" baseline="-25000" dirty="0" smtClean="0"/>
              <a:t>2</a:t>
            </a:r>
            <a:r>
              <a:rPr lang="en-IN" sz="2400" dirty="0" smtClean="0"/>
              <a:t>|g</a:t>
            </a:r>
            <a:r>
              <a:rPr lang="en-IN" sz="2400" baseline="-25000" dirty="0" smtClean="0"/>
              <a:t>2</a:t>
            </a:r>
            <a:r>
              <a:rPr lang="en-IN" sz="2400" dirty="0" smtClean="0"/>
              <a:t>(x)| for all x &gt; max(k</a:t>
            </a:r>
            <a:r>
              <a:rPr lang="en-IN" sz="2400" baseline="-25000" dirty="0" smtClean="0"/>
              <a:t>1</a:t>
            </a:r>
            <a:r>
              <a:rPr lang="en-IN" sz="2400" dirty="0" smtClean="0"/>
              <a:t>, k</a:t>
            </a:r>
            <a:r>
              <a:rPr lang="en-IN" sz="2400" baseline="-25000" dirty="0" smtClean="0"/>
              <a:t>2</a:t>
            </a:r>
            <a:r>
              <a:rPr lang="en-IN" sz="2400" dirty="0" smtClean="0"/>
              <a:t>) </a:t>
            </a:r>
          </a:p>
          <a:p>
            <a:pPr>
              <a:buNone/>
            </a:pPr>
            <a:r>
              <a:rPr lang="en-IN" sz="2400" dirty="0" smtClean="0"/>
              <a:t>		≤ c</a:t>
            </a:r>
            <a:r>
              <a:rPr lang="en-IN" sz="2400" baseline="-25000" dirty="0" smtClean="0"/>
              <a:t>1</a:t>
            </a:r>
            <a:r>
              <a:rPr lang="en-IN" sz="2400" dirty="0" smtClean="0"/>
              <a:t> max(|g</a:t>
            </a:r>
            <a:r>
              <a:rPr lang="en-IN" sz="2400" baseline="-25000" dirty="0" smtClean="0"/>
              <a:t>1</a:t>
            </a:r>
            <a:r>
              <a:rPr lang="en-IN" sz="2400" dirty="0" smtClean="0"/>
              <a:t>(x)|,|g</a:t>
            </a:r>
            <a:r>
              <a:rPr lang="en-IN" sz="2400" baseline="-25000" dirty="0" smtClean="0"/>
              <a:t>2</a:t>
            </a:r>
            <a:r>
              <a:rPr lang="en-IN" sz="2400" dirty="0" smtClean="0"/>
              <a:t>(x)|) + c</a:t>
            </a:r>
            <a:r>
              <a:rPr lang="en-IN" sz="2400" baseline="-25000" dirty="0" smtClean="0"/>
              <a:t>2</a:t>
            </a:r>
            <a:r>
              <a:rPr lang="en-IN" sz="2400" dirty="0" smtClean="0"/>
              <a:t>max(|g</a:t>
            </a:r>
            <a:r>
              <a:rPr lang="en-IN" sz="2400" baseline="-25000" dirty="0" smtClean="0"/>
              <a:t>1</a:t>
            </a:r>
            <a:r>
              <a:rPr lang="en-IN" sz="2400" dirty="0" smtClean="0"/>
              <a:t>(x)|,|g</a:t>
            </a:r>
            <a:r>
              <a:rPr lang="en-IN" sz="2400" baseline="-25000" dirty="0" smtClean="0"/>
              <a:t>2</a:t>
            </a:r>
            <a:r>
              <a:rPr lang="en-IN" sz="2400" dirty="0" smtClean="0"/>
              <a:t>(x)|) </a:t>
            </a:r>
          </a:p>
          <a:p>
            <a:pPr>
              <a:buNone/>
            </a:pPr>
            <a:r>
              <a:rPr lang="en-IN" sz="2400" dirty="0" smtClean="0"/>
              <a:t>          ≤ (c</a:t>
            </a:r>
            <a:r>
              <a:rPr lang="en-IN" sz="2400" baseline="-25000" dirty="0" smtClean="0"/>
              <a:t>1</a:t>
            </a:r>
            <a:r>
              <a:rPr lang="en-IN" sz="2400" dirty="0" smtClean="0"/>
              <a:t> + c</a:t>
            </a:r>
            <a:r>
              <a:rPr lang="en-IN" sz="2400" baseline="-25000" dirty="0" smtClean="0"/>
              <a:t>2</a:t>
            </a:r>
            <a:r>
              <a:rPr lang="en-IN" sz="2400" dirty="0" smtClean="0"/>
              <a:t>) |max( |g</a:t>
            </a:r>
            <a:r>
              <a:rPr lang="en-IN" sz="2400" baseline="-25000" dirty="0" smtClean="0"/>
              <a:t>1</a:t>
            </a:r>
            <a:r>
              <a:rPr lang="en-IN" sz="2400" dirty="0" smtClean="0"/>
              <a:t>(x)|, |g</a:t>
            </a:r>
            <a:r>
              <a:rPr lang="en-IN" sz="2400" baseline="-25000" dirty="0" smtClean="0"/>
              <a:t>2</a:t>
            </a:r>
            <a:r>
              <a:rPr lang="en-IN" sz="2400" dirty="0" smtClean="0"/>
              <a:t>(x)| ) | </a:t>
            </a:r>
          </a:p>
          <a:p>
            <a:pPr>
              <a:buNone/>
            </a:pPr>
            <a:r>
              <a:rPr lang="en-IN" sz="2400" dirty="0" smtClean="0"/>
              <a:t>– Using c = c</a:t>
            </a:r>
            <a:r>
              <a:rPr lang="en-IN" sz="2400" baseline="-25000" dirty="0" smtClean="0"/>
              <a:t>1</a:t>
            </a:r>
            <a:r>
              <a:rPr lang="en-IN" sz="2400" dirty="0" smtClean="0"/>
              <a:t> + c</a:t>
            </a:r>
            <a:r>
              <a:rPr lang="en-IN" sz="2400" baseline="-25000" dirty="0" smtClean="0"/>
              <a:t>2</a:t>
            </a:r>
            <a:r>
              <a:rPr lang="en-IN" sz="2400" dirty="0" smtClean="0"/>
              <a:t>, and k = max(k</a:t>
            </a:r>
            <a:r>
              <a:rPr lang="en-IN" sz="2400" baseline="-25000" dirty="0" smtClean="0"/>
              <a:t>1</a:t>
            </a:r>
            <a:r>
              <a:rPr lang="en-IN" sz="2400" dirty="0" smtClean="0"/>
              <a:t>, k</a:t>
            </a:r>
            <a:r>
              <a:rPr lang="en-IN" sz="2400" baseline="-25000" dirty="0" smtClean="0"/>
              <a:t>2</a:t>
            </a:r>
            <a:r>
              <a:rPr lang="en-IN" sz="2400" dirty="0" smtClean="0"/>
              <a:t>), we have that </a:t>
            </a:r>
          </a:p>
          <a:p>
            <a:pPr>
              <a:buNone/>
            </a:pPr>
            <a:r>
              <a:rPr lang="en-IN" sz="2400" dirty="0" smtClean="0"/>
              <a:t>f</a:t>
            </a:r>
            <a:r>
              <a:rPr lang="en-IN" sz="2400" baseline="-25000" dirty="0" smtClean="0"/>
              <a:t>1</a:t>
            </a:r>
            <a:r>
              <a:rPr lang="en-IN" sz="2400" dirty="0" smtClean="0"/>
              <a:t>(x)+f</a:t>
            </a:r>
            <a:r>
              <a:rPr lang="en-IN" sz="2400" baseline="-25000" dirty="0" smtClean="0"/>
              <a:t>2</a:t>
            </a:r>
            <a:r>
              <a:rPr lang="en-IN" sz="2400" dirty="0" smtClean="0"/>
              <a:t>(x) is O( max( |g</a:t>
            </a:r>
            <a:r>
              <a:rPr lang="en-IN" sz="2400" baseline="-25000" dirty="0" smtClean="0"/>
              <a:t>1</a:t>
            </a:r>
            <a:r>
              <a:rPr lang="en-IN" sz="2400" dirty="0" smtClean="0"/>
              <a:t>(x)|, |g</a:t>
            </a:r>
            <a:r>
              <a:rPr lang="en-IN" sz="2400" baseline="-25000" dirty="0" smtClean="0"/>
              <a:t>2</a:t>
            </a:r>
            <a:r>
              <a:rPr lang="en-IN" sz="2400" dirty="0" smtClean="0"/>
              <a:t>(x)| ) ).</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43200" y="414360"/>
              <a:ext cx="9051840" cy="6045120"/>
            </p14:xfrm>
          </p:contentPart>
        </mc:Choice>
        <mc:Fallback>
          <p:pic>
            <p:nvPicPr>
              <p:cNvPr id="2" name="Ink 1"/>
              <p:cNvPicPr/>
              <p:nvPr/>
            </p:nvPicPr>
            <p:blipFill>
              <a:blip r:embed="rId3"/>
              <a:stretch>
                <a:fillRect/>
              </a:stretch>
            </p:blipFill>
            <p:spPr>
              <a:xfrm>
                <a:off x="37080" y="407880"/>
                <a:ext cx="9067680" cy="605916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8100"/>
            <a:ext cx="8382000" cy="6096000"/>
          </a:xfrm>
        </p:spPr>
        <p:txBody>
          <a:bodyPr>
            <a:normAutofit/>
          </a:bodyPr>
          <a:lstStyle/>
          <a:p>
            <a:pPr>
              <a:buNone/>
            </a:pPr>
            <a:r>
              <a:rPr lang="en-IN" b="1" dirty="0" smtClean="0"/>
              <a:t>Theorem 2</a:t>
            </a:r>
            <a:endParaRPr lang="en-IN" dirty="0" smtClean="0"/>
          </a:p>
          <a:p>
            <a:pPr>
              <a:buNone/>
            </a:pPr>
            <a:r>
              <a:rPr lang="en-IN" dirty="0" smtClean="0"/>
              <a:t>	Let f(x) = </a:t>
            </a:r>
            <a:r>
              <a:rPr lang="en-IN" dirty="0" err="1" smtClean="0"/>
              <a:t>a</a:t>
            </a:r>
            <a:r>
              <a:rPr lang="en-IN" baseline="-25000" dirty="0" err="1" smtClean="0"/>
              <a:t>n</a:t>
            </a:r>
            <a:r>
              <a:rPr lang="en-IN" dirty="0" err="1" smtClean="0"/>
              <a:t>x</a:t>
            </a:r>
            <a:r>
              <a:rPr lang="en-IN" baseline="30000" dirty="0" err="1" smtClean="0"/>
              <a:t>n</a:t>
            </a:r>
            <a:r>
              <a:rPr lang="en-IN" dirty="0" smtClean="0"/>
              <a:t> + a</a:t>
            </a:r>
            <a:r>
              <a:rPr lang="en-IN" baseline="-25000" dirty="0" smtClean="0"/>
              <a:t>n-1</a:t>
            </a:r>
            <a:r>
              <a:rPr lang="en-IN" dirty="0" smtClean="0"/>
              <a:t>x</a:t>
            </a:r>
            <a:r>
              <a:rPr lang="en-IN" baseline="30000" dirty="0" smtClean="0"/>
              <a:t>n-1</a:t>
            </a:r>
            <a:r>
              <a:rPr lang="en-IN" dirty="0" smtClean="0"/>
              <a:t> + … + a</a:t>
            </a:r>
            <a:r>
              <a:rPr lang="en-IN" baseline="-25000" dirty="0" smtClean="0"/>
              <a:t>1</a:t>
            </a:r>
            <a:r>
              <a:rPr lang="en-IN" dirty="0" smtClean="0"/>
              <a:t>x + a</a:t>
            </a:r>
            <a:r>
              <a:rPr lang="en-IN" baseline="-25000" dirty="0" smtClean="0"/>
              <a:t>0</a:t>
            </a:r>
            <a:r>
              <a:rPr lang="en-IN" dirty="0" smtClean="0"/>
              <a:t>, where ∀</a:t>
            </a:r>
            <a:r>
              <a:rPr lang="en-IN" dirty="0" err="1" smtClean="0"/>
              <a:t>i</a:t>
            </a:r>
            <a:r>
              <a:rPr lang="en-IN" dirty="0" smtClean="0"/>
              <a:t> (</a:t>
            </a:r>
            <a:r>
              <a:rPr lang="en-IN" dirty="0" err="1" smtClean="0"/>
              <a:t>a</a:t>
            </a:r>
            <a:r>
              <a:rPr lang="en-IN" baseline="-25000" dirty="0" err="1" smtClean="0"/>
              <a:t>i</a:t>
            </a:r>
            <a:r>
              <a:rPr lang="en-IN" dirty="0" err="1" smtClean="0"/>
              <a:t>∈R</a:t>
            </a:r>
            <a:r>
              <a:rPr lang="en-IN" dirty="0" smtClean="0"/>
              <a:t>). Then f(x) is O(</a:t>
            </a:r>
            <a:r>
              <a:rPr lang="en-IN" dirty="0" err="1" smtClean="0"/>
              <a:t>x</a:t>
            </a:r>
            <a:r>
              <a:rPr lang="en-IN" baseline="30000" dirty="0" err="1" smtClean="0"/>
              <a:t>n</a:t>
            </a:r>
            <a:r>
              <a:rPr lang="en-IN" dirty="0" smtClean="0"/>
              <a:t>). </a:t>
            </a:r>
          </a:p>
          <a:p>
            <a:pPr>
              <a:buNone/>
            </a:pPr>
            <a:r>
              <a:rPr lang="en-IN" b="1" dirty="0" smtClean="0"/>
              <a:t>Proof </a:t>
            </a:r>
            <a:endParaRPr lang="en-IN" dirty="0" smtClean="0"/>
          </a:p>
          <a:p>
            <a:pPr>
              <a:buNone/>
            </a:pPr>
            <a:r>
              <a:rPr lang="en-IN" dirty="0" smtClean="0"/>
              <a:t>	For this proof, we will assume the “triangle inequality” </a:t>
            </a:r>
          </a:p>
          <a:p>
            <a:pPr>
              <a:buNone/>
            </a:pPr>
            <a:r>
              <a:rPr lang="en-IN" dirty="0" smtClean="0"/>
              <a:t>		∀</a:t>
            </a:r>
            <a:r>
              <a:rPr lang="en-IN" dirty="0" err="1" smtClean="0"/>
              <a:t>x∀y</a:t>
            </a:r>
            <a:r>
              <a:rPr lang="en-IN" dirty="0" smtClean="0"/>
              <a:t> ( |</a:t>
            </a:r>
            <a:r>
              <a:rPr lang="en-IN" dirty="0" err="1" smtClean="0"/>
              <a:t>x+y</a:t>
            </a:r>
            <a:r>
              <a:rPr lang="en-IN" dirty="0" smtClean="0"/>
              <a:t>| ≤ |x| + |y| ). </a:t>
            </a:r>
          </a:p>
          <a:p>
            <a:pPr>
              <a:buNone/>
            </a:pPr>
            <a:r>
              <a:rPr lang="en-IN" dirty="0" smtClean="0"/>
              <a:t>	Using this property, </a:t>
            </a:r>
          </a:p>
          <a:p>
            <a:pPr>
              <a:buNone/>
            </a:pPr>
            <a:r>
              <a:rPr lang="en-IN" dirty="0" smtClean="0"/>
              <a:t>		|f(x)| ≤ | </a:t>
            </a:r>
            <a:r>
              <a:rPr lang="en-IN" dirty="0" err="1" smtClean="0"/>
              <a:t>a</a:t>
            </a:r>
            <a:r>
              <a:rPr lang="en-IN" baseline="-25000" dirty="0" err="1" smtClean="0"/>
              <a:t>n</a:t>
            </a:r>
            <a:r>
              <a:rPr lang="en-IN" dirty="0" err="1" smtClean="0"/>
              <a:t>x</a:t>
            </a:r>
            <a:r>
              <a:rPr lang="en-IN" baseline="30000" dirty="0" err="1" smtClean="0"/>
              <a:t>n</a:t>
            </a:r>
            <a:r>
              <a:rPr lang="en-IN" dirty="0" smtClean="0"/>
              <a:t> | + | a</a:t>
            </a:r>
            <a:r>
              <a:rPr lang="en-IN" baseline="-25000" dirty="0" smtClean="0"/>
              <a:t>n-1</a:t>
            </a:r>
            <a:r>
              <a:rPr lang="en-IN" dirty="0" smtClean="0"/>
              <a:t>x</a:t>
            </a:r>
            <a:r>
              <a:rPr lang="en-IN" baseline="30000" dirty="0" smtClean="0"/>
              <a:t>n-1</a:t>
            </a:r>
            <a:r>
              <a:rPr lang="en-IN" dirty="0" smtClean="0"/>
              <a:t> | + … + |a</a:t>
            </a:r>
            <a:r>
              <a:rPr lang="en-IN" baseline="-25000" dirty="0" smtClean="0"/>
              <a:t>1</a:t>
            </a:r>
            <a:r>
              <a:rPr lang="en-IN" dirty="0" smtClean="0"/>
              <a:t>x| + |a</a:t>
            </a:r>
            <a:r>
              <a:rPr lang="en-IN" baseline="-25000" dirty="0" smtClean="0"/>
              <a:t>0</a:t>
            </a:r>
            <a:r>
              <a:rPr lang="en-IN" dirty="0" smtClean="0"/>
              <a:t>| </a:t>
            </a:r>
          </a:p>
          <a:p>
            <a:pPr>
              <a:buNone/>
            </a:pPr>
            <a:r>
              <a:rPr lang="en-IN" dirty="0" smtClean="0"/>
              <a:t> 			= </a:t>
            </a:r>
            <a:r>
              <a:rPr lang="en-IN" dirty="0" err="1" smtClean="0"/>
              <a:t>x</a:t>
            </a:r>
            <a:r>
              <a:rPr lang="en-IN" baseline="30000" dirty="0" err="1" smtClean="0"/>
              <a:t>n</a:t>
            </a:r>
            <a:r>
              <a:rPr lang="en-IN" dirty="0" smtClean="0"/>
              <a:t>(|a</a:t>
            </a:r>
            <a:r>
              <a:rPr lang="en-IN" baseline="30000" dirty="0" smtClean="0"/>
              <a:t>n</a:t>
            </a:r>
            <a:r>
              <a:rPr lang="en-IN" dirty="0" smtClean="0"/>
              <a:t>| + |a</a:t>
            </a:r>
            <a:r>
              <a:rPr lang="en-IN" baseline="-25000" dirty="0" smtClean="0"/>
              <a:t>n-1</a:t>
            </a:r>
            <a:r>
              <a:rPr lang="en-IN" dirty="0" smtClean="0"/>
              <a:t>|/x + … + |a</a:t>
            </a:r>
            <a:r>
              <a:rPr lang="en-IN" baseline="-25000" dirty="0" smtClean="0"/>
              <a:t>1</a:t>
            </a:r>
            <a:r>
              <a:rPr lang="en-IN" dirty="0" smtClean="0"/>
              <a:t>|/x</a:t>
            </a:r>
            <a:r>
              <a:rPr lang="en-IN" baseline="30000" dirty="0" smtClean="0"/>
              <a:t>n-1</a:t>
            </a:r>
            <a:r>
              <a:rPr lang="en-IN" dirty="0" smtClean="0"/>
              <a:t> + |a</a:t>
            </a:r>
            <a:r>
              <a:rPr lang="en-IN" baseline="-25000" dirty="0" smtClean="0"/>
              <a:t>0</a:t>
            </a:r>
            <a:r>
              <a:rPr lang="en-IN" dirty="0" smtClean="0"/>
              <a:t>|/</a:t>
            </a:r>
            <a:r>
              <a:rPr lang="en-IN" dirty="0" err="1" smtClean="0"/>
              <a:t>x</a:t>
            </a:r>
            <a:r>
              <a:rPr lang="en-IN" baseline="30000" dirty="0" err="1" smtClean="0"/>
              <a:t>n</a:t>
            </a:r>
            <a:r>
              <a:rPr lang="en-IN" dirty="0" smtClean="0"/>
              <a:t>) </a:t>
            </a:r>
          </a:p>
          <a:p>
            <a:pPr>
              <a:buNone/>
            </a:pPr>
            <a:r>
              <a:rPr lang="en-IN" dirty="0" smtClean="0"/>
              <a:t>			≤ </a:t>
            </a:r>
            <a:r>
              <a:rPr lang="en-IN" dirty="0" err="1" smtClean="0"/>
              <a:t>x</a:t>
            </a:r>
            <a:r>
              <a:rPr lang="en-IN" baseline="30000" dirty="0" err="1" smtClean="0"/>
              <a:t>n</a:t>
            </a:r>
            <a:r>
              <a:rPr lang="en-IN" dirty="0" smtClean="0"/>
              <a:t>(|a</a:t>
            </a:r>
            <a:r>
              <a:rPr lang="en-IN" baseline="-25000" dirty="0" smtClean="0"/>
              <a:t>n</a:t>
            </a:r>
            <a:r>
              <a:rPr lang="en-IN" dirty="0" smtClean="0"/>
              <a:t>| + |a</a:t>
            </a:r>
            <a:r>
              <a:rPr lang="en-IN" baseline="-25000" dirty="0" smtClean="0"/>
              <a:t>n-1</a:t>
            </a:r>
            <a:r>
              <a:rPr lang="en-IN" dirty="0" smtClean="0"/>
              <a:t>| + … + |a</a:t>
            </a:r>
            <a:r>
              <a:rPr lang="en-IN" baseline="-25000" dirty="0" smtClean="0"/>
              <a:t>1</a:t>
            </a:r>
            <a:r>
              <a:rPr lang="en-IN" dirty="0" smtClean="0"/>
              <a:t>| + |a</a:t>
            </a:r>
            <a:r>
              <a:rPr lang="en-IN" baseline="-25000" dirty="0" smtClean="0"/>
              <a:t>0</a:t>
            </a:r>
            <a:r>
              <a:rPr lang="en-IN" dirty="0" smtClean="0"/>
              <a:t>|) for x &gt; 1 </a:t>
            </a:r>
          </a:p>
          <a:p>
            <a:pPr>
              <a:buNone/>
            </a:pPr>
            <a:r>
              <a:rPr lang="en-IN" dirty="0" smtClean="0"/>
              <a:t>– So using c = |a</a:t>
            </a:r>
            <a:r>
              <a:rPr lang="en-IN" baseline="-25000" dirty="0" smtClean="0"/>
              <a:t>n</a:t>
            </a:r>
            <a:r>
              <a:rPr lang="en-IN" dirty="0" smtClean="0"/>
              <a:t>| + |a</a:t>
            </a:r>
            <a:r>
              <a:rPr lang="en-IN" baseline="-25000" dirty="0" smtClean="0"/>
              <a:t>n-1</a:t>
            </a:r>
            <a:r>
              <a:rPr lang="en-IN" dirty="0" smtClean="0"/>
              <a:t>| + … + |a</a:t>
            </a:r>
            <a:r>
              <a:rPr lang="en-IN" baseline="-25000" dirty="0" smtClean="0"/>
              <a:t>1</a:t>
            </a:r>
            <a:r>
              <a:rPr lang="en-IN" dirty="0" smtClean="0"/>
              <a:t>| + |a</a:t>
            </a:r>
            <a:r>
              <a:rPr lang="en-IN" baseline="-25000" dirty="0" smtClean="0"/>
              <a:t>0</a:t>
            </a:r>
            <a:r>
              <a:rPr lang="en-IN" dirty="0" smtClean="0"/>
              <a:t>| and k = 1 gives </a:t>
            </a:r>
          </a:p>
          <a:p>
            <a:pPr>
              <a:buNone/>
            </a:pPr>
            <a:r>
              <a:rPr lang="en-IN" dirty="0" smtClean="0"/>
              <a:t>	∀x ( (x &gt; k) → ( |f(x)| ≤ </a:t>
            </a:r>
            <a:r>
              <a:rPr lang="en-IN" dirty="0" err="1" smtClean="0"/>
              <a:t>c|g</a:t>
            </a:r>
            <a:r>
              <a:rPr lang="en-IN" dirty="0" smtClean="0"/>
              <a:t>(x)| ) ), </a:t>
            </a:r>
          </a:p>
          <a:p>
            <a:pPr>
              <a:buNone/>
            </a:pPr>
            <a:r>
              <a:rPr lang="en-IN" dirty="0" smtClean="0"/>
              <a:t>completing the proof.</a:t>
            </a:r>
          </a:p>
          <a:p>
            <a:pPr>
              <a:buNone/>
            </a:pP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776520" y="2160"/>
              <a:ext cx="7076160" cy="6674400"/>
            </p14:xfrm>
          </p:contentPart>
        </mc:Choice>
        <mc:Fallback>
          <p:pic>
            <p:nvPicPr>
              <p:cNvPr id="2" name="Ink 1"/>
              <p:cNvPicPr/>
              <p:nvPr/>
            </p:nvPicPr>
            <p:blipFill>
              <a:blip r:embed="rId3"/>
              <a:stretch>
                <a:fillRect/>
              </a:stretch>
            </p:blipFill>
            <p:spPr>
              <a:xfrm>
                <a:off x="768960" y="-5400"/>
                <a:ext cx="7090200" cy="668736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pPr>
              <a:buFont typeface="Wingdings" panose="05000000000000000000" pitchFamily="2" charset="2"/>
              <a:buChar char="v"/>
            </a:pPr>
            <a:r>
              <a:rPr lang="en-IN" b="1" dirty="0" smtClean="0"/>
              <a:t>Big-Omega Notation (</a:t>
            </a:r>
            <a:r>
              <a:rPr lang="el-GR" b="1" dirty="0" smtClean="0"/>
              <a:t>Ω)</a:t>
            </a:r>
            <a:endParaRPr lang="en-US" b="1" dirty="0" smtClean="0"/>
          </a:p>
          <a:p>
            <a:pPr marL="800100" indent="-457200">
              <a:buFont typeface="Wingdings" panose="05000000000000000000" pitchFamily="2" charset="2"/>
              <a:buChar char="v"/>
            </a:pPr>
            <a:r>
              <a:rPr lang="en-IN" dirty="0" smtClean="0"/>
              <a:t>It provides possibly asymptotically tight lower bound for f(n) and it does not give worst case complexity but can give best case complexity</a:t>
            </a:r>
          </a:p>
          <a:p>
            <a:pPr>
              <a:buFont typeface="Wingdings" panose="05000000000000000000" pitchFamily="2" charset="2"/>
              <a:buChar char="v"/>
            </a:pPr>
            <a:r>
              <a:rPr lang="en-IN" b="1" i="1" dirty="0" smtClean="0"/>
              <a:t>f(n) = Ω(g(n)), </a:t>
            </a:r>
            <a:r>
              <a:rPr lang="en-IN" i="1" dirty="0" err="1" smtClean="0"/>
              <a:t>iff</a:t>
            </a:r>
            <a:r>
              <a:rPr lang="en-IN" dirty="0" smtClean="0"/>
              <a:t> there are positive constants </a:t>
            </a:r>
            <a:r>
              <a:rPr lang="en-IN" b="1" dirty="0" smtClean="0"/>
              <a:t>c</a:t>
            </a:r>
            <a:r>
              <a:rPr lang="en-IN" dirty="0" smtClean="0"/>
              <a:t> and </a:t>
            </a:r>
            <a:r>
              <a:rPr lang="en-IN" b="1" dirty="0" smtClean="0"/>
              <a:t>n</a:t>
            </a:r>
            <a:r>
              <a:rPr lang="en-IN" b="1" baseline="-25000" dirty="0" smtClean="0"/>
              <a:t>0</a:t>
            </a:r>
            <a:r>
              <a:rPr lang="en-IN" dirty="0" smtClean="0"/>
              <a:t> such that</a:t>
            </a:r>
          </a:p>
          <a:p>
            <a:pPr marL="0" indent="0" algn="ctr">
              <a:buNone/>
            </a:pPr>
            <a:r>
              <a:rPr lang="pt-BR" b="1" dirty="0" smtClean="0"/>
              <a:t>0 ≤ c g(n) ≤ f(n) for all n ≥ n</a:t>
            </a:r>
            <a:r>
              <a:rPr lang="pt-BR" b="1" baseline="-25000" dirty="0" smtClean="0"/>
              <a:t>0</a:t>
            </a:r>
            <a:endParaRPr lang="en-IN" b="1" baseline="-25000" dirty="0"/>
          </a:p>
        </p:txBody>
      </p:sp>
      <p:sp>
        <p:nvSpPr>
          <p:cNvPr id="2" name="Title 1"/>
          <p:cNvSpPr>
            <a:spLocks noGrp="1"/>
          </p:cNvSpPr>
          <p:nvPr>
            <p:ph type="title" idx="4294967295"/>
          </p:nvPr>
        </p:nvSpPr>
        <p:spPr>
          <a:xfrm>
            <a:off x="0" y="274638"/>
            <a:ext cx="8229600" cy="1143000"/>
          </a:xfrm>
        </p:spPr>
        <p:txBody>
          <a:bodyPr/>
          <a:lstStyle/>
          <a:p>
            <a:r>
              <a:rPr lang="en-IN" b="1" dirty="0" smtClean="0"/>
              <a:t>ASYMPTOTIC NOTATIONS</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757800" y="928440"/>
              <a:ext cx="7739280" cy="3663000"/>
            </p14:xfrm>
          </p:contentPart>
        </mc:Choice>
        <mc:Fallback>
          <p:pic>
            <p:nvPicPr>
              <p:cNvPr id="4" name="Ink 3"/>
              <p:cNvPicPr/>
              <p:nvPr/>
            </p:nvPicPr>
            <p:blipFill>
              <a:blip r:embed="rId3"/>
              <a:stretch>
                <a:fillRect/>
              </a:stretch>
            </p:blipFill>
            <p:spPr>
              <a:xfrm>
                <a:off x="750240" y="921960"/>
                <a:ext cx="7755120" cy="367740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04800" y="1600200"/>
            <a:ext cx="4072891" cy="4525963"/>
          </a:xfrm>
        </p:spPr>
        <p:txBody>
          <a:bodyPr>
            <a:normAutofit/>
          </a:bodyPr>
          <a:lstStyle/>
          <a:p>
            <a:pPr marL="0" indent="0">
              <a:buNone/>
            </a:pPr>
            <a:r>
              <a:rPr lang="en-IN" dirty="0" smtClean="0"/>
              <a:t>If </a:t>
            </a:r>
            <a:r>
              <a:rPr lang="en-IN" b="1" i="1" dirty="0" smtClean="0"/>
              <a:t>f(n) = Ω(g(n))</a:t>
            </a:r>
            <a:r>
              <a:rPr lang="en-IN" dirty="0" smtClean="0"/>
              <a:t>, we say that </a:t>
            </a:r>
            <a:r>
              <a:rPr lang="en-IN" b="1" i="1" dirty="0" smtClean="0"/>
              <a:t>g(n)</a:t>
            </a:r>
            <a:r>
              <a:rPr lang="en-IN" dirty="0" smtClean="0"/>
              <a:t> is a </a:t>
            </a:r>
            <a:r>
              <a:rPr lang="en-IN" b="1" dirty="0" smtClean="0"/>
              <a:t>lower bound</a:t>
            </a:r>
            <a:r>
              <a:rPr lang="en-IN" dirty="0" smtClean="0"/>
              <a:t> on </a:t>
            </a:r>
            <a:r>
              <a:rPr lang="en-IN" i="1" dirty="0" smtClean="0"/>
              <a:t>f(n)</a:t>
            </a:r>
            <a:r>
              <a:rPr lang="en-IN" dirty="0" smtClean="0"/>
              <a:t>.</a:t>
            </a:r>
            <a:endParaRPr lang="en-IN" dirty="0"/>
          </a:p>
        </p:txBody>
      </p:sp>
      <p:pic>
        <p:nvPicPr>
          <p:cNvPr id="5122" name="Picture 2"/>
          <p:cNvPicPr>
            <a:picLocks noGrp="1" noChangeAspect="1" noChangeArrowheads="1"/>
          </p:cNvPicPr>
          <p:nvPr>
            <p:ph sz="quarter" idx="10"/>
          </p:nvPr>
        </p:nvPicPr>
        <p:blipFill>
          <a:blip r:embed="rId2" cstate="print"/>
          <a:stretch>
            <a:fillRect/>
          </a:stretch>
        </p:blipFill>
        <p:spPr bwMode="auto">
          <a:xfrm>
            <a:off x="4377691" y="1708149"/>
            <a:ext cx="4516927" cy="4600575"/>
          </a:xfrm>
          <a:prstGeom prst="rect">
            <a:avLst/>
          </a:prstGeom>
          <a:noFill/>
          <a:ln w="9525">
            <a:noFill/>
            <a:miter lim="800000"/>
            <a:headEnd/>
            <a:tailEnd/>
          </a:ln>
        </p:spPr>
      </p:pic>
      <p:sp>
        <p:nvSpPr>
          <p:cNvPr id="2" name="Title 1"/>
          <p:cNvSpPr>
            <a:spLocks noGrp="1"/>
          </p:cNvSpPr>
          <p:nvPr>
            <p:ph type="title" idx="4294967295"/>
          </p:nvPr>
        </p:nvSpPr>
        <p:spPr>
          <a:xfrm>
            <a:off x="0" y="274638"/>
            <a:ext cx="8229600" cy="1143000"/>
          </a:xfrm>
        </p:spPr>
        <p:txBody>
          <a:bodyPr/>
          <a:lstStyle/>
          <a:p>
            <a:r>
              <a:rPr lang="en-IN" b="1" dirty="0" smtClean="0"/>
              <a:t>ASYMPTOTIC NOTATIONS</a:t>
            </a:r>
            <a:endParaRPr lang="en-IN" dirty="0"/>
          </a:p>
        </p:txBody>
      </p: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479160" y="99720"/>
              <a:ext cx="3151800" cy="4230000"/>
            </p14:xfrm>
          </p:contentPart>
        </mc:Choice>
        <mc:Fallback>
          <p:pic>
            <p:nvPicPr>
              <p:cNvPr id="3" name="Ink 2"/>
              <p:cNvPicPr/>
              <p:nvPr/>
            </p:nvPicPr>
            <p:blipFill>
              <a:blip r:embed="rId4"/>
              <a:stretch>
                <a:fillRect/>
              </a:stretch>
            </p:blipFill>
            <p:spPr>
              <a:xfrm>
                <a:off x="470880" y="90720"/>
                <a:ext cx="3162960" cy="424476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pPr>
              <a:lnSpc>
                <a:spcPct val="80000"/>
              </a:lnSpc>
              <a:buFont typeface="Wingdings" pitchFamily="2" charset="2"/>
              <a:buNone/>
            </a:pPr>
            <a:r>
              <a:rPr lang="en-US" b="1" dirty="0" smtClean="0">
                <a:cs typeface="Arial" charset="0"/>
              </a:rPr>
              <a:t>Examples –</a:t>
            </a:r>
          </a:p>
          <a:p>
            <a:pPr marL="514350" indent="-514350">
              <a:lnSpc>
                <a:spcPct val="80000"/>
              </a:lnSpc>
              <a:buFont typeface="Wingdings" pitchFamily="2" charset="2"/>
              <a:buAutoNum type="arabicParenR"/>
            </a:pPr>
            <a:r>
              <a:rPr lang="en-US" dirty="0" smtClean="0">
                <a:cs typeface="Arial" charset="0"/>
              </a:rPr>
              <a:t>F (n) = </a:t>
            </a:r>
            <a:r>
              <a:rPr lang="en-US" dirty="0">
                <a:cs typeface="Arial" charset="0"/>
              </a:rPr>
              <a:t>3n+2</a:t>
            </a:r>
            <a:endParaRPr lang="en-US" dirty="0" smtClean="0">
              <a:cs typeface="Arial" charset="0"/>
            </a:endParaRPr>
          </a:p>
          <a:p>
            <a:pPr marL="0" indent="0">
              <a:lnSpc>
                <a:spcPct val="80000"/>
              </a:lnSpc>
              <a:buNone/>
            </a:pPr>
            <a:r>
              <a:rPr lang="en-US" dirty="0">
                <a:cs typeface="Arial" charset="0"/>
              </a:rPr>
              <a:t>	</a:t>
            </a:r>
            <a:r>
              <a:rPr lang="en-US" dirty="0" smtClean="0">
                <a:cs typeface="Arial" charset="0"/>
              </a:rPr>
              <a:t>     = 3n+2  as 3n+2 &gt;= 3n   for n &gt;=1</a:t>
            </a:r>
          </a:p>
          <a:p>
            <a:pPr>
              <a:lnSpc>
                <a:spcPct val="80000"/>
              </a:lnSpc>
              <a:buFont typeface="Wingdings" pitchFamily="2" charset="2"/>
              <a:buNone/>
            </a:pPr>
            <a:r>
              <a:rPr lang="en-US" dirty="0" smtClean="0">
                <a:cs typeface="Arial" charset="0"/>
              </a:rPr>
              <a:t>	           = </a:t>
            </a:r>
            <a:r>
              <a:rPr lang="en-IN" dirty="0" smtClean="0"/>
              <a:t>Ω </a:t>
            </a:r>
            <a:r>
              <a:rPr lang="en-US" dirty="0" smtClean="0">
                <a:cs typeface="Arial" charset="0"/>
              </a:rPr>
              <a:t>(n)</a:t>
            </a:r>
          </a:p>
          <a:p>
            <a:pPr>
              <a:lnSpc>
                <a:spcPct val="80000"/>
              </a:lnSpc>
              <a:buFont typeface="Wingdings" pitchFamily="2" charset="2"/>
              <a:buNone/>
            </a:pPr>
            <a:r>
              <a:rPr lang="en-US" dirty="0" smtClean="0">
                <a:cs typeface="Arial" charset="0"/>
              </a:rPr>
              <a:t>2) F (n) = </a:t>
            </a:r>
            <a:r>
              <a:rPr lang="en-US" dirty="0">
                <a:cs typeface="Arial" charset="0"/>
              </a:rPr>
              <a:t>100n + 6</a:t>
            </a:r>
            <a:endParaRPr lang="en-US" dirty="0" smtClean="0">
              <a:cs typeface="Arial" charset="0"/>
            </a:endParaRPr>
          </a:p>
          <a:p>
            <a:pPr>
              <a:lnSpc>
                <a:spcPct val="80000"/>
              </a:lnSpc>
              <a:buFont typeface="Wingdings" pitchFamily="2" charset="2"/>
              <a:buNone/>
            </a:pPr>
            <a:r>
              <a:rPr lang="en-US" dirty="0">
                <a:cs typeface="Arial" charset="0"/>
              </a:rPr>
              <a:t>	</a:t>
            </a:r>
            <a:r>
              <a:rPr lang="en-US" dirty="0" smtClean="0">
                <a:cs typeface="Arial" charset="0"/>
              </a:rPr>
              <a:t>	    = 100n + 6 as 100n + 6 &gt;=100n for n&gt;=1</a:t>
            </a:r>
          </a:p>
          <a:p>
            <a:pPr>
              <a:lnSpc>
                <a:spcPct val="80000"/>
              </a:lnSpc>
              <a:buFont typeface="Wingdings" pitchFamily="2" charset="2"/>
              <a:buNone/>
            </a:pPr>
            <a:r>
              <a:rPr lang="en-US" dirty="0" smtClean="0">
                <a:cs typeface="Arial" charset="0"/>
              </a:rPr>
              <a:t>		    = </a:t>
            </a:r>
            <a:r>
              <a:rPr lang="en-IN" dirty="0" smtClean="0"/>
              <a:t>Ω </a:t>
            </a:r>
            <a:r>
              <a:rPr lang="en-US" dirty="0" smtClean="0">
                <a:cs typeface="Arial" charset="0"/>
              </a:rPr>
              <a:t>(n)</a:t>
            </a:r>
          </a:p>
          <a:p>
            <a:pPr>
              <a:lnSpc>
                <a:spcPct val="80000"/>
              </a:lnSpc>
              <a:buFont typeface="Wingdings" pitchFamily="2" charset="2"/>
              <a:buNone/>
            </a:pPr>
            <a:r>
              <a:rPr lang="en-US" dirty="0" smtClean="0">
                <a:cs typeface="Arial" charset="0"/>
              </a:rPr>
              <a:t>3) F (n) = 1000n</a:t>
            </a:r>
            <a:r>
              <a:rPr lang="en-US" baseline="30000" dirty="0" smtClean="0">
                <a:cs typeface="Arial" charset="0"/>
              </a:rPr>
              <a:t>2</a:t>
            </a:r>
            <a:r>
              <a:rPr lang="en-US" dirty="0" smtClean="0">
                <a:cs typeface="Arial" charset="0"/>
              </a:rPr>
              <a:t> +</a:t>
            </a:r>
            <a:r>
              <a:rPr lang="en-US" baseline="30000" dirty="0" smtClean="0">
                <a:cs typeface="Arial" charset="0"/>
              </a:rPr>
              <a:t> </a:t>
            </a:r>
            <a:r>
              <a:rPr lang="en-US" dirty="0" smtClean="0">
                <a:cs typeface="Arial" charset="0"/>
              </a:rPr>
              <a:t>100n - 6   </a:t>
            </a:r>
          </a:p>
          <a:p>
            <a:pPr>
              <a:lnSpc>
                <a:spcPct val="80000"/>
              </a:lnSpc>
              <a:buFont typeface="Wingdings" pitchFamily="2" charset="2"/>
              <a:buNone/>
            </a:pPr>
            <a:r>
              <a:rPr lang="en-US" dirty="0" smtClean="0">
                <a:cs typeface="Arial" charset="0"/>
              </a:rPr>
              <a:t>              as 1000n</a:t>
            </a:r>
            <a:r>
              <a:rPr lang="en-US" baseline="30000" dirty="0" smtClean="0">
                <a:cs typeface="Arial" charset="0"/>
              </a:rPr>
              <a:t>2</a:t>
            </a:r>
            <a:r>
              <a:rPr lang="en-US" dirty="0" smtClean="0">
                <a:cs typeface="Arial" charset="0"/>
              </a:rPr>
              <a:t> + 100n -6 &gt;= 1000n</a:t>
            </a:r>
            <a:r>
              <a:rPr lang="en-US" baseline="30000" dirty="0" smtClean="0">
                <a:cs typeface="Arial" charset="0"/>
              </a:rPr>
              <a:t>2  </a:t>
            </a:r>
            <a:r>
              <a:rPr lang="en-US" dirty="0" smtClean="0">
                <a:cs typeface="Arial" charset="0"/>
              </a:rPr>
              <a:t>for n&gt;=1</a:t>
            </a:r>
          </a:p>
          <a:p>
            <a:pPr>
              <a:lnSpc>
                <a:spcPct val="80000"/>
              </a:lnSpc>
              <a:buFont typeface="Wingdings" pitchFamily="2" charset="2"/>
              <a:buNone/>
            </a:pPr>
            <a:r>
              <a:rPr lang="en-US" dirty="0" smtClean="0">
                <a:cs typeface="Arial" charset="0"/>
              </a:rPr>
              <a:t>		     = </a:t>
            </a:r>
            <a:r>
              <a:rPr lang="en-IN" dirty="0" smtClean="0"/>
              <a:t>Ω </a:t>
            </a:r>
            <a:r>
              <a:rPr lang="en-US" dirty="0" smtClean="0">
                <a:cs typeface="Arial" charset="0"/>
              </a:rPr>
              <a:t>(n</a:t>
            </a:r>
            <a:r>
              <a:rPr lang="en-US" baseline="30000" dirty="0" smtClean="0">
                <a:cs typeface="Arial" charset="0"/>
              </a:rPr>
              <a:t>2</a:t>
            </a:r>
            <a:r>
              <a:rPr lang="en-US" dirty="0" smtClean="0">
                <a:cs typeface="Arial" charset="0"/>
              </a:rPr>
              <a:t>)</a:t>
            </a:r>
            <a:endParaRPr lang="el-GR" dirty="0" smtClean="0">
              <a:cs typeface="Arial" charset="0"/>
            </a:endParaRPr>
          </a:p>
          <a:p>
            <a:pPr marL="0" indent="0">
              <a:buNone/>
            </a:pPr>
            <a:endParaRPr lang="en-IN" dirty="0"/>
          </a:p>
        </p:txBody>
      </p:sp>
      <p:sp>
        <p:nvSpPr>
          <p:cNvPr id="2" name="Title 1"/>
          <p:cNvSpPr>
            <a:spLocks noGrp="1"/>
          </p:cNvSpPr>
          <p:nvPr>
            <p:ph type="title" idx="4294967295"/>
          </p:nvPr>
        </p:nvSpPr>
        <p:spPr>
          <a:xfrm>
            <a:off x="0" y="274638"/>
            <a:ext cx="8229600" cy="1143000"/>
          </a:xfrm>
        </p:spPr>
        <p:txBody>
          <a:bodyPr/>
          <a:lstStyle/>
          <a:p>
            <a:r>
              <a:rPr lang="en-IN" b="1" dirty="0" smtClean="0"/>
              <a:t>ASYMPTOTIC NOTATIONS</a:t>
            </a:r>
            <a:endParaRPr lang="en-IN" dirty="0"/>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2326320" y="1112040"/>
              <a:ext cx="4466160" cy="3760560"/>
            </p14:xfrm>
          </p:contentPart>
        </mc:Choice>
        <mc:Fallback>
          <p:pic>
            <p:nvPicPr>
              <p:cNvPr id="3" name="Ink 2"/>
              <p:cNvPicPr/>
              <p:nvPr/>
            </p:nvPicPr>
            <p:blipFill>
              <a:blip r:embed="rId3"/>
              <a:stretch>
                <a:fillRect/>
              </a:stretch>
            </p:blipFill>
            <p:spPr>
              <a:xfrm>
                <a:off x="2317680" y="1104840"/>
                <a:ext cx="4484160" cy="377244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buNone/>
            </a:pPr>
            <a:endParaRPr lang="pt-BR" dirty="0" smtClean="0"/>
          </a:p>
          <a:p>
            <a:pPr marL="571500" indent="-571500">
              <a:buFont typeface="+mj-lt"/>
              <a:buAutoNum type="romanLcPeriod"/>
            </a:pPr>
            <a:r>
              <a:rPr lang="pt-BR" dirty="0" smtClean="0"/>
              <a:t>f(n)=n</a:t>
            </a:r>
            <a:r>
              <a:rPr lang="pt-BR" baseline="30000" dirty="0" smtClean="0"/>
              <a:t>2</a:t>
            </a:r>
            <a:r>
              <a:rPr lang="pt-BR" dirty="0" smtClean="0"/>
              <a:t> &amp; g(n)=n; </a:t>
            </a:r>
          </a:p>
          <a:p>
            <a:pPr algn="ctr">
              <a:buNone/>
            </a:pPr>
            <a:r>
              <a:rPr lang="pt-BR" dirty="0" smtClean="0"/>
              <a:t>f(n) is Ω(g(n)), but f(n) is NOT O(g(n))</a:t>
            </a:r>
          </a:p>
          <a:p>
            <a:pPr marL="571500" indent="-571500">
              <a:buFont typeface="+mj-lt"/>
              <a:buAutoNum type="romanLcPeriod" startAt="2"/>
            </a:pPr>
            <a:r>
              <a:rPr lang="pt-BR" dirty="0" smtClean="0"/>
              <a:t>f(n)=n</a:t>
            </a:r>
            <a:r>
              <a:rPr lang="pt-BR" baseline="30000" dirty="0" smtClean="0"/>
              <a:t>3</a:t>
            </a:r>
            <a:r>
              <a:rPr lang="pt-BR" dirty="0" smtClean="0"/>
              <a:t> &amp; g(n)= n</a:t>
            </a:r>
            <a:r>
              <a:rPr lang="pt-BR" baseline="30000" dirty="0" smtClean="0"/>
              <a:t>2 </a:t>
            </a:r>
            <a:r>
              <a:rPr lang="pt-BR" dirty="0" smtClean="0"/>
              <a:t>; </a:t>
            </a:r>
          </a:p>
          <a:p>
            <a:pPr algn="ctr">
              <a:buNone/>
            </a:pPr>
            <a:r>
              <a:rPr lang="pt-BR" dirty="0" smtClean="0"/>
              <a:t>f(n) is Ω(g(n)), but f(n) is NOT O(g(n))</a:t>
            </a:r>
          </a:p>
          <a:p>
            <a:pPr marL="571500" indent="-571500">
              <a:buFont typeface="+mj-lt"/>
              <a:buAutoNum type="romanLcPeriod" startAt="3"/>
            </a:pPr>
            <a:r>
              <a:rPr lang="pt-BR" dirty="0" smtClean="0"/>
              <a:t>f(n)=n and g(n)=n</a:t>
            </a:r>
            <a:r>
              <a:rPr lang="pt-BR" baseline="30000" dirty="0" smtClean="0"/>
              <a:t>(1 + sin(x))</a:t>
            </a:r>
            <a:r>
              <a:rPr lang="pt-BR" dirty="0" smtClean="0"/>
              <a:t>. </a:t>
            </a:r>
          </a:p>
          <a:p>
            <a:pPr algn="ctr">
              <a:buNone/>
            </a:pPr>
            <a:r>
              <a:rPr lang="pt-BR" dirty="0" smtClean="0"/>
              <a:t>f(n) is not O(g(n)) and g(n) is not O(f(n))</a:t>
            </a:r>
            <a:endParaRPr lang="en-IN" dirty="0" smtClean="0"/>
          </a:p>
          <a:p>
            <a:pPr>
              <a:buNone/>
            </a:pPr>
            <a:endParaRPr lang="en-IN" dirty="0"/>
          </a:p>
        </p:txBody>
      </p:sp>
      <p:sp>
        <p:nvSpPr>
          <p:cNvPr id="2" name="Title 1"/>
          <p:cNvSpPr>
            <a:spLocks noGrp="1"/>
          </p:cNvSpPr>
          <p:nvPr>
            <p:ph type="title" idx="4294967295"/>
          </p:nvPr>
        </p:nvSpPr>
        <p:spPr>
          <a:xfrm>
            <a:off x="0" y="274638"/>
            <a:ext cx="8229600" cy="1143000"/>
          </a:xfrm>
        </p:spPr>
        <p:txBody>
          <a:bodyPr/>
          <a:lstStyle/>
          <a:p>
            <a:r>
              <a:rPr lang="en-US" dirty="0" smtClean="0"/>
              <a:t>f(n) is not </a:t>
            </a:r>
            <a:r>
              <a:rPr lang="en-US" dirty="0" err="1" smtClean="0"/>
              <a:t>Og</a:t>
            </a:r>
            <a:r>
              <a:rPr lang="en-US" dirty="0" smtClean="0"/>
              <a:t>(n)</a:t>
            </a:r>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871560" y="2160"/>
              <a:ext cx="8214480" cy="4273560"/>
            </p14:xfrm>
          </p:contentPart>
        </mc:Choice>
        <mc:Fallback>
          <p:pic>
            <p:nvPicPr>
              <p:cNvPr id="4" name="Ink 3"/>
              <p:cNvPicPr/>
              <p:nvPr/>
            </p:nvPicPr>
            <p:blipFill>
              <a:blip r:embed="rId3"/>
              <a:stretch>
                <a:fillRect/>
              </a:stretch>
            </p:blipFill>
            <p:spPr>
              <a:xfrm>
                <a:off x="863640" y="-7560"/>
                <a:ext cx="8232120" cy="428904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0" y="2174875"/>
            <a:ext cx="5093074" cy="4683125"/>
          </a:xfrm>
        </p:spPr>
        <p:txBody>
          <a:bodyPr>
            <a:normAutofit/>
          </a:bodyPr>
          <a:lstStyle/>
          <a:p>
            <a:pPr>
              <a:buFont typeface="Wingdings" panose="05000000000000000000" pitchFamily="2" charset="2"/>
              <a:buChar char="v"/>
            </a:pPr>
            <a:r>
              <a:rPr lang="en-US" sz="3200" dirty="0" smtClean="0"/>
              <a:t>There is no </a:t>
            </a:r>
            <a:r>
              <a:rPr lang="en-US" sz="3200" b="1" dirty="0" smtClean="0"/>
              <a:t>c</a:t>
            </a:r>
            <a:r>
              <a:rPr lang="en-US" sz="3200" dirty="0" smtClean="0"/>
              <a:t> and </a:t>
            </a:r>
            <a:r>
              <a:rPr lang="en-US" sz="3200" b="1" dirty="0" smtClean="0"/>
              <a:t>n</a:t>
            </a:r>
            <a:r>
              <a:rPr lang="en-US" sz="3200" b="1" baseline="-25000" dirty="0" smtClean="0"/>
              <a:t>0</a:t>
            </a:r>
            <a:r>
              <a:rPr lang="en-US" sz="3200" dirty="0" smtClean="0"/>
              <a:t> such that </a:t>
            </a:r>
            <a:r>
              <a:rPr lang="en-US" sz="3200" b="1" dirty="0" smtClean="0"/>
              <a:t>n</a:t>
            </a:r>
            <a:r>
              <a:rPr lang="en-US" sz="3200" b="1" baseline="30000" dirty="0" smtClean="0"/>
              <a:t>2</a:t>
            </a:r>
            <a:r>
              <a:rPr lang="en-US" sz="3200" b="1" dirty="0" smtClean="0"/>
              <a:t> &lt;= </a:t>
            </a:r>
            <a:r>
              <a:rPr lang="en-US" sz="3200" b="1" dirty="0" err="1" smtClean="0"/>
              <a:t>cn</a:t>
            </a:r>
            <a:r>
              <a:rPr lang="en-US" sz="3200" b="1" dirty="0" smtClean="0"/>
              <a:t> </a:t>
            </a:r>
            <a:r>
              <a:rPr lang="en-US" sz="3200" dirty="0" smtClean="0"/>
              <a:t>for n&gt;= n</a:t>
            </a:r>
            <a:r>
              <a:rPr lang="en-US" sz="3200" baseline="-25000" dirty="0" smtClean="0"/>
              <a:t>0</a:t>
            </a:r>
          </a:p>
          <a:p>
            <a:pPr>
              <a:buFont typeface="Wingdings" panose="05000000000000000000" pitchFamily="2" charset="2"/>
              <a:buChar char="v"/>
            </a:pPr>
            <a:r>
              <a:rPr lang="en-US" sz="3200" dirty="0" smtClean="0"/>
              <a:t>For every large </a:t>
            </a:r>
            <a:r>
              <a:rPr lang="en-US" sz="3200" b="1" dirty="0" smtClean="0"/>
              <a:t>c</a:t>
            </a:r>
            <a:r>
              <a:rPr lang="en-US" sz="3200" dirty="0" smtClean="0"/>
              <a:t> is chosen there is an </a:t>
            </a:r>
            <a:r>
              <a:rPr lang="en-US" sz="3200" b="1" dirty="0" smtClean="0"/>
              <a:t>n</a:t>
            </a:r>
            <a:r>
              <a:rPr lang="en-US" sz="3200" dirty="0" smtClean="0"/>
              <a:t> big enough that </a:t>
            </a:r>
            <a:r>
              <a:rPr lang="en-US" sz="3200" b="1" dirty="0" smtClean="0"/>
              <a:t>n</a:t>
            </a:r>
            <a:r>
              <a:rPr lang="en-US" sz="3200" b="1" baseline="30000" dirty="0" smtClean="0"/>
              <a:t>2</a:t>
            </a:r>
            <a:r>
              <a:rPr lang="en-US" sz="3200" b="1" dirty="0" smtClean="0"/>
              <a:t> &gt;</a:t>
            </a:r>
            <a:r>
              <a:rPr lang="en-US" sz="3200" b="1" dirty="0" err="1" smtClean="0"/>
              <a:t>cn</a:t>
            </a:r>
            <a:endParaRPr lang="en-IN" sz="3200" b="1" dirty="0"/>
          </a:p>
        </p:txBody>
      </p:sp>
      <p:pic>
        <p:nvPicPr>
          <p:cNvPr id="34818" name="Picture 2"/>
          <p:cNvPicPr>
            <a:picLocks noGrp="1" noChangeAspect="1" noChangeArrowheads="1"/>
          </p:cNvPicPr>
          <p:nvPr>
            <p:ph sz="quarter" idx="10"/>
          </p:nvPr>
        </p:nvPicPr>
        <p:blipFill>
          <a:blip r:embed="rId2" cstate="print"/>
          <a:stretch>
            <a:fillRect/>
          </a:stretch>
        </p:blipFill>
        <p:spPr bwMode="auto">
          <a:xfrm>
            <a:off x="5169274" y="1647825"/>
            <a:ext cx="3669926" cy="4478338"/>
          </a:xfrm>
          <a:prstGeom prst="rect">
            <a:avLst/>
          </a:prstGeom>
          <a:noFill/>
          <a:ln w="9525">
            <a:noFill/>
            <a:miter lim="800000"/>
            <a:headEnd/>
            <a:tailEnd/>
          </a:ln>
        </p:spPr>
      </p:pic>
      <p:sp>
        <p:nvSpPr>
          <p:cNvPr id="4" name="Title 3"/>
          <p:cNvSpPr>
            <a:spLocks noGrp="1"/>
          </p:cNvSpPr>
          <p:nvPr>
            <p:ph type="title" idx="4294967295"/>
          </p:nvPr>
        </p:nvSpPr>
        <p:spPr>
          <a:xfrm>
            <a:off x="0" y="274638"/>
            <a:ext cx="8229600" cy="1143000"/>
          </a:xfrm>
        </p:spPr>
        <p:txBody>
          <a:bodyPr/>
          <a:lstStyle/>
          <a:p>
            <a:r>
              <a:rPr lang="en-US" dirty="0" smtClean="0"/>
              <a:t>f(n) is not </a:t>
            </a:r>
            <a:r>
              <a:rPr lang="en-US" dirty="0" err="1" smtClean="0"/>
              <a:t>Og</a:t>
            </a:r>
            <a:r>
              <a:rPr lang="en-US" dirty="0" smtClean="0"/>
              <a:t>(n)</a:t>
            </a:r>
            <a:endParaRPr lang="en-IN" dirty="0"/>
          </a:p>
        </p:txBody>
      </p:sp>
      <p:sp>
        <p:nvSpPr>
          <p:cNvPr id="5" name="Text Placeholder 4"/>
          <p:cNvSpPr>
            <a:spLocks noGrp="1"/>
          </p:cNvSpPr>
          <p:nvPr>
            <p:ph type="body" idx="4294967295"/>
          </p:nvPr>
        </p:nvSpPr>
        <p:spPr>
          <a:xfrm>
            <a:off x="0" y="1535113"/>
            <a:ext cx="4040188" cy="639762"/>
          </a:xfrm>
        </p:spPr>
        <p:txBody>
          <a:bodyPr/>
          <a:lstStyle/>
          <a:p>
            <a:pPr>
              <a:buFont typeface="Wingdings" panose="05000000000000000000" pitchFamily="2" charset="2"/>
              <a:buChar char="v"/>
            </a:pPr>
            <a:r>
              <a:rPr lang="pt-BR" dirty="0" smtClean="0"/>
              <a:t>f(n)=n</a:t>
            </a:r>
            <a:r>
              <a:rPr lang="pt-BR" baseline="30000" dirty="0" smtClean="0"/>
              <a:t>2</a:t>
            </a:r>
            <a:r>
              <a:rPr lang="pt-BR" dirty="0" smtClean="0"/>
              <a:t> &amp; g(n)=n</a:t>
            </a:r>
            <a:endParaRPr lang="en-IN" dirty="0"/>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5730480" y="1905480"/>
              <a:ext cx="1992240" cy="3575160"/>
            </p14:xfrm>
          </p:contentPart>
        </mc:Choice>
        <mc:Fallback>
          <p:pic>
            <p:nvPicPr>
              <p:cNvPr id="2" name="Ink 1"/>
              <p:cNvPicPr/>
              <p:nvPr/>
            </p:nvPicPr>
            <p:blipFill>
              <a:blip r:embed="rId4"/>
              <a:stretch>
                <a:fillRect/>
              </a:stretch>
            </p:blipFill>
            <p:spPr>
              <a:xfrm>
                <a:off x="5725440" y="1899360"/>
                <a:ext cx="2002320" cy="3585240"/>
              </a:xfrm>
              <a:prstGeom prst="rect">
                <a:avLst/>
              </a:prstGeom>
            </p:spPr>
          </p:pic>
        </mc:Fallback>
      </mc:AlternateContent>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81000" y="228600"/>
            <a:ext cx="8458200" cy="1341438"/>
          </a:xfrm>
          <a:prstGeom prst="rect">
            <a:avLst/>
          </a:prstGeom>
        </p:spPr>
        <p:txBody>
          <a:bodyPr vert="horz" lIns="91440" tIns="45720" rIns="91440" bIns="45720" rtlCol="0" anchor="ctr">
            <a:normAutofit fontScale="5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IN" dirty="0"/>
          </a:p>
          <a:p>
            <a:r>
              <a:rPr lang="en-IN" dirty="0"/>
              <a:t>	</a:t>
            </a:r>
          </a:p>
          <a:p>
            <a:r>
              <a:rPr lang="en-IN" dirty="0" smtClean="0">
                <a:solidFill>
                  <a:schemeClr val="accent1">
                    <a:lumMod val="75000"/>
                  </a:schemeClr>
                </a:solidFill>
              </a:rPr>
              <a:t> </a:t>
            </a:r>
            <a:r>
              <a:rPr lang="en-IN" dirty="0" smtClean="0"/>
              <a:t>	</a:t>
            </a:r>
            <a:br>
              <a:rPr lang="en-IN" dirty="0" smtClean="0"/>
            </a:br>
            <a:endParaRPr lang="en-US" dirty="0">
              <a:solidFill>
                <a:schemeClr val="accent1">
                  <a:lumMod val="75000"/>
                </a:schemeClr>
              </a:solidFill>
            </a:endParaRPr>
          </a:p>
        </p:txBody>
      </p:sp>
      <p:pic>
        <p:nvPicPr>
          <p:cNvPr id="4" name="Picture 3"/>
          <p:cNvPicPr>
            <a:picLocks noChangeAspect="1"/>
          </p:cNvPicPr>
          <p:nvPr/>
        </p:nvPicPr>
        <p:blipFill>
          <a:blip r:embed="rId2"/>
          <a:stretch>
            <a:fillRect/>
          </a:stretch>
        </p:blipFill>
        <p:spPr>
          <a:xfrm>
            <a:off x="1905000" y="2438400"/>
            <a:ext cx="4419600" cy="3996390"/>
          </a:xfrm>
          <a:prstGeom prst="rect">
            <a:avLst/>
          </a:prstGeom>
        </p:spPr>
      </p:pic>
      <p:sp>
        <p:nvSpPr>
          <p:cNvPr id="2" name="Content Placeholder 1"/>
          <p:cNvSpPr>
            <a:spLocks noGrp="1"/>
          </p:cNvSpPr>
          <p:nvPr>
            <p:ph idx="1"/>
          </p:nvPr>
        </p:nvSpPr>
        <p:spPr>
          <a:xfrm>
            <a:off x="318655" y="1570038"/>
            <a:ext cx="8229600" cy="4525963"/>
          </a:xfrm>
        </p:spPr>
        <p:txBody>
          <a:bodyPr/>
          <a:lstStyle/>
          <a:p>
            <a:r>
              <a:rPr lang="en-IN" dirty="0"/>
              <a:t>Time complexity are generally of the order of below types :-</a:t>
            </a:r>
          </a:p>
          <a:p>
            <a:endParaRPr lang="en-IN" dirty="0"/>
          </a:p>
        </p:txBody>
      </p:sp>
      <p:sp>
        <p:nvSpPr>
          <p:cNvPr id="3" name="Content Placeholder 2"/>
          <p:cNvSpPr>
            <a:spLocks noGrp="1"/>
          </p:cNvSpPr>
          <p:nvPr>
            <p:ph sz="quarter" idx="10"/>
          </p:nvPr>
        </p:nvSpPr>
        <p:spPr>
          <a:xfrm>
            <a:off x="325582" y="145257"/>
            <a:ext cx="6324600" cy="1143000"/>
          </a:xfrm>
        </p:spPr>
        <p:txBody>
          <a:bodyPr>
            <a:normAutofit/>
          </a:bodyPr>
          <a:lstStyle/>
          <a:p>
            <a:r>
              <a:rPr lang="en-IN" sz="4400" dirty="0">
                <a:latin typeface="+mj-lt"/>
              </a:rPr>
              <a:t>Running Time</a:t>
            </a:r>
            <a:endParaRPr lang="en-IN" sz="1200" dirty="0">
              <a:latin typeface="+mj-lt"/>
            </a:endParaRPr>
          </a:p>
        </p:txBody>
      </p:sp>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1559520" y="2549520"/>
              <a:ext cx="4223520" cy="3197520"/>
            </p14:xfrm>
          </p:contentPart>
        </mc:Choice>
        <mc:Fallback>
          <p:pic>
            <p:nvPicPr>
              <p:cNvPr id="5" name="Ink 4"/>
              <p:cNvPicPr/>
              <p:nvPr/>
            </p:nvPicPr>
            <p:blipFill>
              <a:blip r:embed="rId4"/>
              <a:stretch>
                <a:fillRect/>
              </a:stretch>
            </p:blipFill>
            <p:spPr>
              <a:xfrm>
                <a:off x="1552320" y="2541960"/>
                <a:ext cx="4240080" cy="3210480"/>
              </a:xfrm>
              <a:prstGeom prst="rect">
                <a:avLst/>
              </a:prstGeom>
            </p:spPr>
          </p:pic>
        </mc:Fallback>
      </mc:AlternateContent>
    </p:spTree>
    <p:extLst>
      <p:ext uri="{BB962C8B-B14F-4D97-AF65-F5344CB8AC3E}">
        <p14:creationId xmlns:p14="http://schemas.microsoft.com/office/powerpoint/2010/main" val="304020712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400" name="Group 80"/>
          <p:cNvGraphicFramePr>
            <a:graphicFrameLocks noGrp="1"/>
          </p:cNvGraphicFramePr>
          <p:nvPr>
            <p:extLst>
              <p:ext uri="{D42A27DB-BD31-4B8C-83A1-F6EECF244321}">
                <p14:modId xmlns:p14="http://schemas.microsoft.com/office/powerpoint/2010/main" val="2678897392"/>
              </p:ext>
            </p:extLst>
          </p:nvPr>
        </p:nvGraphicFramePr>
        <p:xfrm>
          <a:off x="304800" y="1600200"/>
          <a:ext cx="8497887" cy="4869873"/>
        </p:xfrm>
        <a:graphic>
          <a:graphicData uri="http://schemas.openxmlformats.org/drawingml/2006/table">
            <a:tbl>
              <a:tblPr/>
              <a:tblGrid>
                <a:gridCol w="1008062">
                  <a:extLst>
                    <a:ext uri="{9D8B030D-6E8A-4147-A177-3AD203B41FA5}">
                      <a16:colId xmlns:a16="http://schemas.microsoft.com/office/drawing/2014/main" val="20000"/>
                    </a:ext>
                  </a:extLst>
                </a:gridCol>
                <a:gridCol w="792163">
                  <a:extLst>
                    <a:ext uri="{9D8B030D-6E8A-4147-A177-3AD203B41FA5}">
                      <a16:colId xmlns:a16="http://schemas.microsoft.com/office/drawing/2014/main" val="20001"/>
                    </a:ext>
                  </a:extLst>
                </a:gridCol>
                <a:gridCol w="863600">
                  <a:extLst>
                    <a:ext uri="{9D8B030D-6E8A-4147-A177-3AD203B41FA5}">
                      <a16:colId xmlns:a16="http://schemas.microsoft.com/office/drawing/2014/main" val="20002"/>
                    </a:ext>
                  </a:extLst>
                </a:gridCol>
                <a:gridCol w="1225550">
                  <a:extLst>
                    <a:ext uri="{9D8B030D-6E8A-4147-A177-3AD203B41FA5}">
                      <a16:colId xmlns:a16="http://schemas.microsoft.com/office/drawing/2014/main" val="20003"/>
                    </a:ext>
                  </a:extLst>
                </a:gridCol>
                <a:gridCol w="1439862">
                  <a:extLst>
                    <a:ext uri="{9D8B030D-6E8A-4147-A177-3AD203B41FA5}">
                      <a16:colId xmlns:a16="http://schemas.microsoft.com/office/drawing/2014/main" val="20004"/>
                    </a:ext>
                  </a:extLst>
                </a:gridCol>
                <a:gridCol w="1584325">
                  <a:extLst>
                    <a:ext uri="{9D8B030D-6E8A-4147-A177-3AD203B41FA5}">
                      <a16:colId xmlns:a16="http://schemas.microsoft.com/office/drawing/2014/main" val="20005"/>
                    </a:ext>
                  </a:extLst>
                </a:gridCol>
                <a:gridCol w="1584325">
                  <a:extLst>
                    <a:ext uri="{9D8B030D-6E8A-4147-A177-3AD203B41FA5}">
                      <a16:colId xmlns:a16="http://schemas.microsoft.com/office/drawing/2014/main" val="20006"/>
                    </a:ext>
                  </a:extLst>
                </a:gridCol>
              </a:tblGrid>
              <a:tr h="723320">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2000" b="0" i="0" u="none" strike="noStrike" cap="none" normalizeH="0" baseline="0" dirty="0" smtClean="0">
                          <a:ln>
                            <a:noFill/>
                          </a:ln>
                          <a:solidFill>
                            <a:schemeClr val="tx1"/>
                          </a:solidFill>
                          <a:effectLst/>
                          <a:latin typeface="Times New Roman" pitchFamily="18" charset="0"/>
                          <a:ea typeface="宋体" pitchFamily="2" charset="-122"/>
                        </a:rPr>
                        <a:t>   </a:t>
                      </a:r>
                      <a:r>
                        <a:rPr kumimoji="0" lang="en-US" altLang="zh-CN" sz="2000" b="0" i="1" u="none" strike="noStrike" cap="none" normalizeH="0" baseline="0" dirty="0" smtClean="0">
                          <a:ln>
                            <a:noFill/>
                          </a:ln>
                          <a:solidFill>
                            <a:schemeClr val="tx1"/>
                          </a:solidFill>
                          <a:effectLst/>
                          <a:latin typeface="Times New Roman" pitchFamily="18" charset="0"/>
                          <a:ea typeface="宋体" pitchFamily="2" charset="-122"/>
                        </a:rPr>
                        <a:t>n</a:t>
                      </a:r>
                    </a:p>
                  </a:txBody>
                  <a:tcPr marL="90000" marR="90000" marT="46800" marB="46800" anchor="ctr" anchorCtr="1" horzOverflow="overflow">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2000" b="0" i="0" u="none" strike="noStrike" cap="none" normalizeH="0" baseline="0" dirty="0" err="1" smtClean="0">
                          <a:ln>
                            <a:noFill/>
                          </a:ln>
                          <a:solidFill>
                            <a:schemeClr val="tx1"/>
                          </a:solidFill>
                          <a:effectLst/>
                          <a:latin typeface="Times New Roman" pitchFamily="18" charset="0"/>
                          <a:ea typeface="宋体" pitchFamily="2" charset="-122"/>
                        </a:rPr>
                        <a:t>log</a:t>
                      </a:r>
                      <a:r>
                        <a:rPr kumimoji="0" lang="en-US" altLang="zh-CN" sz="2000" b="0" i="1" u="none" strike="noStrike" cap="none" normalizeH="0" baseline="0" dirty="0" err="1" smtClean="0">
                          <a:ln>
                            <a:noFill/>
                          </a:ln>
                          <a:solidFill>
                            <a:schemeClr val="tx1"/>
                          </a:solidFill>
                          <a:effectLst/>
                          <a:latin typeface="Times New Roman" pitchFamily="18" charset="0"/>
                          <a:ea typeface="宋体" pitchFamily="2" charset="-122"/>
                        </a:rPr>
                        <a:t>n</a:t>
                      </a:r>
                      <a:endParaRPr kumimoji="0" lang="en-US" altLang="zh-CN" sz="2000" b="0" i="1" u="none" strike="noStrike" cap="none" normalizeH="0" baseline="0" dirty="0" smtClean="0">
                        <a:ln>
                          <a:noFill/>
                        </a:ln>
                        <a:solidFill>
                          <a:schemeClr val="tx1"/>
                        </a:solidFill>
                        <a:effectLst/>
                        <a:latin typeface="Times New Roman" pitchFamily="18" charset="0"/>
                        <a:ea typeface="宋体" pitchFamily="2" charset="-122"/>
                      </a:endParaRPr>
                    </a:p>
                  </a:txBody>
                  <a:tcPr marL="90000" marR="90000" marT="46800" marB="46800" anchor="ctr" anchorCtr="1" horzOverflow="overflow">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2000" b="0" i="1" u="none" strike="noStrike" cap="none" normalizeH="0" baseline="0" dirty="0" smtClean="0">
                          <a:ln>
                            <a:noFill/>
                          </a:ln>
                          <a:solidFill>
                            <a:schemeClr val="tx1"/>
                          </a:solidFill>
                          <a:effectLst/>
                          <a:latin typeface="Times New Roman" pitchFamily="18" charset="0"/>
                          <a:ea typeface="宋体" pitchFamily="2" charset="-122"/>
                        </a:rPr>
                        <a:t>n</a:t>
                      </a:r>
                    </a:p>
                  </a:txBody>
                  <a:tcPr marL="90000" marR="90000" marT="46800" marB="46800" anchor="ctr" anchorCtr="1" horzOverflow="overflow">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2000" b="0" i="1" u="none" strike="noStrike" cap="none" normalizeH="0" baseline="0" dirty="0" err="1" smtClean="0">
                          <a:ln>
                            <a:noFill/>
                          </a:ln>
                          <a:solidFill>
                            <a:schemeClr val="tx1"/>
                          </a:solidFill>
                          <a:effectLst/>
                          <a:latin typeface="Times New Roman" pitchFamily="18" charset="0"/>
                          <a:ea typeface="宋体" pitchFamily="2" charset="-122"/>
                        </a:rPr>
                        <a:t>n</a:t>
                      </a:r>
                      <a:r>
                        <a:rPr kumimoji="0" lang="en-US" altLang="zh-CN" sz="2000" b="0" i="0" u="none" strike="noStrike" cap="none" normalizeH="0" baseline="0" dirty="0" err="1" smtClean="0">
                          <a:ln>
                            <a:noFill/>
                          </a:ln>
                          <a:solidFill>
                            <a:schemeClr val="tx1"/>
                          </a:solidFill>
                          <a:effectLst/>
                          <a:latin typeface="Times New Roman" pitchFamily="18" charset="0"/>
                          <a:ea typeface="宋体" pitchFamily="2" charset="-122"/>
                        </a:rPr>
                        <a:t>log</a:t>
                      </a:r>
                      <a:r>
                        <a:rPr kumimoji="0" lang="en-US" altLang="zh-CN" sz="2000" b="0" i="1" u="none" strike="noStrike" cap="none" normalizeH="0" baseline="0" dirty="0" err="1" smtClean="0">
                          <a:ln>
                            <a:noFill/>
                          </a:ln>
                          <a:solidFill>
                            <a:schemeClr val="tx1"/>
                          </a:solidFill>
                          <a:effectLst/>
                          <a:latin typeface="Times New Roman" pitchFamily="18" charset="0"/>
                          <a:ea typeface="宋体" pitchFamily="2" charset="-122"/>
                        </a:rPr>
                        <a:t>n</a:t>
                      </a:r>
                      <a:endParaRPr kumimoji="0" lang="en-US" altLang="zh-CN" sz="2000" b="0" i="1" u="none" strike="noStrike" cap="none" normalizeH="0" baseline="0" dirty="0" smtClean="0">
                        <a:ln>
                          <a:noFill/>
                        </a:ln>
                        <a:solidFill>
                          <a:schemeClr val="tx1"/>
                        </a:solidFill>
                        <a:effectLst/>
                        <a:latin typeface="Times New Roman" pitchFamily="18" charset="0"/>
                        <a:ea typeface="宋体" pitchFamily="2" charset="-122"/>
                      </a:endParaRPr>
                    </a:p>
                  </a:txBody>
                  <a:tcPr marL="90000" marR="90000" marT="46800" marB="46800" anchor="ctr" anchorCtr="1" horzOverflow="overflow">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2000" b="0" i="1" u="none" strike="noStrike" cap="none" normalizeH="0" baseline="0" dirty="0" smtClean="0">
                          <a:ln>
                            <a:noFill/>
                          </a:ln>
                          <a:solidFill>
                            <a:schemeClr val="tx1"/>
                          </a:solidFill>
                          <a:effectLst/>
                          <a:latin typeface="Times New Roman" pitchFamily="18" charset="0"/>
                          <a:ea typeface="宋体" pitchFamily="2" charset="-122"/>
                        </a:rPr>
                        <a:t>n</a:t>
                      </a:r>
                      <a:r>
                        <a:rPr kumimoji="0" lang="en-US" altLang="zh-CN" sz="2000" b="0" i="0" u="none" strike="noStrike" cap="none" normalizeH="0" baseline="30000" dirty="0" smtClean="0">
                          <a:ln>
                            <a:noFill/>
                          </a:ln>
                          <a:solidFill>
                            <a:schemeClr val="tx1"/>
                          </a:solidFill>
                          <a:effectLst/>
                          <a:latin typeface="Times New Roman" pitchFamily="18" charset="0"/>
                          <a:ea typeface="宋体" pitchFamily="2" charset="-122"/>
                        </a:rPr>
                        <a:t>2</a:t>
                      </a:r>
                    </a:p>
                  </a:txBody>
                  <a:tcPr marL="90000" marR="90000" marT="46800" marB="46800" anchor="ctr" anchorCtr="1" horzOverflow="overflow">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2000" b="0" i="1" u="none" strike="noStrike" cap="none" normalizeH="0" baseline="0" dirty="0" smtClean="0">
                          <a:ln>
                            <a:noFill/>
                          </a:ln>
                          <a:solidFill>
                            <a:schemeClr val="tx1"/>
                          </a:solidFill>
                          <a:effectLst/>
                          <a:latin typeface="Times New Roman" pitchFamily="18" charset="0"/>
                          <a:ea typeface="宋体" pitchFamily="2" charset="-122"/>
                        </a:rPr>
                        <a:t>n</a:t>
                      </a:r>
                      <a:r>
                        <a:rPr kumimoji="0" lang="en-US" altLang="zh-CN" sz="2000" b="0" i="0" u="none" strike="noStrike" cap="none" normalizeH="0" baseline="30000" dirty="0" smtClean="0">
                          <a:ln>
                            <a:noFill/>
                          </a:ln>
                          <a:solidFill>
                            <a:schemeClr val="tx1"/>
                          </a:solidFill>
                          <a:effectLst/>
                          <a:latin typeface="Times New Roman" pitchFamily="18" charset="0"/>
                          <a:ea typeface="宋体" pitchFamily="2" charset="-122"/>
                        </a:rPr>
                        <a:t>3</a:t>
                      </a:r>
                    </a:p>
                  </a:txBody>
                  <a:tcPr marL="90000" marR="90000" marT="46800" marB="46800" anchor="ctr" anchorCtr="1" horzOverflow="overflow">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2000" b="0" i="0" u="none" strike="noStrike" cap="none" normalizeH="0" baseline="0" dirty="0" smtClean="0">
                          <a:ln>
                            <a:noFill/>
                          </a:ln>
                          <a:solidFill>
                            <a:schemeClr val="tx1"/>
                          </a:solidFill>
                          <a:effectLst/>
                          <a:latin typeface="Times New Roman" pitchFamily="18" charset="0"/>
                          <a:ea typeface="宋体" pitchFamily="2" charset="-122"/>
                        </a:rPr>
                        <a:t>2</a:t>
                      </a:r>
                      <a:r>
                        <a:rPr kumimoji="0" lang="en-US" altLang="zh-CN" sz="2000" b="0" i="1" u="none" strike="noStrike" cap="none" normalizeH="0" baseline="30000" dirty="0" smtClean="0">
                          <a:ln>
                            <a:noFill/>
                          </a:ln>
                          <a:solidFill>
                            <a:schemeClr val="tx1"/>
                          </a:solidFill>
                          <a:effectLst/>
                          <a:latin typeface="Times New Roman" pitchFamily="18" charset="0"/>
                          <a:ea typeface="宋体" pitchFamily="2" charset="-122"/>
                        </a:rPr>
                        <a:t>n</a:t>
                      </a:r>
                    </a:p>
                  </a:txBody>
                  <a:tcPr marL="90000" marR="90000" marT="46800" marB="46800" anchor="ctr" anchorCtr="1" horzOverflow="overflow">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28625">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4</a:t>
                      </a:r>
                    </a:p>
                  </a:txBody>
                  <a:tcPr marL="90000" marR="90000" marT="46800" marB="46800" anchor="ctr" anchorCtr="1" horzOverflow="overflow">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dirty="0" smtClean="0">
                          <a:ln>
                            <a:noFill/>
                          </a:ln>
                          <a:solidFill>
                            <a:schemeClr val="tx1"/>
                          </a:solidFill>
                          <a:effectLst/>
                          <a:latin typeface="Times New Roman" pitchFamily="18" charset="0"/>
                          <a:ea typeface="宋体"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8</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64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16</a:t>
                      </a:r>
                    </a:p>
                  </a:txBody>
                  <a:tcPr marL="90000" marR="90000" marT="46800" marB="46800" anchor="ctr" anchorCtr="1" horzOverflow="overflow">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65138">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8</a:t>
                      </a:r>
                    </a:p>
                  </a:txBody>
                  <a:tcPr marL="90000" marR="90000" marT="46800" marB="46800" anchor="ctr" anchorCtr="1" horzOverflow="overflow">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3</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8</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24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64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512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256</a:t>
                      </a:r>
                    </a:p>
                  </a:txBody>
                  <a:tcPr marL="90000" marR="90000" marT="46800" marB="46800" anchor="ctr" anchorCtr="1" horzOverflow="overflow">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65138">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16</a:t>
                      </a:r>
                    </a:p>
                  </a:txBody>
                  <a:tcPr marL="90000" marR="90000" marT="46800" marB="46800" anchor="ctr" anchorCtr="1" horzOverflow="overflow">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64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256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4,096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65,536</a:t>
                      </a:r>
                    </a:p>
                  </a:txBody>
                  <a:tcPr marL="90000" marR="90000" marT="46800" marB="46800" anchor="ctr" anchorCtr="1" horzOverflow="overflow">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63550">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32</a:t>
                      </a:r>
                    </a:p>
                  </a:txBody>
                  <a:tcPr marL="90000" marR="90000" marT="46800" marB="46800" anchor="ctr" anchorCtr="1" horzOverflow="overflow">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5</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32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160</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1,024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32,768</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4,294,967,296</a:t>
                      </a:r>
                    </a:p>
                  </a:txBody>
                  <a:tcPr marL="90000" marR="90000" marT="46800" marB="46800" anchor="ctr" anchorCtr="1" horzOverflow="overflow">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65138">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64</a:t>
                      </a:r>
                    </a:p>
                  </a:txBody>
                  <a:tcPr marL="90000" marR="90000" marT="46800" marB="46800" anchor="ctr" anchorCtr="1" horzOverflow="overflow">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64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384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4,094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262,144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1.84 * 10</a:t>
                      </a:r>
                      <a:r>
                        <a:rPr kumimoji="0" lang="en-US" altLang="zh-CN" sz="1800" b="0" i="0" u="none" strike="noStrike" cap="none" normalizeH="0" baseline="30000" smtClean="0">
                          <a:ln>
                            <a:noFill/>
                          </a:ln>
                          <a:solidFill>
                            <a:schemeClr val="tx1"/>
                          </a:solidFill>
                          <a:effectLst/>
                          <a:latin typeface="Times New Roman" pitchFamily="18" charset="0"/>
                          <a:ea typeface="宋体" pitchFamily="2" charset="-122"/>
                        </a:rPr>
                        <a:t>19</a:t>
                      </a:r>
                    </a:p>
                  </a:txBody>
                  <a:tcPr marL="90000" marR="90000" marT="46800" marB="46800" anchor="ctr" anchorCtr="1" horzOverflow="overflow">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465138">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128</a:t>
                      </a:r>
                    </a:p>
                  </a:txBody>
                  <a:tcPr marL="90000" marR="90000" marT="46800" marB="46800" anchor="ctr" anchorCtr="1" horzOverflow="overflow">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7</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128</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896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16,384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2,097,152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3.40 * 10</a:t>
                      </a:r>
                      <a:r>
                        <a:rPr kumimoji="0" lang="en-US" altLang="zh-CN" sz="1800" b="0" i="0" u="none" strike="noStrike" cap="none" normalizeH="0" baseline="30000" smtClean="0">
                          <a:ln>
                            <a:noFill/>
                          </a:ln>
                          <a:solidFill>
                            <a:schemeClr val="tx1"/>
                          </a:solidFill>
                          <a:effectLst/>
                          <a:latin typeface="Times New Roman" pitchFamily="18" charset="0"/>
                          <a:ea typeface="宋体" pitchFamily="2" charset="-122"/>
                        </a:rPr>
                        <a:t>38</a:t>
                      </a:r>
                    </a:p>
                  </a:txBody>
                  <a:tcPr marL="90000" marR="90000" marT="46800" marB="46800" anchor="ctr" anchorCtr="1" horzOverflow="overflow">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465138">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256</a:t>
                      </a:r>
                    </a:p>
                  </a:txBody>
                  <a:tcPr marL="90000" marR="90000" marT="46800" marB="46800" anchor="ctr" anchorCtr="1" horzOverflow="overflow">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8</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256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2,048</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65,536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16,777,216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1.15 * 10</a:t>
                      </a:r>
                      <a:r>
                        <a:rPr kumimoji="0" lang="en-US" altLang="zh-CN" sz="1800" b="0" i="0" u="none" strike="noStrike" cap="none" normalizeH="0" baseline="30000" smtClean="0">
                          <a:ln>
                            <a:noFill/>
                          </a:ln>
                          <a:solidFill>
                            <a:schemeClr val="tx1"/>
                          </a:solidFill>
                          <a:effectLst/>
                          <a:latin typeface="Times New Roman" pitchFamily="18" charset="0"/>
                          <a:ea typeface="宋体" pitchFamily="2" charset="-122"/>
                        </a:rPr>
                        <a:t>77</a:t>
                      </a:r>
                    </a:p>
                  </a:txBody>
                  <a:tcPr marL="90000" marR="90000" marT="46800" marB="46800" anchor="ctr" anchorCtr="1" horzOverflow="overflow">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463550">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512</a:t>
                      </a:r>
                    </a:p>
                  </a:txBody>
                  <a:tcPr marL="90000" marR="90000" marT="46800" marB="46800" anchor="ctr" anchorCtr="1" horzOverflow="overflow">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9</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512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4,608</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262,144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134,217,728</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1.34 * 10</a:t>
                      </a:r>
                      <a:r>
                        <a:rPr kumimoji="0" lang="en-US" altLang="zh-CN" sz="1800" b="0" i="0" u="none" strike="noStrike" cap="none" normalizeH="0" baseline="30000" smtClean="0">
                          <a:ln>
                            <a:noFill/>
                          </a:ln>
                          <a:solidFill>
                            <a:schemeClr val="tx1"/>
                          </a:solidFill>
                          <a:effectLst/>
                          <a:latin typeface="Times New Roman" pitchFamily="18" charset="0"/>
                          <a:ea typeface="宋体" pitchFamily="2" charset="-122"/>
                        </a:rPr>
                        <a:t>154</a:t>
                      </a:r>
                    </a:p>
                  </a:txBody>
                  <a:tcPr marL="90000" marR="90000" marT="46800" marB="46800" anchor="ctr" anchorCtr="1" horzOverflow="overflow">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465138">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1024</a:t>
                      </a:r>
                    </a:p>
                  </a:txBody>
                  <a:tcPr marL="90000" marR="90000" marT="46800" marB="46800" anchor="ctr" anchorCtr="1" horzOverflow="overflow">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10</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1,024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10,240</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1,048,576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smtClean="0">
                          <a:ln>
                            <a:noFill/>
                          </a:ln>
                          <a:solidFill>
                            <a:schemeClr val="tx1"/>
                          </a:solidFill>
                          <a:effectLst/>
                          <a:latin typeface="Times New Roman" pitchFamily="18" charset="0"/>
                          <a:ea typeface="宋体" pitchFamily="2" charset="-122"/>
                        </a:rPr>
                        <a:t>1,073,741,824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110000"/>
                        <a:buFont typeface="Wingdings" pitchFamily="2" charset="2"/>
                        <a:buNone/>
                        <a:tabLst/>
                      </a:pPr>
                      <a:r>
                        <a:rPr kumimoji="0" lang="en-US" altLang="zh-CN" sz="1800" b="0" i="0" u="none" strike="noStrike" cap="none" normalizeH="0" baseline="0" dirty="0" smtClean="0">
                          <a:ln>
                            <a:noFill/>
                          </a:ln>
                          <a:solidFill>
                            <a:schemeClr val="tx1"/>
                          </a:solidFill>
                          <a:effectLst/>
                          <a:latin typeface="Times New Roman" pitchFamily="18" charset="0"/>
                          <a:ea typeface="宋体" pitchFamily="2" charset="-122"/>
                        </a:rPr>
                        <a:t>1.79 * 10</a:t>
                      </a:r>
                      <a:r>
                        <a:rPr kumimoji="0" lang="en-US" altLang="zh-CN" sz="1800" b="0" i="0" u="none" strike="noStrike" cap="none" normalizeH="0" baseline="30000" dirty="0" smtClean="0">
                          <a:ln>
                            <a:noFill/>
                          </a:ln>
                          <a:solidFill>
                            <a:schemeClr val="tx1"/>
                          </a:solidFill>
                          <a:effectLst/>
                          <a:latin typeface="Times New Roman" pitchFamily="18" charset="0"/>
                          <a:ea typeface="宋体" pitchFamily="2" charset="-122"/>
                        </a:rPr>
                        <a:t>308</a:t>
                      </a:r>
                    </a:p>
                  </a:txBody>
                  <a:tcPr marL="90000" marR="90000" marT="46800" marB="46800" anchor="ctr" anchorCtr="1" horzOverflow="overflow">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bl>
          </a:graphicData>
        </a:graphic>
      </p:graphicFrame>
      <p:sp>
        <p:nvSpPr>
          <p:cNvPr id="5" name="Content Placeholder 4"/>
          <p:cNvSpPr>
            <a:spLocks noGrp="1"/>
          </p:cNvSpPr>
          <p:nvPr>
            <p:ph sz="quarter" idx="10"/>
          </p:nvPr>
        </p:nvSpPr>
        <p:spPr/>
        <p:txBody>
          <a:bodyPr>
            <a:normAutofit/>
          </a:bodyPr>
          <a:lstStyle/>
          <a:p>
            <a:r>
              <a:rPr lang="en-US" altLang="zh-CN" sz="4000" dirty="0">
                <a:latin typeface="+mj-lt"/>
              </a:rPr>
              <a:t>The Growth Rate of the Six  Popular  </a:t>
            </a:r>
            <a:r>
              <a:rPr lang="en-US" altLang="zh-CN" sz="4000" dirty="0" smtClean="0">
                <a:latin typeface="+mj-lt"/>
              </a:rPr>
              <a:t>functions</a:t>
            </a:r>
            <a:endParaRPr lang="en-US" altLang="zh-CN" sz="4000" dirty="0">
              <a:latin typeface="+mj-lt"/>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845280" y="306720"/>
              <a:ext cx="6684120" cy="2358720"/>
            </p14:xfrm>
          </p:contentPart>
        </mc:Choice>
        <mc:Fallback>
          <p:pic>
            <p:nvPicPr>
              <p:cNvPr id="2" name="Ink 1"/>
              <p:cNvPicPr/>
              <p:nvPr/>
            </p:nvPicPr>
            <p:blipFill>
              <a:blip r:embed="rId4"/>
              <a:stretch>
                <a:fillRect/>
              </a:stretch>
            </p:blipFill>
            <p:spPr>
              <a:xfrm>
                <a:off x="839880" y="298800"/>
                <a:ext cx="6697800" cy="2372760"/>
              </a:xfrm>
              <a:prstGeom prst="rect">
                <a:avLst/>
              </a:prstGeom>
            </p:spPr>
          </p:pic>
        </mc:Fallback>
      </mc:AlternateContent>
    </p:spTree>
    <p:extLst>
      <p:ext uri="{BB962C8B-B14F-4D97-AF65-F5344CB8AC3E}">
        <p14:creationId xmlns:p14="http://schemas.microsoft.com/office/powerpoint/2010/main" val="40287205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Content Placeholder 1"/>
          <p:cNvSpPr>
            <a:spLocks noGrp="1"/>
          </p:cNvSpPr>
          <p:nvPr>
            <p:ph idx="1"/>
          </p:nvPr>
        </p:nvSpPr>
        <p:spPr/>
        <p:txBody>
          <a:bodyPr/>
          <a:lstStyle/>
          <a:p>
            <a:pPr fontAlgn="base">
              <a:spcAft>
                <a:spcPct val="0"/>
              </a:spcAft>
            </a:pPr>
            <a:r>
              <a:rPr lang="en-US" b="1" dirty="0" smtClean="0"/>
              <a:t>COURSE DESCRIPTION</a:t>
            </a:r>
            <a:r>
              <a:rPr lang="en-US" dirty="0" smtClean="0"/>
              <a:t>:</a:t>
            </a:r>
          </a:p>
          <a:p>
            <a:pPr indent="17463" algn="just"/>
            <a:r>
              <a:rPr lang="en-IN" dirty="0" smtClean="0"/>
              <a:t>The course covers design, implementation and applications of data structures including trees and graphs. The course covers algorithm design techniques using examples from sorting, searching, graph theory, networking and number theory.</a:t>
            </a:r>
          </a:p>
          <a:p>
            <a:pPr indent="17463" algn="just"/>
            <a:r>
              <a:rPr lang="en-IN" dirty="0" smtClean="0"/>
              <a:t>The scope of the designs will include complexity issues and suitability issues. </a:t>
            </a:r>
            <a:endParaRPr lang="en-US" dirty="0" smtClean="0"/>
          </a:p>
        </p:txBody>
      </p:sp>
      <p:sp>
        <p:nvSpPr>
          <p:cNvPr id="3" name="Content Placeholder 2"/>
          <p:cNvSpPr>
            <a:spLocks noGrp="1"/>
          </p:cNvSpPr>
          <p:nvPr>
            <p:ph sz="quarter" idx="10"/>
          </p:nvPr>
        </p:nvSpPr>
        <p:spPr/>
        <p:txBody>
          <a:bodyPr/>
          <a:lstStyle/>
          <a:p>
            <a:pPr>
              <a:buFont typeface="Arial" charset="0"/>
              <a:buNone/>
              <a:defRPr/>
            </a:pPr>
            <a:r>
              <a:rPr lang="en-US" dirty="0" smtClean="0"/>
              <a:t>Course Introduction</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410">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4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0"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altLang="zh-CN" dirty="0"/>
              <a:t>Common growth rates</a:t>
            </a:r>
            <a:endParaRPr lang="en-IN" dirty="0"/>
          </a:p>
        </p:txBody>
      </p:sp>
      <p:graphicFrame>
        <p:nvGraphicFramePr>
          <p:cNvPr id="17411" name="Object 15"/>
          <p:cNvGraphicFramePr>
            <a:graphicFrameLocks noChangeAspect="1"/>
          </p:cNvGraphicFramePr>
          <p:nvPr>
            <p:extLst>
              <p:ext uri="{D42A27DB-BD31-4B8C-83A1-F6EECF244321}">
                <p14:modId xmlns:p14="http://schemas.microsoft.com/office/powerpoint/2010/main" val="2999876069"/>
              </p:ext>
            </p:extLst>
          </p:nvPr>
        </p:nvGraphicFramePr>
        <p:xfrm>
          <a:off x="914400" y="1524000"/>
          <a:ext cx="7317546" cy="4864100"/>
        </p:xfrm>
        <a:graphic>
          <a:graphicData uri="http://schemas.openxmlformats.org/presentationml/2006/ole">
            <mc:AlternateContent xmlns:mc="http://schemas.openxmlformats.org/markup-compatibility/2006">
              <mc:Choice xmlns:v="urn:schemas-microsoft-com:vml" Requires="v">
                <p:oleObj spid="_x0000_s3107" name="Bitmap Image" r:id="rId3" imgW="0" imgH="0" progId="Paint.Picture">
                  <p:embed/>
                </p:oleObj>
              </mc:Choice>
              <mc:Fallback>
                <p:oleObj name="Bitmap Image" r:id="rId3" imgW="0" imgH="0" progId="Paint.Picture">
                  <p:embed/>
                  <p:pic>
                    <p:nvPicPr>
                      <p:cNvPr id="17411" name="Object 1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524000"/>
                        <a:ext cx="7317546" cy="4864100"/>
                      </a:xfrm>
                      <a:prstGeom prst="rect">
                        <a:avLst/>
                      </a:prstGeom>
                      <a:noFill/>
                      <a:ln>
                        <a:noFill/>
                      </a:ln>
                      <a:effectLst/>
                      <a:extLst/>
                    </p:spPr>
                  </p:pic>
                </p:oleObj>
              </mc:Fallback>
            </mc:AlternateContent>
          </a:graphicData>
        </a:graphic>
      </p:graphicFrame>
      <mc:AlternateContent xmlns:mc="http://schemas.openxmlformats.org/markup-compatibility/2006">
        <mc:Choice xmlns:p14="http://schemas.microsoft.com/office/powerpoint/2010/main" Requires="p14">
          <p:contentPart p14:bwMode="auto" r:id="rId5">
            <p14:nvContentPartPr>
              <p14:cNvPr id="2" name="Ink 1"/>
              <p14:cNvContentPartPr/>
              <p14:nvPr/>
            </p14:nvContentPartPr>
            <p14:xfrm>
              <a:off x="1190160" y="1213920"/>
              <a:ext cx="6629760" cy="4858200"/>
            </p14:xfrm>
          </p:contentPart>
        </mc:Choice>
        <mc:Fallback>
          <p:pic>
            <p:nvPicPr>
              <p:cNvPr id="2" name="Ink 1"/>
              <p:cNvPicPr/>
              <p:nvPr/>
            </p:nvPicPr>
            <p:blipFill>
              <a:blip r:embed="rId6"/>
              <a:stretch>
                <a:fillRect/>
              </a:stretch>
            </p:blipFill>
            <p:spPr>
              <a:xfrm>
                <a:off x="1184400" y="1206720"/>
                <a:ext cx="6642360" cy="4871880"/>
              </a:xfrm>
              <a:prstGeom prst="rect">
                <a:avLst/>
              </a:prstGeom>
            </p:spPr>
          </p:pic>
        </mc:Fallback>
      </mc:AlternateContent>
    </p:spTree>
    <p:extLst>
      <p:ext uri="{BB962C8B-B14F-4D97-AF65-F5344CB8AC3E}">
        <p14:creationId xmlns:p14="http://schemas.microsoft.com/office/powerpoint/2010/main" val="79665386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r>
              <a:rPr lang="en-US" dirty="0" smtClean="0"/>
              <a:t>Another Method to calculate Complexity</a:t>
            </a:r>
            <a:endParaRPr lang="en-IN" dirty="0"/>
          </a:p>
        </p:txBody>
      </p:sp>
    </p:spTree>
    <p:extLst>
      <p:ext uri="{BB962C8B-B14F-4D97-AF65-F5344CB8AC3E}">
        <p14:creationId xmlns:p14="http://schemas.microsoft.com/office/powerpoint/2010/main" val="284483225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p:txBody>
          <a:bodyPr>
            <a:normAutofit/>
          </a:bodyPr>
          <a:lstStyle/>
          <a:p>
            <a:pPr>
              <a:buFont typeface="Wingdings" panose="05000000000000000000" pitchFamily="2" charset="2"/>
              <a:buChar char="v"/>
            </a:pPr>
            <a:r>
              <a:rPr lang="en-IN" sz="2400" dirty="0"/>
              <a:t>Algorithms can be measured in a machine-independent way using the Random Access Machine (RAM) model. </a:t>
            </a:r>
            <a:endParaRPr lang="en-IN" sz="2400" dirty="0" smtClean="0"/>
          </a:p>
          <a:p>
            <a:pPr>
              <a:buFont typeface="Wingdings" panose="05000000000000000000" pitchFamily="2" charset="2"/>
              <a:buChar char="v"/>
            </a:pPr>
            <a:r>
              <a:rPr lang="en-IN" sz="2400" dirty="0" smtClean="0"/>
              <a:t>This </a:t>
            </a:r>
            <a:r>
              <a:rPr lang="en-IN" sz="2400" dirty="0"/>
              <a:t>model assumes a single processor. </a:t>
            </a:r>
            <a:endParaRPr lang="en-IN" sz="2400" dirty="0" smtClean="0"/>
          </a:p>
          <a:p>
            <a:pPr>
              <a:buFont typeface="Wingdings" panose="05000000000000000000" pitchFamily="2" charset="2"/>
              <a:buChar char="v"/>
            </a:pPr>
            <a:r>
              <a:rPr lang="en-IN" sz="2400" dirty="0" smtClean="0"/>
              <a:t>In </a:t>
            </a:r>
            <a:r>
              <a:rPr lang="en-IN" sz="2400" dirty="0"/>
              <a:t>the RAM model, instructions are executed one after the other, with no concurrent operations. </a:t>
            </a:r>
            <a:endParaRPr lang="en-IN" sz="2400" dirty="0" smtClean="0"/>
          </a:p>
          <a:p>
            <a:pPr>
              <a:buFont typeface="Wingdings" panose="05000000000000000000" pitchFamily="2" charset="2"/>
              <a:buChar char="v"/>
            </a:pPr>
            <a:r>
              <a:rPr lang="en-IN" sz="2400" dirty="0" smtClean="0"/>
              <a:t>This </a:t>
            </a:r>
            <a:r>
              <a:rPr lang="en-IN" sz="2400" dirty="0"/>
              <a:t>model of computation is an abstraction that allows us to compare algorithms on the basis of performance. </a:t>
            </a:r>
            <a:endParaRPr lang="en-IN" sz="2400" dirty="0" smtClean="0"/>
          </a:p>
        </p:txBody>
      </p:sp>
      <p:sp>
        <p:nvSpPr>
          <p:cNvPr id="3" name="Content Placeholder 2"/>
          <p:cNvSpPr>
            <a:spLocks noGrp="1"/>
          </p:cNvSpPr>
          <p:nvPr>
            <p:ph sz="quarter" idx="10"/>
          </p:nvPr>
        </p:nvSpPr>
        <p:spPr/>
        <p:txBody>
          <a:bodyPr/>
          <a:lstStyle/>
          <a:p>
            <a:r>
              <a:rPr lang="en-IN" dirty="0"/>
              <a:t>Random Access Machine model</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2909520" y="306720"/>
              <a:ext cx="4768920" cy="3372480"/>
            </p14:xfrm>
          </p:contentPart>
        </mc:Choice>
        <mc:Fallback>
          <p:pic>
            <p:nvPicPr>
              <p:cNvPr id="2" name="Ink 1"/>
              <p:cNvPicPr/>
              <p:nvPr/>
            </p:nvPicPr>
            <p:blipFill>
              <a:blip r:embed="rId3"/>
              <a:stretch>
                <a:fillRect/>
              </a:stretch>
            </p:blipFill>
            <p:spPr>
              <a:xfrm>
                <a:off x="2902680" y="299520"/>
                <a:ext cx="4780800" cy="3385440"/>
              </a:xfrm>
              <a:prstGeom prst="rect">
                <a:avLst/>
              </a:prstGeom>
            </p:spPr>
          </p:pic>
        </mc:Fallback>
      </mc:AlternateContent>
    </p:spTree>
    <p:extLst>
      <p:ext uri="{BB962C8B-B14F-4D97-AF65-F5344CB8AC3E}">
        <p14:creationId xmlns:p14="http://schemas.microsoft.com/office/powerpoint/2010/main" val="235422632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p:txBody>
          <a:bodyPr>
            <a:normAutofit/>
          </a:bodyPr>
          <a:lstStyle/>
          <a:p>
            <a:pPr marL="0" indent="0">
              <a:buNone/>
            </a:pPr>
            <a:r>
              <a:rPr lang="en-IN" sz="2400" dirty="0" smtClean="0"/>
              <a:t>The </a:t>
            </a:r>
            <a:r>
              <a:rPr lang="en-IN" sz="2400" dirty="0"/>
              <a:t>assumptions made in the RAM model to accomplish this are:</a:t>
            </a:r>
          </a:p>
          <a:p>
            <a:pPr>
              <a:buFont typeface="Wingdings" panose="05000000000000000000" pitchFamily="2" charset="2"/>
              <a:buChar char="v"/>
            </a:pPr>
            <a:r>
              <a:rPr lang="en-IN" sz="2400" dirty="0"/>
              <a:t>Each simple operation takes 1 time step</a:t>
            </a:r>
            <a:r>
              <a:rPr lang="en-IN" sz="2400" dirty="0" smtClean="0"/>
              <a:t>.</a:t>
            </a:r>
          </a:p>
          <a:p>
            <a:pPr>
              <a:buFont typeface="Wingdings" panose="05000000000000000000" pitchFamily="2" charset="2"/>
              <a:buChar char="v"/>
            </a:pPr>
            <a:r>
              <a:rPr lang="en-IN" sz="2400" dirty="0" smtClean="0"/>
              <a:t>Loops </a:t>
            </a:r>
            <a:r>
              <a:rPr lang="en-IN" sz="2400" dirty="0"/>
              <a:t>and subroutines are not simple operations</a:t>
            </a:r>
            <a:r>
              <a:rPr lang="en-IN" sz="2400" dirty="0" smtClean="0"/>
              <a:t>.</a:t>
            </a:r>
          </a:p>
          <a:p>
            <a:pPr>
              <a:buFont typeface="Wingdings" panose="05000000000000000000" pitchFamily="2" charset="2"/>
              <a:buChar char="v"/>
            </a:pPr>
            <a:r>
              <a:rPr lang="en-IN" sz="2400" dirty="0" smtClean="0"/>
              <a:t>Each </a:t>
            </a:r>
            <a:r>
              <a:rPr lang="en-IN" sz="2400" dirty="0"/>
              <a:t>memory access takes one time step, and there is no shortage of memory</a:t>
            </a:r>
            <a:r>
              <a:rPr lang="en-IN" sz="2400" dirty="0" smtClean="0"/>
              <a:t>.</a:t>
            </a:r>
          </a:p>
          <a:p>
            <a:pPr>
              <a:buFont typeface="Wingdings" panose="05000000000000000000" pitchFamily="2" charset="2"/>
              <a:buChar char="v"/>
            </a:pPr>
            <a:r>
              <a:rPr lang="en-IN" sz="2400" dirty="0" smtClean="0"/>
              <a:t>For </a:t>
            </a:r>
            <a:r>
              <a:rPr lang="en-IN" sz="2400" dirty="0"/>
              <a:t>any given problem the running time of an algorithms is assumed to be the number of time steps. The space used by an algorithm is assumed to be the number of RAM memory cells.</a:t>
            </a:r>
            <a:endParaRPr lang="en-US" altLang="zh-TW" sz="2400" dirty="0"/>
          </a:p>
        </p:txBody>
      </p:sp>
      <p:sp>
        <p:nvSpPr>
          <p:cNvPr id="3" name="Content Placeholder 2"/>
          <p:cNvSpPr>
            <a:spLocks noGrp="1"/>
          </p:cNvSpPr>
          <p:nvPr>
            <p:ph sz="quarter" idx="10"/>
          </p:nvPr>
        </p:nvSpPr>
        <p:spPr/>
        <p:txBody>
          <a:bodyPr/>
          <a:lstStyle/>
          <a:p>
            <a:r>
              <a:rPr lang="en-IN" dirty="0"/>
              <a:t>Random Access Machine model</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195720" y="2698200"/>
              <a:ext cx="4638240" cy="3051360"/>
            </p14:xfrm>
          </p:contentPart>
        </mc:Choice>
        <mc:Fallback>
          <p:pic>
            <p:nvPicPr>
              <p:cNvPr id="2" name="Ink 1"/>
              <p:cNvPicPr/>
              <p:nvPr/>
            </p:nvPicPr>
            <p:blipFill>
              <a:blip r:embed="rId3"/>
              <a:stretch>
                <a:fillRect/>
              </a:stretch>
            </p:blipFill>
            <p:spPr>
              <a:xfrm>
                <a:off x="3191400" y="2689200"/>
                <a:ext cx="4645800" cy="3064680"/>
              </a:xfrm>
              <a:prstGeom prst="rect">
                <a:avLst/>
              </a:prstGeom>
            </p:spPr>
          </p:pic>
        </mc:Fallback>
      </mc:AlternateContent>
    </p:spTree>
    <p:extLst>
      <p:ext uri="{BB962C8B-B14F-4D97-AF65-F5344CB8AC3E}">
        <p14:creationId xmlns:p14="http://schemas.microsoft.com/office/powerpoint/2010/main" val="108457016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p:txBody>
          <a:bodyPr>
            <a:noAutofit/>
          </a:bodyPr>
          <a:lstStyle/>
          <a:p>
            <a:pPr marL="0" indent="0">
              <a:buNone/>
            </a:pPr>
            <a:r>
              <a:rPr lang="en-IN" sz="2400" dirty="0" smtClean="0"/>
              <a:t>A set </a:t>
            </a:r>
            <a:r>
              <a:rPr lang="en-IN" sz="2400" dirty="0"/>
              <a:t>of high-level primitive </a:t>
            </a:r>
            <a:r>
              <a:rPr lang="en-IN" sz="2400" dirty="0" smtClean="0"/>
              <a:t>operations that </a:t>
            </a:r>
            <a:r>
              <a:rPr lang="en-IN" sz="2400" dirty="0"/>
              <a:t>are largely independent from the programming language used and can be </a:t>
            </a:r>
            <a:r>
              <a:rPr lang="en-IN" sz="2400" dirty="0" smtClean="0"/>
              <a:t>identified  also in the pseudo-code. </a:t>
            </a:r>
          </a:p>
          <a:p>
            <a:pPr marL="0" indent="0">
              <a:buNone/>
            </a:pPr>
            <a:r>
              <a:rPr lang="en-IN" sz="2400" dirty="0" smtClean="0"/>
              <a:t>Primitive operations include the following: -</a:t>
            </a:r>
          </a:p>
          <a:p>
            <a:pPr>
              <a:buFont typeface="Wingdings" panose="05000000000000000000" pitchFamily="2" charset="2"/>
              <a:buChar char="v"/>
            </a:pPr>
            <a:r>
              <a:rPr lang="en-IN" sz="2400" dirty="0" smtClean="0"/>
              <a:t>Assigning  a </a:t>
            </a:r>
            <a:r>
              <a:rPr lang="en-IN" sz="2400" dirty="0"/>
              <a:t>value to a variable</a:t>
            </a:r>
          </a:p>
          <a:p>
            <a:pPr>
              <a:buFont typeface="Wingdings" panose="05000000000000000000" pitchFamily="2" charset="2"/>
              <a:buChar char="v"/>
            </a:pPr>
            <a:r>
              <a:rPr lang="en-IN" sz="2400" dirty="0"/>
              <a:t>Calling a method</a:t>
            </a:r>
          </a:p>
          <a:p>
            <a:pPr>
              <a:buFont typeface="Wingdings" panose="05000000000000000000" pitchFamily="2" charset="2"/>
              <a:buChar char="v"/>
            </a:pPr>
            <a:r>
              <a:rPr lang="en-IN" sz="2400" dirty="0" smtClean="0"/>
              <a:t>Performing </a:t>
            </a:r>
            <a:r>
              <a:rPr lang="en-IN" sz="2400" dirty="0"/>
              <a:t>an arithmetic operation (for example, adding two numbers).</a:t>
            </a:r>
          </a:p>
          <a:p>
            <a:pPr>
              <a:buFont typeface="Wingdings" panose="05000000000000000000" pitchFamily="2" charset="2"/>
              <a:buChar char="v"/>
            </a:pPr>
            <a:r>
              <a:rPr lang="en-IN" sz="2400" dirty="0"/>
              <a:t>Comparing two numbers</a:t>
            </a:r>
          </a:p>
          <a:p>
            <a:pPr>
              <a:buFont typeface="Wingdings" panose="05000000000000000000" pitchFamily="2" charset="2"/>
              <a:buChar char="v"/>
            </a:pPr>
            <a:r>
              <a:rPr lang="en-IN" sz="2400" dirty="0"/>
              <a:t>Indexing, into an array</a:t>
            </a:r>
          </a:p>
          <a:p>
            <a:pPr>
              <a:buFont typeface="Wingdings" panose="05000000000000000000" pitchFamily="2" charset="2"/>
              <a:buChar char="v"/>
            </a:pPr>
            <a:r>
              <a:rPr lang="en-IN" sz="2400" dirty="0"/>
              <a:t>Following an object reference</a:t>
            </a:r>
          </a:p>
          <a:p>
            <a:pPr>
              <a:buFont typeface="Wingdings" panose="05000000000000000000" pitchFamily="2" charset="2"/>
              <a:buChar char="v"/>
            </a:pPr>
            <a:r>
              <a:rPr lang="en-IN" sz="2400" dirty="0"/>
              <a:t>Returning, from a method.</a:t>
            </a:r>
            <a:endParaRPr lang="en-US" altLang="zh-TW" sz="2400" dirty="0"/>
          </a:p>
        </p:txBody>
      </p:sp>
      <p:sp>
        <p:nvSpPr>
          <p:cNvPr id="3" name="Content Placeholder 2"/>
          <p:cNvSpPr>
            <a:spLocks noGrp="1"/>
          </p:cNvSpPr>
          <p:nvPr>
            <p:ph sz="quarter" idx="10"/>
          </p:nvPr>
        </p:nvSpPr>
        <p:spPr/>
        <p:txBody>
          <a:bodyPr/>
          <a:lstStyle/>
          <a:p>
            <a:r>
              <a:rPr lang="en-IN" dirty="0"/>
              <a:t>Random Access Machine model</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392640" y="3459600"/>
              <a:ext cx="2063520" cy="3076920"/>
            </p14:xfrm>
          </p:contentPart>
        </mc:Choice>
        <mc:Fallback>
          <p:pic>
            <p:nvPicPr>
              <p:cNvPr id="2" name="Ink 1"/>
              <p:cNvPicPr/>
              <p:nvPr/>
            </p:nvPicPr>
            <p:blipFill>
              <a:blip r:embed="rId3"/>
              <a:stretch>
                <a:fillRect/>
              </a:stretch>
            </p:blipFill>
            <p:spPr>
              <a:xfrm>
                <a:off x="3386880" y="3453480"/>
                <a:ext cx="2073600" cy="3091680"/>
              </a:xfrm>
              <a:prstGeom prst="rect">
                <a:avLst/>
              </a:prstGeom>
            </p:spPr>
          </p:pic>
        </mc:Fallback>
      </mc:AlternateContent>
    </p:spTree>
    <p:extLst>
      <p:ext uri="{BB962C8B-B14F-4D97-AF65-F5344CB8AC3E}">
        <p14:creationId xmlns:p14="http://schemas.microsoft.com/office/powerpoint/2010/main" val="21694301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IN" dirty="0"/>
              <a:t>Counting Primitive Operations</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447800"/>
            <a:ext cx="7848600" cy="495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605880" y="1802160"/>
              <a:ext cx="8502120" cy="4538160"/>
            </p14:xfrm>
          </p:contentPart>
        </mc:Choice>
        <mc:Fallback>
          <p:pic>
            <p:nvPicPr>
              <p:cNvPr id="2" name="Ink 1"/>
              <p:cNvPicPr/>
              <p:nvPr/>
            </p:nvPicPr>
            <p:blipFill>
              <a:blip r:embed="rId4"/>
              <a:stretch>
                <a:fillRect/>
              </a:stretch>
            </p:blipFill>
            <p:spPr>
              <a:xfrm>
                <a:off x="599040" y="1796760"/>
                <a:ext cx="8514360" cy="4548240"/>
              </a:xfrm>
              <a:prstGeom prst="rect">
                <a:avLst/>
              </a:prstGeom>
            </p:spPr>
          </p:pic>
        </mc:Fallback>
      </mc:AlternateContent>
    </p:spTree>
    <p:extLst>
      <p:ext uri="{BB962C8B-B14F-4D97-AF65-F5344CB8AC3E}">
        <p14:creationId xmlns:p14="http://schemas.microsoft.com/office/powerpoint/2010/main" val="141233004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p:txBody>
          <a:bodyPr>
            <a:noAutofit/>
          </a:bodyPr>
          <a:lstStyle/>
          <a:p>
            <a:pPr marL="0" indent="0">
              <a:buNone/>
            </a:pPr>
            <a:r>
              <a:rPr lang="en-IN" dirty="0" smtClean="0"/>
              <a:t>Total Count(Best and Worst Case) :-</a:t>
            </a:r>
          </a:p>
          <a:p>
            <a:pPr>
              <a:buFont typeface="Wingdings" panose="05000000000000000000" pitchFamily="2" charset="2"/>
              <a:buChar char="v"/>
            </a:pPr>
            <a:r>
              <a:rPr lang="en-IN" dirty="0" smtClean="0"/>
              <a:t>The </a:t>
            </a:r>
            <a:r>
              <a:rPr lang="en-IN" dirty="0"/>
              <a:t>number of primitive operations </a:t>
            </a:r>
            <a:r>
              <a:rPr lang="en-IN" dirty="0" smtClean="0"/>
              <a:t> t(n</a:t>
            </a:r>
            <a:r>
              <a:rPr lang="en-IN" dirty="0"/>
              <a:t>) executed by algorithm </a:t>
            </a:r>
            <a:r>
              <a:rPr lang="en-IN" dirty="0" err="1" smtClean="0"/>
              <a:t>arrayMax</a:t>
            </a:r>
            <a:r>
              <a:rPr lang="en-IN" dirty="0" smtClean="0"/>
              <a:t> </a:t>
            </a:r>
            <a:r>
              <a:rPr lang="en-IN" dirty="0"/>
              <a:t>is at least </a:t>
            </a:r>
            <a:r>
              <a:rPr lang="en-IN" dirty="0" smtClean="0"/>
              <a:t> :-</a:t>
            </a:r>
            <a:endParaRPr lang="en-IN" dirty="0"/>
          </a:p>
          <a:p>
            <a:pPr marL="0" indent="0"/>
            <a:r>
              <a:rPr lang="en-IN" dirty="0" smtClean="0"/>
              <a:t>                          2+1+n+4(n-1)+1=5n</a:t>
            </a:r>
            <a:endParaRPr lang="en-IN" dirty="0"/>
          </a:p>
          <a:p>
            <a:pPr>
              <a:buFont typeface="Wingdings" panose="05000000000000000000" pitchFamily="2" charset="2"/>
              <a:buChar char="v"/>
            </a:pPr>
            <a:r>
              <a:rPr lang="en-IN" dirty="0"/>
              <a:t>and at </a:t>
            </a:r>
            <a:r>
              <a:rPr lang="en-IN" dirty="0" smtClean="0"/>
              <a:t>most:-</a:t>
            </a:r>
            <a:endParaRPr lang="en-IN" dirty="0"/>
          </a:p>
          <a:p>
            <a:pPr marL="0" indent="0"/>
            <a:r>
              <a:rPr lang="en-IN" dirty="0" smtClean="0"/>
              <a:t>                          2+1+n+6(n-1)+1=7n-2.</a:t>
            </a:r>
          </a:p>
          <a:p>
            <a:pPr>
              <a:buFont typeface="Wingdings" panose="05000000000000000000" pitchFamily="2" charset="2"/>
              <a:buChar char="v"/>
            </a:pPr>
            <a:r>
              <a:rPr lang="en-IN" dirty="0" smtClean="0"/>
              <a:t>The </a:t>
            </a:r>
            <a:r>
              <a:rPr lang="en-IN" dirty="0"/>
              <a:t>best case (t(n) = 5n) occurs when A[O] is the maximum element, so that </a:t>
            </a:r>
            <a:r>
              <a:rPr lang="en-IN" dirty="0" smtClean="0"/>
              <a:t>variable </a:t>
            </a:r>
            <a:r>
              <a:rPr lang="en-IN" dirty="0" err="1" smtClean="0"/>
              <a:t>currentMax</a:t>
            </a:r>
            <a:r>
              <a:rPr lang="en-IN" dirty="0" smtClean="0"/>
              <a:t> </a:t>
            </a:r>
            <a:r>
              <a:rPr lang="en-IN" dirty="0"/>
              <a:t>is never </a:t>
            </a:r>
            <a:r>
              <a:rPr lang="en-IN" dirty="0" smtClean="0"/>
              <a:t>reassigned.</a:t>
            </a:r>
          </a:p>
          <a:p>
            <a:pPr>
              <a:buFont typeface="Wingdings" panose="05000000000000000000" pitchFamily="2" charset="2"/>
              <a:buChar char="v"/>
            </a:pPr>
            <a:r>
              <a:rPr lang="en-IN" dirty="0" smtClean="0"/>
              <a:t>The </a:t>
            </a:r>
            <a:r>
              <a:rPr lang="en-IN" dirty="0"/>
              <a:t>worst case (t(n) = 7n </a:t>
            </a:r>
            <a:r>
              <a:rPr lang="en-IN" dirty="0" smtClean="0"/>
              <a:t>- 2</a:t>
            </a:r>
            <a:r>
              <a:rPr lang="en-IN" dirty="0"/>
              <a:t>) occurs </a:t>
            </a:r>
            <a:r>
              <a:rPr lang="en-IN" dirty="0" smtClean="0"/>
              <a:t>when the </a:t>
            </a:r>
            <a:r>
              <a:rPr lang="en-IN" dirty="0"/>
              <a:t>elements are sorted in increasing order, so that variable </a:t>
            </a:r>
            <a:r>
              <a:rPr lang="en-IN" dirty="0" err="1"/>
              <a:t>currentMax</a:t>
            </a:r>
            <a:r>
              <a:rPr lang="en-IN" dirty="0"/>
              <a:t> is </a:t>
            </a:r>
            <a:r>
              <a:rPr lang="en-IN" dirty="0" smtClean="0"/>
              <a:t>reassigned at </a:t>
            </a:r>
            <a:r>
              <a:rPr lang="en-IN" dirty="0"/>
              <a:t>each iteration of the for </a:t>
            </a:r>
            <a:r>
              <a:rPr lang="en-IN" dirty="0" smtClean="0"/>
              <a:t>loop.</a:t>
            </a:r>
            <a:endParaRPr lang="en-US" altLang="zh-TW" dirty="0"/>
          </a:p>
        </p:txBody>
      </p:sp>
      <p:sp>
        <p:nvSpPr>
          <p:cNvPr id="2" name="Content Placeholder 1"/>
          <p:cNvSpPr>
            <a:spLocks noGrp="1"/>
          </p:cNvSpPr>
          <p:nvPr>
            <p:ph sz="quarter" idx="10"/>
          </p:nvPr>
        </p:nvSpPr>
        <p:spPr/>
        <p:txBody>
          <a:bodyPr/>
          <a:lstStyle/>
          <a:p>
            <a:r>
              <a:rPr lang="en-IN" dirty="0"/>
              <a:t>Counting Primitive Operations</a:t>
            </a: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36360" y="893160"/>
              <a:ext cx="8957520" cy="5690160"/>
            </p14:xfrm>
          </p:contentPart>
        </mc:Choice>
        <mc:Fallback>
          <p:pic>
            <p:nvPicPr>
              <p:cNvPr id="3" name="Ink 2"/>
              <p:cNvPicPr/>
              <p:nvPr/>
            </p:nvPicPr>
            <p:blipFill>
              <a:blip r:embed="rId3"/>
              <a:stretch>
                <a:fillRect/>
              </a:stretch>
            </p:blipFill>
            <p:spPr>
              <a:xfrm>
                <a:off x="29160" y="885240"/>
                <a:ext cx="8974800" cy="5703480"/>
              </a:xfrm>
              <a:prstGeom prst="rect">
                <a:avLst/>
              </a:prstGeom>
            </p:spPr>
          </p:pic>
        </mc:Fallback>
      </mc:AlternateContent>
    </p:spTree>
    <p:extLst>
      <p:ext uri="{BB962C8B-B14F-4D97-AF65-F5344CB8AC3E}">
        <p14:creationId xmlns:p14="http://schemas.microsoft.com/office/powerpoint/2010/main" val="144931231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p:txBody>
          <a:bodyPr>
            <a:noAutofit/>
          </a:bodyPr>
          <a:lstStyle/>
          <a:p>
            <a:pPr marL="0" indent="0"/>
            <a:r>
              <a:rPr lang="en-IN" sz="2000" b="1" dirty="0">
                <a:latin typeface="+mn-lt"/>
              </a:rPr>
              <a:t>How ?</a:t>
            </a:r>
          </a:p>
          <a:p>
            <a:pPr>
              <a:buFont typeface="Wingdings" panose="05000000000000000000" pitchFamily="2" charset="2"/>
              <a:buChar char="v"/>
            </a:pPr>
            <a:r>
              <a:rPr lang="en-IN" sz="2000" b="1" dirty="0" smtClean="0">
                <a:latin typeface="+mn-lt"/>
              </a:rPr>
              <a:t>Before loop:-</a:t>
            </a:r>
            <a:endParaRPr lang="en-IN" sz="2000" b="1" dirty="0">
              <a:latin typeface="+mn-lt"/>
            </a:endParaRPr>
          </a:p>
          <a:p>
            <a:pPr marL="800100" lvl="2" indent="0">
              <a:buNone/>
            </a:pPr>
            <a:r>
              <a:rPr lang="en-IN" sz="2000" dirty="0"/>
              <a:t>Initializing the variable </a:t>
            </a:r>
            <a:r>
              <a:rPr lang="en-IN" sz="2000" dirty="0" err="1"/>
              <a:t>currentMax</a:t>
            </a:r>
            <a:r>
              <a:rPr lang="en-IN" sz="2000" dirty="0"/>
              <a:t> to A [O]  - 2 steps</a:t>
            </a:r>
          </a:p>
          <a:p>
            <a:pPr marL="800100" lvl="2" indent="0">
              <a:buNone/>
            </a:pPr>
            <a:r>
              <a:rPr lang="en-IN" sz="2000" dirty="0"/>
              <a:t>Initializing of variable </a:t>
            </a:r>
            <a:r>
              <a:rPr lang="en-IN" sz="2000" dirty="0" err="1"/>
              <a:t>i</a:t>
            </a:r>
            <a:r>
              <a:rPr lang="en-IN" sz="2000" dirty="0"/>
              <a:t> to 1                               - 1 step</a:t>
            </a:r>
          </a:p>
          <a:p>
            <a:pPr>
              <a:buFont typeface="Wingdings" panose="05000000000000000000" pitchFamily="2" charset="2"/>
              <a:buChar char="v"/>
            </a:pPr>
            <a:endParaRPr lang="en-IN" sz="2000" dirty="0" smtClean="0">
              <a:latin typeface="+mn-lt"/>
            </a:endParaRPr>
          </a:p>
          <a:p>
            <a:pPr marL="800100" lvl="2" indent="0">
              <a:buNone/>
            </a:pPr>
            <a:r>
              <a:rPr lang="en-IN" sz="2000" dirty="0" smtClean="0"/>
              <a:t>Comparing </a:t>
            </a:r>
            <a:r>
              <a:rPr lang="en-IN" sz="2000" dirty="0"/>
              <a:t>two variables </a:t>
            </a:r>
            <a:r>
              <a:rPr lang="en-IN" sz="2000" dirty="0" err="1"/>
              <a:t>i</a:t>
            </a:r>
            <a:r>
              <a:rPr lang="en-IN" sz="2000" dirty="0"/>
              <a:t> &lt; n                          - n </a:t>
            </a:r>
            <a:r>
              <a:rPr lang="en-IN" sz="2000" dirty="0" smtClean="0"/>
              <a:t>steps ( loop condition)</a:t>
            </a:r>
            <a:endParaRPr lang="en-IN" sz="2000" dirty="0"/>
          </a:p>
          <a:p>
            <a:pPr>
              <a:buFont typeface="Wingdings" panose="05000000000000000000" pitchFamily="2" charset="2"/>
              <a:buChar char="v"/>
            </a:pPr>
            <a:r>
              <a:rPr lang="en-IN" sz="2000" b="1" dirty="0" smtClean="0">
                <a:latin typeface="+mn-lt"/>
              </a:rPr>
              <a:t>Within </a:t>
            </a:r>
            <a:r>
              <a:rPr lang="en-IN" sz="2000" b="1" dirty="0">
                <a:latin typeface="+mn-lt"/>
              </a:rPr>
              <a:t>loop :-</a:t>
            </a:r>
          </a:p>
          <a:p>
            <a:pPr marL="800100" lvl="2" indent="0">
              <a:buNone/>
            </a:pPr>
            <a:r>
              <a:rPr lang="en-IN" sz="2000" dirty="0"/>
              <a:t>Incrementing </a:t>
            </a:r>
            <a:r>
              <a:rPr lang="en-IN" sz="2000" dirty="0" err="1"/>
              <a:t>i</a:t>
            </a:r>
            <a:r>
              <a:rPr lang="en-IN" sz="2000" dirty="0"/>
              <a:t>                                                      - 2 steps</a:t>
            </a:r>
          </a:p>
          <a:p>
            <a:pPr marL="800100" lvl="2" indent="0">
              <a:buNone/>
            </a:pPr>
            <a:r>
              <a:rPr lang="en-IN" sz="2000" dirty="0"/>
              <a:t>Comparing  </a:t>
            </a:r>
            <a:r>
              <a:rPr lang="en-IN" sz="2000" dirty="0" err="1"/>
              <a:t>currentMax</a:t>
            </a:r>
            <a:r>
              <a:rPr lang="en-IN" sz="2000" dirty="0"/>
              <a:t> &lt; A[</a:t>
            </a:r>
            <a:r>
              <a:rPr lang="en-IN" sz="2000" dirty="0" err="1"/>
              <a:t>i</a:t>
            </a:r>
            <a:r>
              <a:rPr lang="en-IN" sz="2000" dirty="0"/>
              <a:t>]                           - 2 steps</a:t>
            </a:r>
          </a:p>
          <a:p>
            <a:pPr marL="800100" lvl="2" indent="0">
              <a:buNone/>
            </a:pPr>
            <a:r>
              <a:rPr lang="en-IN" sz="2000" dirty="0"/>
              <a:t>Initializing the variable </a:t>
            </a:r>
            <a:r>
              <a:rPr lang="en-IN" sz="2000" dirty="0" err="1"/>
              <a:t>currentMax</a:t>
            </a:r>
            <a:r>
              <a:rPr lang="en-IN" sz="2000" dirty="0"/>
              <a:t> to A [</a:t>
            </a:r>
            <a:r>
              <a:rPr lang="en-IN" sz="2000" dirty="0" err="1"/>
              <a:t>i</a:t>
            </a:r>
            <a:r>
              <a:rPr lang="en-IN" sz="2000" dirty="0"/>
              <a:t>]     - 2 steps  ( only executed if A[</a:t>
            </a:r>
            <a:r>
              <a:rPr lang="en-IN" sz="2000" dirty="0" err="1"/>
              <a:t>i</a:t>
            </a:r>
            <a:r>
              <a:rPr lang="en-IN" sz="2000" dirty="0"/>
              <a:t>] &gt; </a:t>
            </a:r>
            <a:r>
              <a:rPr lang="en-IN" sz="2000" dirty="0" err="1"/>
              <a:t>currentMax</a:t>
            </a:r>
            <a:r>
              <a:rPr lang="en-IN" sz="2000" dirty="0"/>
              <a:t> ); never executed in best  </a:t>
            </a:r>
            <a:r>
              <a:rPr lang="en-IN" sz="2000" dirty="0" smtClean="0"/>
              <a:t>case scenario</a:t>
            </a:r>
          </a:p>
          <a:p>
            <a:pPr>
              <a:buFont typeface="Wingdings" panose="05000000000000000000" pitchFamily="2" charset="2"/>
              <a:buChar char="v"/>
            </a:pPr>
            <a:r>
              <a:rPr lang="en-IN" sz="2000" b="1" dirty="0" smtClean="0">
                <a:latin typeface="+mn-lt"/>
              </a:rPr>
              <a:t>After </a:t>
            </a:r>
            <a:r>
              <a:rPr lang="en-IN" sz="2000" b="1" dirty="0">
                <a:latin typeface="+mn-lt"/>
              </a:rPr>
              <a:t>loop:-</a:t>
            </a:r>
          </a:p>
          <a:p>
            <a:pPr marL="800100" lvl="2" indent="0">
              <a:buNone/>
            </a:pPr>
            <a:r>
              <a:rPr lang="en-IN" sz="2000" dirty="0"/>
              <a:t>Return </a:t>
            </a:r>
            <a:r>
              <a:rPr lang="en-IN" sz="2000" dirty="0" err="1"/>
              <a:t>currentMax</a:t>
            </a:r>
            <a:r>
              <a:rPr lang="en-IN" sz="2000" dirty="0"/>
              <a:t>                                             -  1 step</a:t>
            </a:r>
          </a:p>
          <a:p>
            <a:pPr>
              <a:buFont typeface="Wingdings" panose="05000000000000000000" pitchFamily="2" charset="2"/>
              <a:buChar char="v"/>
            </a:pPr>
            <a:endParaRPr lang="en-US" altLang="zh-TW" sz="2000" dirty="0">
              <a:latin typeface="+mn-lt"/>
            </a:endParaRPr>
          </a:p>
        </p:txBody>
      </p:sp>
      <p:sp>
        <p:nvSpPr>
          <p:cNvPr id="2" name="Content Placeholder 1"/>
          <p:cNvSpPr>
            <a:spLocks noGrp="1"/>
          </p:cNvSpPr>
          <p:nvPr>
            <p:ph sz="quarter" idx="10"/>
          </p:nvPr>
        </p:nvSpPr>
        <p:spPr/>
        <p:txBody>
          <a:bodyPr/>
          <a:lstStyle/>
          <a:p>
            <a:r>
              <a:rPr lang="en-IN" dirty="0"/>
              <a:t>Counting Primitive Operations</a:t>
            </a: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585360" y="1140840"/>
              <a:ext cx="8233920" cy="5202360"/>
            </p14:xfrm>
          </p:contentPart>
        </mc:Choice>
        <mc:Fallback>
          <p:pic>
            <p:nvPicPr>
              <p:cNvPr id="3" name="Ink 2"/>
              <p:cNvPicPr/>
              <p:nvPr/>
            </p:nvPicPr>
            <p:blipFill>
              <a:blip r:embed="rId3"/>
              <a:stretch>
                <a:fillRect/>
              </a:stretch>
            </p:blipFill>
            <p:spPr>
              <a:xfrm>
                <a:off x="578160" y="1131840"/>
                <a:ext cx="8245440" cy="5218200"/>
              </a:xfrm>
              <a:prstGeom prst="rect">
                <a:avLst/>
              </a:prstGeom>
            </p:spPr>
          </p:pic>
        </mc:Fallback>
      </mc:AlternateContent>
    </p:spTree>
    <p:extLst>
      <p:ext uri="{BB962C8B-B14F-4D97-AF65-F5344CB8AC3E}">
        <p14:creationId xmlns:p14="http://schemas.microsoft.com/office/powerpoint/2010/main" val="49304603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p:txBody>
          <a:bodyPr>
            <a:normAutofit/>
          </a:bodyPr>
          <a:lstStyle/>
          <a:p>
            <a:pPr>
              <a:buFont typeface="Wingdings" panose="05000000000000000000" pitchFamily="2" charset="2"/>
              <a:buChar char="v"/>
            </a:pPr>
            <a:r>
              <a:rPr lang="en-US" altLang="zh-TW" dirty="0" smtClean="0"/>
              <a:t>How will you write a simple algorithm to find sum of N natural numbers from 1 to N ? </a:t>
            </a:r>
          </a:p>
          <a:p>
            <a:pPr>
              <a:buFont typeface="Wingdings" panose="05000000000000000000" pitchFamily="2" charset="2"/>
              <a:buChar char="v"/>
            </a:pPr>
            <a:endParaRPr lang="en-US" altLang="zh-TW" dirty="0"/>
          </a:p>
          <a:p>
            <a:pPr>
              <a:buFont typeface="Wingdings" panose="05000000000000000000" pitchFamily="2" charset="2"/>
              <a:buChar char="v"/>
            </a:pPr>
            <a:r>
              <a:rPr lang="en-US" altLang="zh-TW" dirty="0" smtClean="0"/>
              <a:t>Write code/algorithm for above and count the number of primitive operations that it does.</a:t>
            </a:r>
          </a:p>
          <a:p>
            <a:pPr>
              <a:buFont typeface="Wingdings" panose="05000000000000000000" pitchFamily="2" charset="2"/>
              <a:buChar char="v"/>
            </a:pPr>
            <a:endParaRPr lang="en-US" altLang="zh-TW" dirty="0"/>
          </a:p>
          <a:p>
            <a:pPr>
              <a:buFont typeface="Wingdings" panose="05000000000000000000" pitchFamily="2" charset="2"/>
              <a:buChar char="v"/>
            </a:pPr>
            <a:r>
              <a:rPr lang="en-US" altLang="zh-TW" dirty="0" smtClean="0"/>
              <a:t>Is there any scope of improvement in your algorithm here ?</a:t>
            </a:r>
            <a:endParaRPr lang="en-US" altLang="zh-TW" dirty="0"/>
          </a:p>
        </p:txBody>
      </p:sp>
      <p:sp>
        <p:nvSpPr>
          <p:cNvPr id="3" name="Content Placeholder 2"/>
          <p:cNvSpPr>
            <a:spLocks noGrp="1"/>
          </p:cNvSpPr>
          <p:nvPr>
            <p:ph sz="quarter" idx="10"/>
          </p:nvPr>
        </p:nvSpPr>
        <p:spPr/>
        <p:txBody>
          <a:bodyPr/>
          <a:lstStyle/>
          <a:p>
            <a:r>
              <a:rPr lang="en-IN" dirty="0" smtClean="0"/>
              <a:t>HomeWork_1</a:t>
            </a:r>
            <a:endParaRPr lang="en-IN"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226800" y="87480"/>
              <a:ext cx="8806680" cy="5025240"/>
            </p14:xfrm>
          </p:contentPart>
        </mc:Choice>
        <mc:Fallback>
          <p:pic>
            <p:nvPicPr>
              <p:cNvPr id="2" name="Ink 1"/>
              <p:cNvPicPr/>
              <p:nvPr/>
            </p:nvPicPr>
            <p:blipFill>
              <a:blip r:embed="rId3"/>
              <a:stretch>
                <a:fillRect/>
              </a:stretch>
            </p:blipFill>
            <p:spPr>
              <a:xfrm>
                <a:off x="220680" y="81360"/>
                <a:ext cx="8821440" cy="5040360"/>
              </a:xfrm>
              <a:prstGeom prst="rect">
                <a:avLst/>
              </a:prstGeom>
            </p:spPr>
          </p:pic>
        </mc:Fallback>
      </mc:AlternateContent>
    </p:spTree>
    <p:extLst>
      <p:ext uri="{BB962C8B-B14F-4D97-AF65-F5344CB8AC3E}">
        <p14:creationId xmlns:p14="http://schemas.microsoft.com/office/powerpoint/2010/main" val="379517220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t>Collapse problem (“in ONE loop”)</a:t>
            </a:r>
          </a:p>
          <a:p>
            <a:r>
              <a:rPr lang="en-US" dirty="0" smtClean="0"/>
              <a:t>INPUT</a:t>
            </a:r>
          </a:p>
          <a:p>
            <a:endParaRPr lang="en-US" dirty="0" smtClean="0"/>
          </a:p>
          <a:p>
            <a:endParaRPr lang="en-US" dirty="0" smtClean="0"/>
          </a:p>
          <a:p>
            <a:r>
              <a:rPr lang="en-US" dirty="0" smtClean="0"/>
              <a:t>OUTPUT</a:t>
            </a:r>
          </a:p>
          <a:p>
            <a:pPr>
              <a:buNone/>
            </a:pPr>
            <a:endParaRPr lang="en-US" dirty="0" smtClean="0"/>
          </a:p>
          <a:p>
            <a:endParaRPr lang="en-US" dirty="0" smtClean="0"/>
          </a:p>
          <a:p>
            <a:endParaRPr lang="en-IN" dirty="0"/>
          </a:p>
        </p:txBody>
      </p:sp>
      <p:sp>
        <p:nvSpPr>
          <p:cNvPr id="2" name="Title 1"/>
          <p:cNvSpPr>
            <a:spLocks noGrp="1"/>
          </p:cNvSpPr>
          <p:nvPr>
            <p:ph type="title" idx="4294967295"/>
          </p:nvPr>
        </p:nvSpPr>
        <p:spPr>
          <a:xfrm>
            <a:off x="0" y="274638"/>
            <a:ext cx="8229600" cy="1143000"/>
          </a:xfrm>
        </p:spPr>
        <p:txBody>
          <a:bodyPr/>
          <a:lstStyle/>
          <a:p>
            <a:r>
              <a:rPr lang="en-US" dirty="0" smtClean="0"/>
              <a:t>Problem to solve</a:t>
            </a:r>
            <a:endParaRPr lang="en-IN" dirty="0"/>
          </a:p>
        </p:txBody>
      </p:sp>
      <p:graphicFrame>
        <p:nvGraphicFramePr>
          <p:cNvPr id="4" name="Table 3"/>
          <p:cNvGraphicFramePr>
            <a:graphicFrameLocks noGrp="1"/>
          </p:cNvGraphicFramePr>
          <p:nvPr/>
        </p:nvGraphicFramePr>
        <p:xfrm>
          <a:off x="990600" y="2895600"/>
          <a:ext cx="7620000" cy="904240"/>
        </p:xfrm>
        <a:graphic>
          <a:graphicData uri="http://schemas.openxmlformats.org/drawingml/2006/table">
            <a:tbl>
              <a:tblPr firstRow="1" bandRow="1">
                <a:tableStyleId>{7DF18680-E054-41AD-8BC1-D1AEF772440D}</a:tableStyleId>
              </a:tblPr>
              <a:tblGrid>
                <a:gridCol w="381000">
                  <a:extLst>
                    <a:ext uri="{9D8B030D-6E8A-4147-A177-3AD203B41FA5}">
                      <a16:colId xmlns:a16="http://schemas.microsoft.com/office/drawing/2014/main" val="20000"/>
                    </a:ext>
                  </a:extLst>
                </a:gridCol>
                <a:gridCol w="381000">
                  <a:extLst>
                    <a:ext uri="{9D8B030D-6E8A-4147-A177-3AD203B41FA5}">
                      <a16:colId xmlns:a16="http://schemas.microsoft.com/office/drawing/2014/main" val="20001"/>
                    </a:ext>
                  </a:extLst>
                </a:gridCol>
                <a:gridCol w="381000">
                  <a:extLst>
                    <a:ext uri="{9D8B030D-6E8A-4147-A177-3AD203B41FA5}">
                      <a16:colId xmlns:a16="http://schemas.microsoft.com/office/drawing/2014/main" val="20002"/>
                    </a:ext>
                  </a:extLst>
                </a:gridCol>
                <a:gridCol w="381000">
                  <a:extLst>
                    <a:ext uri="{9D8B030D-6E8A-4147-A177-3AD203B41FA5}">
                      <a16:colId xmlns:a16="http://schemas.microsoft.com/office/drawing/2014/main" val="20003"/>
                    </a:ext>
                  </a:extLst>
                </a:gridCol>
                <a:gridCol w="381000">
                  <a:extLst>
                    <a:ext uri="{9D8B030D-6E8A-4147-A177-3AD203B41FA5}">
                      <a16:colId xmlns:a16="http://schemas.microsoft.com/office/drawing/2014/main" val="20004"/>
                    </a:ext>
                  </a:extLst>
                </a:gridCol>
                <a:gridCol w="381000">
                  <a:extLst>
                    <a:ext uri="{9D8B030D-6E8A-4147-A177-3AD203B41FA5}">
                      <a16:colId xmlns:a16="http://schemas.microsoft.com/office/drawing/2014/main" val="20005"/>
                    </a:ext>
                  </a:extLst>
                </a:gridCol>
                <a:gridCol w="381000">
                  <a:extLst>
                    <a:ext uri="{9D8B030D-6E8A-4147-A177-3AD203B41FA5}">
                      <a16:colId xmlns:a16="http://schemas.microsoft.com/office/drawing/2014/main" val="20006"/>
                    </a:ext>
                  </a:extLst>
                </a:gridCol>
                <a:gridCol w="381000">
                  <a:extLst>
                    <a:ext uri="{9D8B030D-6E8A-4147-A177-3AD203B41FA5}">
                      <a16:colId xmlns:a16="http://schemas.microsoft.com/office/drawing/2014/main" val="20007"/>
                    </a:ext>
                  </a:extLst>
                </a:gridCol>
                <a:gridCol w="381000">
                  <a:extLst>
                    <a:ext uri="{9D8B030D-6E8A-4147-A177-3AD203B41FA5}">
                      <a16:colId xmlns:a16="http://schemas.microsoft.com/office/drawing/2014/main" val="20008"/>
                    </a:ext>
                  </a:extLst>
                </a:gridCol>
                <a:gridCol w="381000">
                  <a:extLst>
                    <a:ext uri="{9D8B030D-6E8A-4147-A177-3AD203B41FA5}">
                      <a16:colId xmlns:a16="http://schemas.microsoft.com/office/drawing/2014/main" val="20009"/>
                    </a:ext>
                  </a:extLst>
                </a:gridCol>
                <a:gridCol w="381000">
                  <a:extLst>
                    <a:ext uri="{9D8B030D-6E8A-4147-A177-3AD203B41FA5}">
                      <a16:colId xmlns:a16="http://schemas.microsoft.com/office/drawing/2014/main" val="20010"/>
                    </a:ext>
                  </a:extLst>
                </a:gridCol>
                <a:gridCol w="381000">
                  <a:extLst>
                    <a:ext uri="{9D8B030D-6E8A-4147-A177-3AD203B41FA5}">
                      <a16:colId xmlns:a16="http://schemas.microsoft.com/office/drawing/2014/main" val="20011"/>
                    </a:ext>
                  </a:extLst>
                </a:gridCol>
                <a:gridCol w="381000">
                  <a:extLst>
                    <a:ext uri="{9D8B030D-6E8A-4147-A177-3AD203B41FA5}">
                      <a16:colId xmlns:a16="http://schemas.microsoft.com/office/drawing/2014/main" val="20012"/>
                    </a:ext>
                  </a:extLst>
                </a:gridCol>
                <a:gridCol w="381000">
                  <a:extLst>
                    <a:ext uri="{9D8B030D-6E8A-4147-A177-3AD203B41FA5}">
                      <a16:colId xmlns:a16="http://schemas.microsoft.com/office/drawing/2014/main" val="20013"/>
                    </a:ext>
                  </a:extLst>
                </a:gridCol>
                <a:gridCol w="381000">
                  <a:extLst>
                    <a:ext uri="{9D8B030D-6E8A-4147-A177-3AD203B41FA5}">
                      <a16:colId xmlns:a16="http://schemas.microsoft.com/office/drawing/2014/main" val="20014"/>
                    </a:ext>
                  </a:extLst>
                </a:gridCol>
                <a:gridCol w="381000">
                  <a:extLst>
                    <a:ext uri="{9D8B030D-6E8A-4147-A177-3AD203B41FA5}">
                      <a16:colId xmlns:a16="http://schemas.microsoft.com/office/drawing/2014/main" val="20015"/>
                    </a:ext>
                  </a:extLst>
                </a:gridCol>
                <a:gridCol w="381000">
                  <a:extLst>
                    <a:ext uri="{9D8B030D-6E8A-4147-A177-3AD203B41FA5}">
                      <a16:colId xmlns:a16="http://schemas.microsoft.com/office/drawing/2014/main" val="20016"/>
                    </a:ext>
                  </a:extLst>
                </a:gridCol>
                <a:gridCol w="381000">
                  <a:extLst>
                    <a:ext uri="{9D8B030D-6E8A-4147-A177-3AD203B41FA5}">
                      <a16:colId xmlns:a16="http://schemas.microsoft.com/office/drawing/2014/main" val="20017"/>
                    </a:ext>
                  </a:extLst>
                </a:gridCol>
                <a:gridCol w="381000">
                  <a:extLst>
                    <a:ext uri="{9D8B030D-6E8A-4147-A177-3AD203B41FA5}">
                      <a16:colId xmlns:a16="http://schemas.microsoft.com/office/drawing/2014/main" val="20018"/>
                    </a:ext>
                  </a:extLst>
                </a:gridCol>
                <a:gridCol w="381000">
                  <a:extLst>
                    <a:ext uri="{9D8B030D-6E8A-4147-A177-3AD203B41FA5}">
                      <a16:colId xmlns:a16="http://schemas.microsoft.com/office/drawing/2014/main" val="20019"/>
                    </a:ext>
                  </a:extLst>
                </a:gridCol>
              </a:tblGrid>
              <a:tr h="904240">
                <a:tc>
                  <a:txBody>
                    <a:bodyPr/>
                    <a:lstStyle/>
                    <a:p>
                      <a:r>
                        <a:rPr lang="en-US" dirty="0" smtClean="0">
                          <a:solidFill>
                            <a:schemeClr val="tx1"/>
                          </a:solidFill>
                        </a:rPr>
                        <a:t>A</a:t>
                      </a:r>
                      <a:endParaRPr lang="en-IN" dirty="0">
                        <a:solidFill>
                          <a:schemeClr val="tx1"/>
                        </a:solidFill>
                      </a:endParaRPr>
                    </a:p>
                  </a:txBody>
                  <a:tcPr/>
                </a:tc>
                <a:tc>
                  <a:txBody>
                    <a:bodyPr/>
                    <a:lstStyle/>
                    <a:p>
                      <a:endParaRPr lang="en-IN" dirty="0">
                        <a:solidFill>
                          <a:schemeClr val="tx1"/>
                        </a:solidFill>
                      </a:endParaRPr>
                    </a:p>
                  </a:txBody>
                  <a:tcPr/>
                </a:tc>
                <a:tc>
                  <a:txBody>
                    <a:bodyPr/>
                    <a:lstStyle/>
                    <a:p>
                      <a:r>
                        <a:rPr lang="en-US" dirty="0" smtClean="0">
                          <a:solidFill>
                            <a:schemeClr val="tx1"/>
                          </a:solidFill>
                        </a:rPr>
                        <a:t>B</a:t>
                      </a:r>
                      <a:endParaRPr lang="en-IN" dirty="0">
                        <a:solidFill>
                          <a:schemeClr val="tx1"/>
                        </a:solidFill>
                      </a:endParaRPr>
                    </a:p>
                  </a:txBody>
                  <a:tcPr/>
                </a:tc>
                <a:tc>
                  <a:txBody>
                    <a:bodyPr/>
                    <a:lstStyle/>
                    <a:p>
                      <a:endParaRPr lang="en-IN" dirty="0">
                        <a:solidFill>
                          <a:schemeClr val="tx1"/>
                        </a:solidFill>
                      </a:endParaRPr>
                    </a:p>
                  </a:txBody>
                  <a:tcPr/>
                </a:tc>
                <a:tc>
                  <a:txBody>
                    <a:bodyPr/>
                    <a:lstStyle/>
                    <a:p>
                      <a:endParaRPr lang="en-IN" dirty="0">
                        <a:solidFill>
                          <a:schemeClr val="tx1"/>
                        </a:solidFill>
                      </a:endParaRPr>
                    </a:p>
                  </a:txBody>
                  <a:tcPr/>
                </a:tc>
                <a:tc>
                  <a:txBody>
                    <a:bodyPr/>
                    <a:lstStyle/>
                    <a:p>
                      <a:r>
                        <a:rPr lang="en-US" dirty="0" smtClean="0">
                          <a:solidFill>
                            <a:schemeClr val="tx1"/>
                          </a:solidFill>
                        </a:rPr>
                        <a:t>C</a:t>
                      </a:r>
                      <a:endParaRPr lang="en-IN" dirty="0">
                        <a:solidFill>
                          <a:schemeClr val="tx1"/>
                        </a:solidFill>
                      </a:endParaRPr>
                    </a:p>
                  </a:txBody>
                  <a:tcPr/>
                </a:tc>
                <a:tc>
                  <a:txBody>
                    <a:bodyPr/>
                    <a:lstStyle/>
                    <a:p>
                      <a:endParaRPr lang="en-IN" dirty="0">
                        <a:solidFill>
                          <a:schemeClr val="tx1"/>
                        </a:solidFill>
                      </a:endParaRPr>
                    </a:p>
                  </a:txBody>
                  <a:tcPr/>
                </a:tc>
                <a:tc>
                  <a:txBody>
                    <a:bodyPr/>
                    <a:lstStyle/>
                    <a:p>
                      <a:r>
                        <a:rPr lang="en-US" dirty="0" smtClean="0">
                          <a:solidFill>
                            <a:schemeClr val="tx1"/>
                          </a:solidFill>
                        </a:rPr>
                        <a:t>D</a:t>
                      </a:r>
                      <a:endParaRPr lang="en-IN" dirty="0">
                        <a:solidFill>
                          <a:schemeClr val="tx1"/>
                        </a:solidFill>
                      </a:endParaRPr>
                    </a:p>
                  </a:txBody>
                  <a:tcPr/>
                </a:tc>
                <a:tc>
                  <a:txBody>
                    <a:bodyPr/>
                    <a:lstStyle/>
                    <a:p>
                      <a:endParaRPr lang="en-IN" dirty="0">
                        <a:solidFill>
                          <a:schemeClr val="tx1"/>
                        </a:solidFill>
                      </a:endParaRPr>
                    </a:p>
                  </a:txBody>
                  <a:tcPr/>
                </a:tc>
                <a:tc>
                  <a:txBody>
                    <a:bodyPr/>
                    <a:lstStyle/>
                    <a:p>
                      <a:endParaRPr lang="en-IN" dirty="0">
                        <a:solidFill>
                          <a:schemeClr val="tx1"/>
                        </a:solidFill>
                      </a:endParaRPr>
                    </a:p>
                  </a:txBody>
                  <a:tcPr/>
                </a:tc>
                <a:tc>
                  <a:txBody>
                    <a:bodyPr/>
                    <a:lstStyle/>
                    <a:p>
                      <a:r>
                        <a:rPr lang="en-US" dirty="0" smtClean="0">
                          <a:solidFill>
                            <a:schemeClr val="tx1"/>
                          </a:solidFill>
                        </a:rPr>
                        <a:t>E</a:t>
                      </a:r>
                      <a:endParaRPr lang="en-IN" dirty="0">
                        <a:solidFill>
                          <a:schemeClr val="tx1"/>
                        </a:solidFill>
                      </a:endParaRPr>
                    </a:p>
                  </a:txBody>
                  <a:tcPr/>
                </a:tc>
                <a:tc>
                  <a:txBody>
                    <a:bodyPr/>
                    <a:lstStyle/>
                    <a:p>
                      <a:endParaRPr lang="en-IN" dirty="0">
                        <a:solidFill>
                          <a:schemeClr val="tx1"/>
                        </a:solidFill>
                      </a:endParaRPr>
                    </a:p>
                  </a:txBody>
                  <a:tcPr/>
                </a:tc>
                <a:tc>
                  <a:txBody>
                    <a:bodyPr/>
                    <a:lstStyle/>
                    <a:p>
                      <a:endParaRPr lang="en-IN" dirty="0">
                        <a:solidFill>
                          <a:schemeClr val="tx1"/>
                        </a:solidFill>
                      </a:endParaRPr>
                    </a:p>
                  </a:txBody>
                  <a:tcPr/>
                </a:tc>
                <a:tc>
                  <a:txBody>
                    <a:bodyPr/>
                    <a:lstStyle/>
                    <a:p>
                      <a:endParaRPr lang="en-IN" dirty="0">
                        <a:solidFill>
                          <a:schemeClr val="tx1"/>
                        </a:solidFill>
                      </a:endParaRPr>
                    </a:p>
                  </a:txBody>
                  <a:tcPr/>
                </a:tc>
                <a:tc>
                  <a:txBody>
                    <a:bodyPr/>
                    <a:lstStyle/>
                    <a:p>
                      <a:r>
                        <a:rPr lang="en-US" dirty="0" smtClean="0">
                          <a:solidFill>
                            <a:schemeClr val="tx1"/>
                          </a:solidFill>
                        </a:rPr>
                        <a:t>F</a:t>
                      </a:r>
                      <a:endParaRPr lang="en-IN" dirty="0">
                        <a:solidFill>
                          <a:schemeClr val="tx1"/>
                        </a:solidFill>
                      </a:endParaRPr>
                    </a:p>
                  </a:txBody>
                  <a:tcPr/>
                </a:tc>
                <a:tc>
                  <a:txBody>
                    <a:bodyPr/>
                    <a:lstStyle/>
                    <a:p>
                      <a:endParaRPr lang="en-IN" dirty="0">
                        <a:solidFill>
                          <a:schemeClr val="tx1"/>
                        </a:solidFill>
                      </a:endParaRPr>
                    </a:p>
                  </a:txBody>
                  <a:tcPr/>
                </a:tc>
                <a:tc>
                  <a:txBody>
                    <a:bodyPr/>
                    <a:lstStyle/>
                    <a:p>
                      <a:endParaRPr lang="en-IN" dirty="0">
                        <a:solidFill>
                          <a:schemeClr val="tx1"/>
                        </a:solidFill>
                      </a:endParaRPr>
                    </a:p>
                  </a:txBody>
                  <a:tcPr/>
                </a:tc>
                <a:tc>
                  <a:txBody>
                    <a:bodyPr/>
                    <a:lstStyle/>
                    <a:p>
                      <a:r>
                        <a:rPr lang="en-US" dirty="0" smtClean="0">
                          <a:solidFill>
                            <a:schemeClr val="tx1"/>
                          </a:solidFill>
                        </a:rPr>
                        <a:t>G</a:t>
                      </a:r>
                      <a:endParaRPr lang="en-IN" dirty="0">
                        <a:solidFill>
                          <a:schemeClr val="tx1"/>
                        </a:solidFill>
                      </a:endParaRPr>
                    </a:p>
                  </a:txBody>
                  <a:tcPr/>
                </a:tc>
                <a:tc>
                  <a:txBody>
                    <a:bodyPr/>
                    <a:lstStyle/>
                    <a:p>
                      <a:endParaRPr lang="en-IN" dirty="0">
                        <a:solidFill>
                          <a:schemeClr val="tx1"/>
                        </a:solidFill>
                      </a:endParaRPr>
                    </a:p>
                  </a:txBody>
                  <a:tcPr/>
                </a:tc>
                <a:tc>
                  <a:txBody>
                    <a:bodyPr/>
                    <a:lstStyle/>
                    <a:p>
                      <a:endParaRPr lang="en-IN" dirty="0">
                        <a:solidFill>
                          <a:schemeClr val="tx1"/>
                        </a:solidFill>
                      </a:endParaRPr>
                    </a:p>
                  </a:txBody>
                  <a:tcPr/>
                </a:tc>
                <a:extLst>
                  <a:ext uri="{0D108BD9-81ED-4DB2-BD59-A6C34878D82A}">
                    <a16:rowId xmlns:a16="http://schemas.microsoft.com/office/drawing/2014/main" val="10000"/>
                  </a:ext>
                </a:extLst>
              </a:tr>
            </a:tbl>
          </a:graphicData>
        </a:graphic>
      </p:graphicFrame>
      <p:graphicFrame>
        <p:nvGraphicFramePr>
          <p:cNvPr id="5" name="Table 4"/>
          <p:cNvGraphicFramePr>
            <a:graphicFrameLocks noGrp="1"/>
          </p:cNvGraphicFramePr>
          <p:nvPr/>
        </p:nvGraphicFramePr>
        <p:xfrm>
          <a:off x="990600" y="5039360"/>
          <a:ext cx="7620000" cy="904240"/>
        </p:xfrm>
        <a:graphic>
          <a:graphicData uri="http://schemas.openxmlformats.org/drawingml/2006/table">
            <a:tbl>
              <a:tblPr firstRow="1" bandRow="1">
                <a:tableStyleId>{7DF18680-E054-41AD-8BC1-D1AEF772440D}</a:tableStyleId>
              </a:tblPr>
              <a:tblGrid>
                <a:gridCol w="381000">
                  <a:extLst>
                    <a:ext uri="{9D8B030D-6E8A-4147-A177-3AD203B41FA5}">
                      <a16:colId xmlns:a16="http://schemas.microsoft.com/office/drawing/2014/main" val="20000"/>
                    </a:ext>
                  </a:extLst>
                </a:gridCol>
                <a:gridCol w="381000">
                  <a:extLst>
                    <a:ext uri="{9D8B030D-6E8A-4147-A177-3AD203B41FA5}">
                      <a16:colId xmlns:a16="http://schemas.microsoft.com/office/drawing/2014/main" val="20001"/>
                    </a:ext>
                  </a:extLst>
                </a:gridCol>
                <a:gridCol w="381000">
                  <a:extLst>
                    <a:ext uri="{9D8B030D-6E8A-4147-A177-3AD203B41FA5}">
                      <a16:colId xmlns:a16="http://schemas.microsoft.com/office/drawing/2014/main" val="20002"/>
                    </a:ext>
                  </a:extLst>
                </a:gridCol>
                <a:gridCol w="381000">
                  <a:extLst>
                    <a:ext uri="{9D8B030D-6E8A-4147-A177-3AD203B41FA5}">
                      <a16:colId xmlns:a16="http://schemas.microsoft.com/office/drawing/2014/main" val="20003"/>
                    </a:ext>
                  </a:extLst>
                </a:gridCol>
                <a:gridCol w="381000">
                  <a:extLst>
                    <a:ext uri="{9D8B030D-6E8A-4147-A177-3AD203B41FA5}">
                      <a16:colId xmlns:a16="http://schemas.microsoft.com/office/drawing/2014/main" val="20004"/>
                    </a:ext>
                  </a:extLst>
                </a:gridCol>
                <a:gridCol w="381000">
                  <a:extLst>
                    <a:ext uri="{9D8B030D-6E8A-4147-A177-3AD203B41FA5}">
                      <a16:colId xmlns:a16="http://schemas.microsoft.com/office/drawing/2014/main" val="20005"/>
                    </a:ext>
                  </a:extLst>
                </a:gridCol>
                <a:gridCol w="381000">
                  <a:extLst>
                    <a:ext uri="{9D8B030D-6E8A-4147-A177-3AD203B41FA5}">
                      <a16:colId xmlns:a16="http://schemas.microsoft.com/office/drawing/2014/main" val="20006"/>
                    </a:ext>
                  </a:extLst>
                </a:gridCol>
                <a:gridCol w="381000">
                  <a:extLst>
                    <a:ext uri="{9D8B030D-6E8A-4147-A177-3AD203B41FA5}">
                      <a16:colId xmlns:a16="http://schemas.microsoft.com/office/drawing/2014/main" val="20007"/>
                    </a:ext>
                  </a:extLst>
                </a:gridCol>
                <a:gridCol w="381000">
                  <a:extLst>
                    <a:ext uri="{9D8B030D-6E8A-4147-A177-3AD203B41FA5}">
                      <a16:colId xmlns:a16="http://schemas.microsoft.com/office/drawing/2014/main" val="20008"/>
                    </a:ext>
                  </a:extLst>
                </a:gridCol>
                <a:gridCol w="381000">
                  <a:extLst>
                    <a:ext uri="{9D8B030D-6E8A-4147-A177-3AD203B41FA5}">
                      <a16:colId xmlns:a16="http://schemas.microsoft.com/office/drawing/2014/main" val="20009"/>
                    </a:ext>
                  </a:extLst>
                </a:gridCol>
                <a:gridCol w="381000">
                  <a:extLst>
                    <a:ext uri="{9D8B030D-6E8A-4147-A177-3AD203B41FA5}">
                      <a16:colId xmlns:a16="http://schemas.microsoft.com/office/drawing/2014/main" val="20010"/>
                    </a:ext>
                  </a:extLst>
                </a:gridCol>
                <a:gridCol w="381000">
                  <a:extLst>
                    <a:ext uri="{9D8B030D-6E8A-4147-A177-3AD203B41FA5}">
                      <a16:colId xmlns:a16="http://schemas.microsoft.com/office/drawing/2014/main" val="20011"/>
                    </a:ext>
                  </a:extLst>
                </a:gridCol>
                <a:gridCol w="381000">
                  <a:extLst>
                    <a:ext uri="{9D8B030D-6E8A-4147-A177-3AD203B41FA5}">
                      <a16:colId xmlns:a16="http://schemas.microsoft.com/office/drawing/2014/main" val="20012"/>
                    </a:ext>
                  </a:extLst>
                </a:gridCol>
                <a:gridCol w="381000">
                  <a:extLst>
                    <a:ext uri="{9D8B030D-6E8A-4147-A177-3AD203B41FA5}">
                      <a16:colId xmlns:a16="http://schemas.microsoft.com/office/drawing/2014/main" val="20013"/>
                    </a:ext>
                  </a:extLst>
                </a:gridCol>
                <a:gridCol w="381000">
                  <a:extLst>
                    <a:ext uri="{9D8B030D-6E8A-4147-A177-3AD203B41FA5}">
                      <a16:colId xmlns:a16="http://schemas.microsoft.com/office/drawing/2014/main" val="20014"/>
                    </a:ext>
                  </a:extLst>
                </a:gridCol>
                <a:gridCol w="381000">
                  <a:extLst>
                    <a:ext uri="{9D8B030D-6E8A-4147-A177-3AD203B41FA5}">
                      <a16:colId xmlns:a16="http://schemas.microsoft.com/office/drawing/2014/main" val="20015"/>
                    </a:ext>
                  </a:extLst>
                </a:gridCol>
                <a:gridCol w="381000">
                  <a:extLst>
                    <a:ext uri="{9D8B030D-6E8A-4147-A177-3AD203B41FA5}">
                      <a16:colId xmlns:a16="http://schemas.microsoft.com/office/drawing/2014/main" val="20016"/>
                    </a:ext>
                  </a:extLst>
                </a:gridCol>
                <a:gridCol w="381000">
                  <a:extLst>
                    <a:ext uri="{9D8B030D-6E8A-4147-A177-3AD203B41FA5}">
                      <a16:colId xmlns:a16="http://schemas.microsoft.com/office/drawing/2014/main" val="20017"/>
                    </a:ext>
                  </a:extLst>
                </a:gridCol>
                <a:gridCol w="381000">
                  <a:extLst>
                    <a:ext uri="{9D8B030D-6E8A-4147-A177-3AD203B41FA5}">
                      <a16:colId xmlns:a16="http://schemas.microsoft.com/office/drawing/2014/main" val="20018"/>
                    </a:ext>
                  </a:extLst>
                </a:gridCol>
                <a:gridCol w="381000">
                  <a:extLst>
                    <a:ext uri="{9D8B030D-6E8A-4147-A177-3AD203B41FA5}">
                      <a16:colId xmlns:a16="http://schemas.microsoft.com/office/drawing/2014/main" val="20019"/>
                    </a:ext>
                  </a:extLst>
                </a:gridCol>
              </a:tblGrid>
              <a:tr h="904240">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endParaRPr lang="en-IN" dirty="0">
                        <a:solidFill>
                          <a:schemeClr val="tx1"/>
                        </a:solidFill>
                      </a:endParaRPr>
                    </a:p>
                  </a:txBody>
                  <a:tcPr/>
                </a:tc>
                <a:tc>
                  <a:txBody>
                    <a:bodyPr/>
                    <a:lstStyle/>
                    <a:p>
                      <a:pPr algn="ctr"/>
                      <a:r>
                        <a:rPr lang="en-US" dirty="0" smtClean="0">
                          <a:solidFill>
                            <a:schemeClr val="tx1"/>
                          </a:solidFill>
                        </a:rPr>
                        <a:t>A</a:t>
                      </a:r>
                      <a:endParaRPr lang="en-IN" dirty="0">
                        <a:solidFill>
                          <a:schemeClr val="tx1"/>
                        </a:solidFill>
                      </a:endParaRPr>
                    </a:p>
                  </a:txBody>
                  <a:tcPr/>
                </a:tc>
                <a:tc>
                  <a:txBody>
                    <a:bodyPr/>
                    <a:lstStyle/>
                    <a:p>
                      <a:pPr algn="ctr"/>
                      <a:r>
                        <a:rPr lang="en-US" dirty="0" smtClean="0">
                          <a:solidFill>
                            <a:schemeClr val="tx1"/>
                          </a:solidFill>
                        </a:rPr>
                        <a:t>B</a:t>
                      </a:r>
                      <a:endParaRPr lang="en-IN" dirty="0">
                        <a:solidFill>
                          <a:schemeClr val="tx1"/>
                        </a:solidFill>
                      </a:endParaRPr>
                    </a:p>
                  </a:txBody>
                  <a:tcPr/>
                </a:tc>
                <a:tc>
                  <a:txBody>
                    <a:bodyPr/>
                    <a:lstStyle/>
                    <a:p>
                      <a:pPr algn="ctr"/>
                      <a:r>
                        <a:rPr lang="en-US" dirty="0" smtClean="0">
                          <a:solidFill>
                            <a:schemeClr val="tx1"/>
                          </a:solidFill>
                        </a:rPr>
                        <a:t>C</a:t>
                      </a:r>
                      <a:endParaRPr lang="en-IN" dirty="0">
                        <a:solidFill>
                          <a:schemeClr val="tx1"/>
                        </a:solidFill>
                      </a:endParaRPr>
                    </a:p>
                  </a:txBody>
                  <a:tcPr/>
                </a:tc>
                <a:tc>
                  <a:txBody>
                    <a:bodyPr/>
                    <a:lstStyle/>
                    <a:p>
                      <a:pPr algn="ctr"/>
                      <a:r>
                        <a:rPr lang="en-US" dirty="0" smtClean="0">
                          <a:solidFill>
                            <a:schemeClr val="tx1"/>
                          </a:solidFill>
                        </a:rPr>
                        <a:t>D</a:t>
                      </a:r>
                      <a:endParaRPr lang="en-IN" dirty="0">
                        <a:solidFill>
                          <a:schemeClr val="tx1"/>
                        </a:solidFill>
                      </a:endParaRPr>
                    </a:p>
                  </a:txBody>
                  <a:tcPr/>
                </a:tc>
                <a:tc>
                  <a:txBody>
                    <a:bodyPr/>
                    <a:lstStyle/>
                    <a:p>
                      <a:pPr algn="ctr"/>
                      <a:r>
                        <a:rPr lang="en-US" dirty="0" smtClean="0">
                          <a:solidFill>
                            <a:schemeClr val="tx1"/>
                          </a:solidFill>
                        </a:rPr>
                        <a:t>E</a:t>
                      </a:r>
                      <a:endParaRPr lang="en-IN" dirty="0">
                        <a:solidFill>
                          <a:schemeClr val="tx1"/>
                        </a:solidFill>
                      </a:endParaRPr>
                    </a:p>
                  </a:txBody>
                  <a:tcPr/>
                </a:tc>
                <a:tc>
                  <a:txBody>
                    <a:bodyPr/>
                    <a:lstStyle/>
                    <a:p>
                      <a:pPr algn="ctr"/>
                      <a:r>
                        <a:rPr lang="en-US" dirty="0" smtClean="0">
                          <a:solidFill>
                            <a:schemeClr val="tx1"/>
                          </a:solidFill>
                        </a:rPr>
                        <a:t>F</a:t>
                      </a:r>
                      <a:endParaRPr lang="en-IN" dirty="0">
                        <a:solidFill>
                          <a:schemeClr val="tx1"/>
                        </a:solidFill>
                      </a:endParaRPr>
                    </a:p>
                  </a:txBody>
                  <a:tcPr/>
                </a:tc>
                <a:tc>
                  <a:txBody>
                    <a:bodyPr/>
                    <a:lstStyle/>
                    <a:p>
                      <a:pPr algn="ctr"/>
                      <a:r>
                        <a:rPr lang="en-US" dirty="0" smtClean="0">
                          <a:solidFill>
                            <a:schemeClr val="tx1"/>
                          </a:solidFill>
                        </a:rPr>
                        <a:t>G</a:t>
                      </a:r>
                      <a:endParaRPr lang="en-IN" dirty="0">
                        <a:solidFill>
                          <a:schemeClr val="tx1"/>
                        </a:solidFill>
                      </a:endParaRPr>
                    </a:p>
                  </a:txBody>
                  <a:tcPr/>
                </a:tc>
                <a:extLst>
                  <a:ext uri="{0D108BD9-81ED-4DB2-BD59-A6C34878D82A}">
                    <a16:rowId xmlns:a16="http://schemas.microsoft.com/office/drawing/2014/main" val="10000"/>
                  </a:ext>
                </a:extLst>
              </a:tr>
            </a:tbl>
          </a:graphicData>
        </a:graphic>
      </p:graphicFrame>
      <mc:AlternateContent xmlns:mc="http://schemas.openxmlformats.org/markup-compatibility/2006">
        <mc:Choice xmlns:p14="http://schemas.microsoft.com/office/powerpoint/2010/main" Requires="p14">
          <p:contentPart p14:bwMode="auto" r:id="rId2">
            <p14:nvContentPartPr>
              <p14:cNvPr id="6" name="Ink 5"/>
              <p14:cNvContentPartPr/>
              <p14:nvPr/>
            </p14:nvContentPartPr>
            <p14:xfrm>
              <a:off x="884520" y="333360"/>
              <a:ext cx="7637760" cy="4674240"/>
            </p14:xfrm>
          </p:contentPart>
        </mc:Choice>
        <mc:Fallback>
          <p:pic>
            <p:nvPicPr>
              <p:cNvPr id="6" name="Ink 5"/>
              <p:cNvPicPr/>
              <p:nvPr/>
            </p:nvPicPr>
            <p:blipFill>
              <a:blip r:embed="rId3"/>
              <a:stretch>
                <a:fillRect/>
              </a:stretch>
            </p:blipFill>
            <p:spPr>
              <a:xfrm>
                <a:off x="879120" y="325080"/>
                <a:ext cx="7650360" cy="4691520"/>
              </a:xfrm>
              <a:prstGeom prst="rect">
                <a:avLst/>
              </a:prstGeom>
            </p:spPr>
          </p:pic>
        </mc:Fallback>
      </mc:AlternateContent>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942998824"/>
              </p:ext>
            </p:extLst>
          </p:nvPr>
        </p:nvGraphicFramePr>
        <p:xfrm>
          <a:off x="152400" y="152400"/>
          <a:ext cx="8763000" cy="6377317"/>
        </p:xfrm>
        <a:graphic>
          <a:graphicData uri="http://schemas.openxmlformats.org/drawingml/2006/table">
            <a:tbl>
              <a:tblPr firstRow="1" bandRow="1">
                <a:tableStyleId>{5C22544A-7EE6-4342-B048-85BDC9FD1C3A}</a:tableStyleId>
              </a:tblPr>
              <a:tblGrid>
                <a:gridCol w="853035">
                  <a:extLst>
                    <a:ext uri="{9D8B030D-6E8A-4147-A177-3AD203B41FA5}">
                      <a16:colId xmlns:a16="http://schemas.microsoft.com/office/drawing/2014/main" val="1237274638"/>
                    </a:ext>
                  </a:extLst>
                </a:gridCol>
                <a:gridCol w="7909965">
                  <a:extLst>
                    <a:ext uri="{9D8B030D-6E8A-4147-A177-3AD203B41FA5}">
                      <a16:colId xmlns:a16="http://schemas.microsoft.com/office/drawing/2014/main" val="579848387"/>
                    </a:ext>
                  </a:extLst>
                </a:gridCol>
              </a:tblGrid>
              <a:tr h="630000">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dirty="0" smtClean="0"/>
                        <a:t>Course Objectives</a:t>
                      </a:r>
                    </a:p>
                  </a:txBody>
                  <a:tcPr/>
                </a:tc>
                <a:tc hMerge="1">
                  <a:txBody>
                    <a:bodyPr/>
                    <a:lstStyle/>
                    <a:p>
                      <a:endParaRPr lang="en-IN" dirty="0"/>
                    </a:p>
                  </a:txBody>
                  <a:tcPr/>
                </a:tc>
                <a:extLst>
                  <a:ext uri="{0D108BD9-81ED-4DB2-BD59-A6C34878D82A}">
                    <a16:rowId xmlns:a16="http://schemas.microsoft.com/office/drawing/2014/main" val="2636117179"/>
                  </a:ext>
                </a:extLst>
              </a:tr>
              <a:tr h="630000">
                <a:tc>
                  <a:txBody>
                    <a:bodyPr/>
                    <a:lstStyle/>
                    <a:p>
                      <a:pPr>
                        <a:lnSpc>
                          <a:spcPct val="115000"/>
                        </a:lnSpc>
                        <a:spcAft>
                          <a:spcPts val="0"/>
                        </a:spcAft>
                      </a:pPr>
                      <a:r>
                        <a:rPr lang="en-US" sz="1800" b="1" dirty="0" smtClean="0">
                          <a:solidFill>
                            <a:srgbClr val="000000"/>
                          </a:solidFill>
                          <a:effectLst/>
                          <a:latin typeface="Times New Roman" panose="02020603050405020304" pitchFamily="18" charset="0"/>
                          <a:cs typeface="Liberation Serif"/>
                        </a:rPr>
                        <a:t>CO1</a:t>
                      </a:r>
                      <a:endParaRPr lang="en-IN" sz="1800" dirty="0">
                        <a:solidFill>
                          <a:srgbClr val="00000A"/>
                        </a:solidFill>
                        <a:effectLst/>
                        <a:latin typeface="Liberation Serif"/>
                        <a:cs typeface="Liberation Serif"/>
                      </a:endParaRPr>
                    </a:p>
                  </a:txBody>
                  <a:tcPr marL="63500" marR="63500" marT="63500" marB="63500"/>
                </a:tc>
                <a:tc>
                  <a:txBody>
                    <a:bodyPr/>
                    <a:lstStyle/>
                    <a:p>
                      <a:pPr>
                        <a:lnSpc>
                          <a:spcPct val="115000"/>
                        </a:lnSpc>
                        <a:spcAft>
                          <a:spcPts val="0"/>
                        </a:spcAft>
                      </a:pPr>
                      <a:r>
                        <a:rPr lang="en-US" sz="1800" dirty="0">
                          <a:solidFill>
                            <a:srgbClr val="000000"/>
                          </a:solidFill>
                          <a:effectLst/>
                          <a:latin typeface="Times New Roman" panose="02020603050405020304" pitchFamily="18" charset="0"/>
                          <a:cs typeface="Liberation Serif"/>
                        </a:rPr>
                        <a:t>Introduce mathematical and experimental techniques to analyze algorithms</a:t>
                      </a:r>
                      <a:endParaRPr lang="en-IN" sz="1800" dirty="0">
                        <a:solidFill>
                          <a:srgbClr val="00000A"/>
                        </a:solidFill>
                        <a:effectLst/>
                        <a:latin typeface="Liberation Serif"/>
                        <a:cs typeface="Liberation Serif"/>
                      </a:endParaRPr>
                    </a:p>
                  </a:txBody>
                  <a:tcPr marL="63500" marR="63500" marT="63500" marB="63500"/>
                </a:tc>
                <a:extLst>
                  <a:ext uri="{0D108BD9-81ED-4DB2-BD59-A6C34878D82A}">
                    <a16:rowId xmlns:a16="http://schemas.microsoft.com/office/drawing/2014/main" val="2681991628"/>
                  </a:ext>
                </a:extLst>
              </a:tr>
              <a:tr h="798832">
                <a:tc>
                  <a:txBody>
                    <a:bodyPr/>
                    <a:lstStyle/>
                    <a:p>
                      <a:pPr>
                        <a:lnSpc>
                          <a:spcPct val="115000"/>
                        </a:lnSpc>
                        <a:spcAft>
                          <a:spcPts val="0"/>
                        </a:spcAft>
                      </a:pPr>
                      <a:r>
                        <a:rPr lang="en-US" sz="1800" b="1" dirty="0" smtClean="0">
                          <a:solidFill>
                            <a:srgbClr val="000000"/>
                          </a:solidFill>
                          <a:effectLst/>
                          <a:latin typeface="Times New Roman" panose="02020603050405020304" pitchFamily="18" charset="0"/>
                          <a:cs typeface="Liberation Serif"/>
                        </a:rPr>
                        <a:t>CO2</a:t>
                      </a:r>
                      <a:endParaRPr lang="en-IN" sz="1800" dirty="0">
                        <a:solidFill>
                          <a:srgbClr val="00000A"/>
                        </a:solidFill>
                        <a:effectLst/>
                        <a:latin typeface="Liberation Serif"/>
                        <a:cs typeface="Liberation Serif"/>
                      </a:endParaRPr>
                    </a:p>
                  </a:txBody>
                  <a:tcPr marL="63500" marR="63500" marT="63500" marB="63500"/>
                </a:tc>
                <a:tc>
                  <a:txBody>
                    <a:bodyPr/>
                    <a:lstStyle/>
                    <a:p>
                      <a:pPr>
                        <a:lnSpc>
                          <a:spcPct val="115000"/>
                        </a:lnSpc>
                        <a:spcAft>
                          <a:spcPts val="0"/>
                        </a:spcAft>
                      </a:pPr>
                      <a:r>
                        <a:rPr lang="en-US" sz="1800" dirty="0">
                          <a:solidFill>
                            <a:srgbClr val="000000"/>
                          </a:solidFill>
                          <a:effectLst/>
                          <a:latin typeface="Times New Roman" panose="02020603050405020304" pitchFamily="18" charset="0"/>
                          <a:cs typeface="Liberation Serif"/>
                        </a:rPr>
                        <a:t>Introduce linear and non-linear data structures and best practices to choose appropriate data structure for a given application</a:t>
                      </a:r>
                      <a:endParaRPr lang="en-IN" sz="1800" dirty="0">
                        <a:solidFill>
                          <a:srgbClr val="00000A"/>
                        </a:solidFill>
                        <a:effectLst/>
                        <a:latin typeface="Liberation Serif"/>
                        <a:cs typeface="Liberation Serif"/>
                      </a:endParaRPr>
                    </a:p>
                  </a:txBody>
                  <a:tcPr marL="63500" marR="63500" marT="63500" marB="63500"/>
                </a:tc>
                <a:extLst>
                  <a:ext uri="{0D108BD9-81ED-4DB2-BD59-A6C34878D82A}">
                    <a16:rowId xmlns:a16="http://schemas.microsoft.com/office/drawing/2014/main" val="4156881277"/>
                  </a:ext>
                </a:extLst>
              </a:tr>
              <a:tr h="870781">
                <a:tc>
                  <a:txBody>
                    <a:bodyPr/>
                    <a:lstStyle/>
                    <a:p>
                      <a:pPr>
                        <a:lnSpc>
                          <a:spcPct val="115000"/>
                        </a:lnSpc>
                        <a:spcAft>
                          <a:spcPts val="0"/>
                        </a:spcAft>
                      </a:pPr>
                      <a:r>
                        <a:rPr lang="en-US" sz="1800" b="1" dirty="0" smtClean="0">
                          <a:solidFill>
                            <a:srgbClr val="000000"/>
                          </a:solidFill>
                          <a:effectLst/>
                          <a:latin typeface="Times New Roman" panose="02020603050405020304" pitchFamily="18" charset="0"/>
                          <a:cs typeface="Liberation Serif"/>
                        </a:rPr>
                        <a:t>CO3</a:t>
                      </a:r>
                      <a:endParaRPr lang="en-IN" sz="1800" dirty="0">
                        <a:solidFill>
                          <a:srgbClr val="00000A"/>
                        </a:solidFill>
                        <a:effectLst/>
                        <a:latin typeface="Liberation Serif"/>
                        <a:cs typeface="Liberation Serif"/>
                      </a:endParaRPr>
                    </a:p>
                  </a:txBody>
                  <a:tcPr marL="63500" marR="63500" marT="63500" marB="63500"/>
                </a:tc>
                <a:tc>
                  <a:txBody>
                    <a:bodyPr/>
                    <a:lstStyle/>
                    <a:p>
                      <a:pPr>
                        <a:lnSpc>
                          <a:spcPct val="115000"/>
                        </a:lnSpc>
                        <a:spcAft>
                          <a:spcPts val="0"/>
                        </a:spcAft>
                      </a:pPr>
                      <a:r>
                        <a:rPr lang="en-US" sz="1800" dirty="0">
                          <a:solidFill>
                            <a:srgbClr val="000000"/>
                          </a:solidFill>
                          <a:effectLst/>
                          <a:latin typeface="Times New Roman" panose="02020603050405020304" pitchFamily="18" charset="0"/>
                          <a:cs typeface="Liberation Serif"/>
                        </a:rPr>
                        <a:t>Teach various dictionary data structures  (Lists, Trees, Heaps) with illustrations on possible representation, various operations and their efficiency </a:t>
                      </a:r>
                      <a:endParaRPr lang="en-IN" sz="1800" dirty="0">
                        <a:solidFill>
                          <a:srgbClr val="00000A"/>
                        </a:solidFill>
                        <a:effectLst/>
                        <a:latin typeface="Liberation Serif"/>
                        <a:cs typeface="Liberation Serif"/>
                      </a:endParaRPr>
                    </a:p>
                  </a:txBody>
                  <a:tcPr marL="63500" marR="63500" marT="63500" marB="63500"/>
                </a:tc>
                <a:extLst>
                  <a:ext uri="{0D108BD9-81ED-4DB2-BD59-A6C34878D82A}">
                    <a16:rowId xmlns:a16="http://schemas.microsoft.com/office/drawing/2014/main" val="2888405805"/>
                  </a:ext>
                </a:extLst>
              </a:tr>
              <a:tr h="630000">
                <a:tc>
                  <a:txBody>
                    <a:bodyPr/>
                    <a:lstStyle/>
                    <a:p>
                      <a:pPr>
                        <a:lnSpc>
                          <a:spcPct val="115000"/>
                        </a:lnSpc>
                        <a:spcAft>
                          <a:spcPts val="0"/>
                        </a:spcAft>
                      </a:pPr>
                      <a:r>
                        <a:rPr lang="en-US" sz="1800" b="1" dirty="0" smtClean="0">
                          <a:solidFill>
                            <a:srgbClr val="000000"/>
                          </a:solidFill>
                          <a:effectLst/>
                          <a:latin typeface="Times New Roman" panose="02020603050405020304" pitchFamily="18" charset="0"/>
                          <a:cs typeface="Liberation Serif"/>
                        </a:rPr>
                        <a:t>CO4</a:t>
                      </a:r>
                      <a:endParaRPr lang="en-IN" sz="1800" dirty="0">
                        <a:solidFill>
                          <a:srgbClr val="00000A"/>
                        </a:solidFill>
                        <a:effectLst/>
                        <a:latin typeface="Liberation Serif"/>
                        <a:cs typeface="Liberation Serif"/>
                      </a:endParaRPr>
                    </a:p>
                  </a:txBody>
                  <a:tcPr marL="63500" marR="63500" marT="63500" marB="63500"/>
                </a:tc>
                <a:tc>
                  <a:txBody>
                    <a:bodyPr/>
                    <a:lstStyle/>
                    <a:p>
                      <a:pPr>
                        <a:lnSpc>
                          <a:spcPct val="115000"/>
                        </a:lnSpc>
                        <a:spcAft>
                          <a:spcPts val="0"/>
                        </a:spcAft>
                      </a:pPr>
                      <a:r>
                        <a:rPr lang="en-US" sz="1800" dirty="0">
                          <a:solidFill>
                            <a:srgbClr val="000000"/>
                          </a:solidFill>
                          <a:effectLst/>
                          <a:latin typeface="Times New Roman" panose="02020603050405020304" pitchFamily="18" charset="0"/>
                          <a:cs typeface="Liberation Serif"/>
                        </a:rPr>
                        <a:t>Exposes students to various sorting and searching techniques </a:t>
                      </a:r>
                      <a:endParaRPr lang="en-IN" sz="1800" dirty="0">
                        <a:solidFill>
                          <a:srgbClr val="00000A"/>
                        </a:solidFill>
                        <a:effectLst/>
                        <a:latin typeface="Liberation Serif"/>
                        <a:cs typeface="Liberation Serif"/>
                      </a:endParaRPr>
                    </a:p>
                  </a:txBody>
                  <a:tcPr marL="63500" marR="63500" marT="63500" marB="63500"/>
                </a:tc>
                <a:extLst>
                  <a:ext uri="{0D108BD9-81ED-4DB2-BD59-A6C34878D82A}">
                    <a16:rowId xmlns:a16="http://schemas.microsoft.com/office/drawing/2014/main" val="401800342"/>
                  </a:ext>
                </a:extLst>
              </a:tr>
              <a:tr h="1336157">
                <a:tc>
                  <a:txBody>
                    <a:bodyPr/>
                    <a:lstStyle/>
                    <a:p>
                      <a:pPr>
                        <a:lnSpc>
                          <a:spcPct val="115000"/>
                        </a:lnSpc>
                        <a:spcAft>
                          <a:spcPts val="0"/>
                        </a:spcAft>
                      </a:pPr>
                      <a:r>
                        <a:rPr lang="en-US" sz="1800" b="1" dirty="0" smtClean="0">
                          <a:solidFill>
                            <a:srgbClr val="000000"/>
                          </a:solidFill>
                          <a:effectLst/>
                          <a:latin typeface="Times New Roman" panose="02020603050405020304" pitchFamily="18" charset="0"/>
                          <a:cs typeface="Liberation Serif"/>
                        </a:rPr>
                        <a:t>CO5</a:t>
                      </a:r>
                      <a:endParaRPr lang="en-IN" sz="1800" dirty="0">
                        <a:solidFill>
                          <a:srgbClr val="00000A"/>
                        </a:solidFill>
                        <a:effectLst/>
                        <a:latin typeface="Liberation Serif"/>
                        <a:cs typeface="Liberation Serif"/>
                      </a:endParaRPr>
                    </a:p>
                  </a:txBody>
                  <a:tcPr marL="63500" marR="63500" marT="63500" marB="63500"/>
                </a:tc>
                <a:tc>
                  <a:txBody>
                    <a:bodyPr/>
                    <a:lstStyle/>
                    <a:p>
                      <a:pPr>
                        <a:lnSpc>
                          <a:spcPct val="115000"/>
                        </a:lnSpc>
                        <a:spcAft>
                          <a:spcPts val="0"/>
                        </a:spcAft>
                      </a:pPr>
                      <a:r>
                        <a:rPr lang="en-US" sz="1800" dirty="0">
                          <a:solidFill>
                            <a:srgbClr val="000000"/>
                          </a:solidFill>
                          <a:effectLst/>
                          <a:latin typeface="Times New Roman" panose="02020603050405020304" pitchFamily="18" charset="0"/>
                          <a:cs typeface="Liberation Serif"/>
                        </a:rPr>
                        <a:t>Discuss in detail various algorithm design approaches (Greedy method, divide and conquer, dynamic programming, backtracking, and branch and bound) with appropriate examples, methods to make correct design choice and the efficiency concerns. </a:t>
                      </a:r>
                      <a:endParaRPr lang="en-IN" sz="1800" dirty="0">
                        <a:solidFill>
                          <a:srgbClr val="00000A"/>
                        </a:solidFill>
                        <a:effectLst/>
                        <a:latin typeface="Liberation Serif"/>
                        <a:cs typeface="Liberation Serif"/>
                      </a:endParaRPr>
                    </a:p>
                  </a:txBody>
                  <a:tcPr marL="63500" marR="63500" marT="63500" marB="63500"/>
                </a:tc>
                <a:extLst>
                  <a:ext uri="{0D108BD9-81ED-4DB2-BD59-A6C34878D82A}">
                    <a16:rowId xmlns:a16="http://schemas.microsoft.com/office/drawing/2014/main" val="548371010"/>
                  </a:ext>
                </a:extLst>
              </a:tr>
              <a:tr h="798832">
                <a:tc>
                  <a:txBody>
                    <a:bodyPr/>
                    <a:lstStyle/>
                    <a:p>
                      <a:pPr>
                        <a:lnSpc>
                          <a:spcPct val="115000"/>
                        </a:lnSpc>
                        <a:spcAft>
                          <a:spcPts val="0"/>
                        </a:spcAft>
                      </a:pPr>
                      <a:r>
                        <a:rPr lang="en-US" sz="1800" b="1" dirty="0">
                          <a:solidFill>
                            <a:srgbClr val="000000"/>
                          </a:solidFill>
                          <a:effectLst/>
                          <a:latin typeface="Times New Roman" panose="02020603050405020304" pitchFamily="18" charset="0"/>
                          <a:cs typeface="Liberation Serif"/>
                        </a:rPr>
                        <a:t>CO6</a:t>
                      </a:r>
                      <a:endParaRPr lang="en-IN" sz="1800" dirty="0">
                        <a:solidFill>
                          <a:srgbClr val="00000A"/>
                        </a:solidFill>
                        <a:effectLst/>
                        <a:latin typeface="Liberation Serif"/>
                        <a:cs typeface="Liberation Serif"/>
                      </a:endParaRPr>
                    </a:p>
                  </a:txBody>
                  <a:tcPr marL="63500" marR="63500" marT="63500" marB="63500"/>
                </a:tc>
                <a:tc>
                  <a:txBody>
                    <a:bodyPr/>
                    <a:lstStyle/>
                    <a:p>
                      <a:pPr>
                        <a:lnSpc>
                          <a:spcPct val="115000"/>
                        </a:lnSpc>
                        <a:spcAft>
                          <a:spcPts val="0"/>
                        </a:spcAft>
                      </a:pPr>
                      <a:r>
                        <a:rPr lang="en-US" sz="1800" dirty="0">
                          <a:solidFill>
                            <a:srgbClr val="000000"/>
                          </a:solidFill>
                          <a:effectLst/>
                          <a:latin typeface="Times New Roman" panose="02020603050405020304" pitchFamily="18" charset="0"/>
                          <a:cs typeface="Liberation Serif"/>
                        </a:rPr>
                        <a:t>Introduce complexity classes , notion of NP-Completeness, ways of classifying problem into appropriate complexity class</a:t>
                      </a:r>
                      <a:endParaRPr lang="en-IN" sz="1800" dirty="0">
                        <a:solidFill>
                          <a:srgbClr val="00000A"/>
                        </a:solidFill>
                        <a:effectLst/>
                        <a:latin typeface="Liberation Serif"/>
                        <a:cs typeface="Liberation Serif"/>
                      </a:endParaRPr>
                    </a:p>
                  </a:txBody>
                  <a:tcPr marL="63500" marR="63500" marT="63500" marB="63500"/>
                </a:tc>
                <a:extLst>
                  <a:ext uri="{0D108BD9-81ED-4DB2-BD59-A6C34878D82A}">
                    <a16:rowId xmlns:a16="http://schemas.microsoft.com/office/drawing/2014/main" val="1059996908"/>
                  </a:ext>
                </a:extLst>
              </a:tr>
              <a:tr h="630000">
                <a:tc>
                  <a:txBody>
                    <a:bodyPr/>
                    <a:lstStyle/>
                    <a:p>
                      <a:pPr>
                        <a:lnSpc>
                          <a:spcPct val="115000"/>
                        </a:lnSpc>
                        <a:spcAft>
                          <a:spcPts val="0"/>
                        </a:spcAft>
                      </a:pPr>
                      <a:r>
                        <a:rPr lang="en-US" sz="1800" b="1" dirty="0" smtClean="0">
                          <a:solidFill>
                            <a:srgbClr val="000000"/>
                          </a:solidFill>
                          <a:effectLst/>
                          <a:latin typeface="Times New Roman" panose="02020603050405020304" pitchFamily="18" charset="0"/>
                          <a:cs typeface="Liberation Serif"/>
                        </a:rPr>
                        <a:t>CO7</a:t>
                      </a:r>
                      <a:endParaRPr lang="en-IN" sz="1800" dirty="0">
                        <a:solidFill>
                          <a:srgbClr val="00000A"/>
                        </a:solidFill>
                        <a:effectLst/>
                        <a:latin typeface="Liberation Serif"/>
                        <a:cs typeface="Liberation Serif"/>
                      </a:endParaRPr>
                    </a:p>
                  </a:txBody>
                  <a:tcPr marL="63500" marR="63500" marT="63500" marB="63500"/>
                </a:tc>
                <a:tc>
                  <a:txBody>
                    <a:bodyPr/>
                    <a:lstStyle/>
                    <a:p>
                      <a:pPr>
                        <a:lnSpc>
                          <a:spcPct val="115000"/>
                        </a:lnSpc>
                        <a:spcAft>
                          <a:spcPts val="0"/>
                        </a:spcAft>
                      </a:pPr>
                      <a:r>
                        <a:rPr lang="en-US" sz="1800" dirty="0">
                          <a:solidFill>
                            <a:srgbClr val="000000"/>
                          </a:solidFill>
                          <a:effectLst/>
                          <a:latin typeface="Times New Roman" panose="02020603050405020304" pitchFamily="18" charset="0"/>
                          <a:cs typeface="Liberation Serif"/>
                        </a:rPr>
                        <a:t>Introduce reduction method to prove a problem’s complexity class. </a:t>
                      </a:r>
                      <a:endParaRPr lang="en-IN" sz="1800" dirty="0">
                        <a:solidFill>
                          <a:srgbClr val="00000A"/>
                        </a:solidFill>
                        <a:effectLst/>
                        <a:latin typeface="Liberation Serif"/>
                        <a:cs typeface="Liberation Serif"/>
                      </a:endParaRPr>
                    </a:p>
                  </a:txBody>
                  <a:tcPr marL="63500" marR="63500" marT="63500" marB="63500"/>
                </a:tc>
                <a:extLst>
                  <a:ext uri="{0D108BD9-81ED-4DB2-BD59-A6C34878D82A}">
                    <a16:rowId xmlns:a16="http://schemas.microsoft.com/office/drawing/2014/main" val="625649063"/>
                  </a:ext>
                </a:extLst>
              </a:tr>
            </a:tbl>
          </a:graphicData>
        </a:graphic>
      </p:graphicFrame>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2089800" y="1143000"/>
              <a:ext cx="6375960" cy="5259960"/>
            </p14:xfrm>
          </p:contentPart>
        </mc:Choice>
        <mc:Fallback xmlns="">
          <p:pic>
            <p:nvPicPr>
              <p:cNvPr id="2" name="Ink 1"/>
              <p:cNvPicPr/>
              <p:nvPr/>
            </p:nvPicPr>
            <p:blipFill>
              <a:blip r:embed="rId3"/>
              <a:stretch>
                <a:fillRect/>
              </a:stretch>
            </p:blipFill>
            <p:spPr>
              <a:xfrm>
                <a:off x="2080440" y="1133640"/>
                <a:ext cx="6394680" cy="5278680"/>
              </a:xfrm>
              <a:prstGeom prst="rect">
                <a:avLst/>
              </a:prstGeom>
            </p:spPr>
          </p:pic>
        </mc:Fallback>
      </mc:AlternateContent>
    </p:spTree>
    <p:extLst>
      <p:ext uri="{BB962C8B-B14F-4D97-AF65-F5344CB8AC3E}">
        <p14:creationId xmlns:p14="http://schemas.microsoft.com/office/powerpoint/2010/main" val="326085042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endParaRPr lang="en-US" altLang="en-US" dirty="0" smtClean="0"/>
          </a:p>
          <a:p>
            <a:r>
              <a:rPr lang="en-US" altLang="en-US" dirty="0" smtClean="0"/>
              <a:t>Recurrences</a:t>
            </a:r>
            <a:endParaRPr lang="en-IN" dirty="0"/>
          </a:p>
        </p:txBody>
      </p:sp>
    </p:spTree>
    <p:extLst>
      <p:ext uri="{BB962C8B-B14F-4D97-AF65-F5344CB8AC3E}">
        <p14:creationId xmlns:p14="http://schemas.microsoft.com/office/powerpoint/2010/main" val="316824538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Autofit/>
          </a:bodyPr>
          <a:lstStyle/>
          <a:p>
            <a:pPr>
              <a:buFont typeface="Wingdings" panose="05000000000000000000" pitchFamily="2" charset="2"/>
              <a:buChar char="v"/>
            </a:pPr>
            <a:r>
              <a:rPr lang="en-US" altLang="en-US" b="1" dirty="0"/>
              <a:t>Recurrences</a:t>
            </a:r>
            <a:r>
              <a:rPr lang="en-US" altLang="en-US" dirty="0"/>
              <a:t>: </a:t>
            </a:r>
            <a:r>
              <a:rPr lang="en-US" altLang="en-US" dirty="0" smtClean="0"/>
              <a:t>The </a:t>
            </a:r>
            <a:r>
              <a:rPr lang="en-US" altLang="en-US" dirty="0"/>
              <a:t>Divide and Conquer approach leads to Recurrence Formulae to represent its time costs:</a:t>
            </a:r>
          </a:p>
          <a:p>
            <a:pPr lvl="1">
              <a:buFont typeface="Wingdings" panose="05000000000000000000" pitchFamily="2" charset="2"/>
              <a:buChar char="v"/>
            </a:pPr>
            <a:r>
              <a:rPr lang="en-US" altLang="en-US" sz="2400" dirty="0"/>
              <a:t>For Base case (</a:t>
            </a:r>
            <a:r>
              <a:rPr lang="en-US" altLang="en-US" sz="2400" b="1" dirty="0"/>
              <a:t>1 is typical</a:t>
            </a:r>
            <a:r>
              <a:rPr lang="en-US" altLang="en-US" sz="2400" dirty="0"/>
              <a:t>, but we could have n larger) T(n) = </a:t>
            </a:r>
            <a:r>
              <a:rPr lang="en-US" altLang="en-US" sz="2400" dirty="0">
                <a:latin typeface="Symbol" panose="05050102010706020507" pitchFamily="18" charset="2"/>
              </a:rPr>
              <a:t>Q</a:t>
            </a:r>
            <a:r>
              <a:rPr lang="en-US" altLang="en-US" sz="2400" dirty="0"/>
              <a:t>(1).</a:t>
            </a:r>
          </a:p>
          <a:p>
            <a:pPr lvl="1">
              <a:buFont typeface="Wingdings" panose="05000000000000000000" pitchFamily="2" charset="2"/>
              <a:buChar char="v"/>
            </a:pPr>
            <a:r>
              <a:rPr lang="en-US" altLang="en-US" sz="2400" dirty="0"/>
              <a:t> For large(r) values of n, </a:t>
            </a:r>
            <a:r>
              <a:rPr lang="en-US" altLang="en-US" sz="2400" b="1" dirty="0"/>
              <a:t>T(n) = a T(n/b) + f(n), </a:t>
            </a:r>
            <a:r>
              <a:rPr lang="en-US" altLang="en-US" sz="2400" dirty="0"/>
              <a:t>where f(n) represents the costs of </a:t>
            </a:r>
            <a:r>
              <a:rPr lang="en-US" altLang="en-US" sz="2400" b="1" dirty="0"/>
              <a:t>dividing</a:t>
            </a:r>
            <a:r>
              <a:rPr lang="en-US" altLang="en-US" sz="2400" dirty="0"/>
              <a:t> and those of </a:t>
            </a:r>
            <a:r>
              <a:rPr lang="en-US" altLang="en-US" sz="2400" b="1" dirty="0"/>
              <a:t>recombining</a:t>
            </a:r>
            <a:r>
              <a:rPr lang="en-US" altLang="en-US" sz="2400" dirty="0"/>
              <a:t> the solutions.</a:t>
            </a:r>
          </a:p>
        </p:txBody>
      </p:sp>
      <p:sp>
        <p:nvSpPr>
          <p:cNvPr id="2" name="Content Placeholder 1"/>
          <p:cNvSpPr>
            <a:spLocks noGrp="1"/>
          </p:cNvSpPr>
          <p:nvPr>
            <p:ph sz="quarter" idx="10"/>
          </p:nvPr>
        </p:nvSpPr>
        <p:spPr/>
        <p:txBody>
          <a:bodyPr/>
          <a:lstStyle/>
          <a:p>
            <a:r>
              <a:rPr lang="en-US" altLang="en-US" dirty="0"/>
              <a:t>Recurrences</a:t>
            </a:r>
            <a:endParaRPr lang="en-IN" dirty="0"/>
          </a:p>
        </p:txBody>
      </p: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1414800" y="150480"/>
              <a:ext cx="10424520" cy="6707160"/>
            </p14:xfrm>
          </p:contentPart>
        </mc:Choice>
        <mc:Fallback>
          <p:pic>
            <p:nvPicPr>
              <p:cNvPr id="3" name="Ink 2"/>
              <p:cNvPicPr/>
              <p:nvPr/>
            </p:nvPicPr>
            <p:blipFill>
              <a:blip r:embed="rId4"/>
              <a:stretch>
                <a:fillRect/>
              </a:stretch>
            </p:blipFill>
            <p:spPr>
              <a:xfrm>
                <a:off x="-1421640" y="143280"/>
                <a:ext cx="10440000" cy="6719400"/>
              </a:xfrm>
              <a:prstGeom prst="rect">
                <a:avLst/>
              </a:prstGeom>
            </p:spPr>
          </p:pic>
        </mc:Fallback>
      </mc:AlternateContent>
    </p:spTree>
    <p:extLst>
      <p:ext uri="{BB962C8B-B14F-4D97-AF65-F5344CB8AC3E}">
        <p14:creationId xmlns:p14="http://schemas.microsoft.com/office/powerpoint/2010/main" val="40263434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0"/>
          </p:nvPr>
        </p:nvSpPr>
        <p:spPr/>
        <p:txBody>
          <a:bodyPr/>
          <a:lstStyle/>
          <a:p>
            <a:r>
              <a:rPr lang="en-IN" dirty="0" smtClean="0"/>
              <a:t>Thank You</a:t>
            </a:r>
          </a:p>
        </p:txBody>
      </p:sp>
    </p:spTree>
    <p:extLst>
      <p:ext uri="{BB962C8B-B14F-4D97-AF65-F5344CB8AC3E}">
        <p14:creationId xmlns:p14="http://schemas.microsoft.com/office/powerpoint/2010/main" val="34470432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Content Placeholder 1"/>
          <p:cNvSpPr>
            <a:spLocks noGrp="1"/>
          </p:cNvSpPr>
          <p:nvPr>
            <p:ph idx="1"/>
          </p:nvPr>
        </p:nvSpPr>
        <p:spPr/>
        <p:txBody>
          <a:bodyPr/>
          <a:lstStyle/>
          <a:p>
            <a:pPr marL="0" indent="0" fontAlgn="base">
              <a:spcAft>
                <a:spcPct val="0"/>
              </a:spcAft>
            </a:pPr>
            <a:r>
              <a:rPr lang="en-US" b="1" dirty="0" smtClean="0"/>
              <a:t>TEXT BOOK (T)</a:t>
            </a:r>
            <a:r>
              <a:rPr lang="en-US" dirty="0" smtClean="0"/>
              <a:t>: </a:t>
            </a:r>
          </a:p>
          <a:p>
            <a:pPr fontAlgn="base">
              <a:spcAft>
                <a:spcPct val="0"/>
              </a:spcAft>
              <a:buFont typeface="Wingdings" panose="05000000000000000000" pitchFamily="2" charset="2"/>
              <a:buChar char="v"/>
            </a:pPr>
            <a:r>
              <a:rPr lang="en-US" b="1" dirty="0"/>
              <a:t>Algorithms Design: Foundations, Analysis and Internet </a:t>
            </a:r>
            <a:r>
              <a:rPr lang="en-US" b="1" dirty="0" smtClean="0"/>
              <a:t>Examples</a:t>
            </a:r>
            <a:r>
              <a:rPr lang="en-US" dirty="0" smtClean="0"/>
              <a:t>, by </a:t>
            </a:r>
            <a:r>
              <a:rPr lang="en-US" i="1" dirty="0"/>
              <a:t>Michael T. Goodrich, Roberto </a:t>
            </a:r>
            <a:r>
              <a:rPr lang="en-US" i="1" dirty="0" err="1"/>
              <a:t>Tamassia</a:t>
            </a:r>
            <a:r>
              <a:rPr lang="en-US" dirty="0"/>
              <a:t>, 2006, Wiley (Students Edition)</a:t>
            </a:r>
            <a:r>
              <a:rPr lang="en-US" dirty="0" smtClean="0"/>
              <a:t> </a:t>
            </a:r>
          </a:p>
          <a:p>
            <a:pPr marL="0" indent="0" fontAlgn="base">
              <a:spcAft>
                <a:spcPct val="0"/>
              </a:spcAft>
            </a:pPr>
            <a:r>
              <a:rPr lang="en-US" b="1" dirty="0" smtClean="0"/>
              <a:t>REFERENCE BOOKS (R)</a:t>
            </a:r>
            <a:r>
              <a:rPr lang="en-US" dirty="0" smtClean="0"/>
              <a:t>:</a:t>
            </a:r>
          </a:p>
          <a:p>
            <a:pPr algn="just" fontAlgn="base">
              <a:spcAft>
                <a:spcPct val="0"/>
              </a:spcAft>
              <a:buFont typeface="Wingdings" panose="05000000000000000000" pitchFamily="2" charset="2"/>
              <a:buChar char="v"/>
            </a:pPr>
            <a:r>
              <a:rPr lang="en-IN" b="1" dirty="0" smtClean="0"/>
              <a:t>Data </a:t>
            </a:r>
            <a:r>
              <a:rPr lang="en-IN" b="1" dirty="0"/>
              <a:t>Structures, Algorithms and Applications in C++</a:t>
            </a:r>
            <a:r>
              <a:rPr lang="en-IN" dirty="0"/>
              <a:t>, </a:t>
            </a:r>
            <a:r>
              <a:rPr lang="en-IN" dirty="0" smtClean="0"/>
              <a:t> </a:t>
            </a:r>
            <a:r>
              <a:rPr lang="en-IN" dirty="0" err="1" smtClean="0"/>
              <a:t>Sartaj</a:t>
            </a:r>
            <a:r>
              <a:rPr lang="en-IN" dirty="0" smtClean="0"/>
              <a:t> </a:t>
            </a:r>
            <a:r>
              <a:rPr lang="en-IN" dirty="0" err="1"/>
              <a:t>Sahni</a:t>
            </a:r>
            <a:r>
              <a:rPr lang="en-IN" dirty="0"/>
              <a:t>, Second Ed, 2005, Universities </a:t>
            </a:r>
            <a:r>
              <a:rPr lang="en-IN" dirty="0" smtClean="0"/>
              <a:t>Press</a:t>
            </a:r>
            <a:endParaRPr lang="en-US" dirty="0"/>
          </a:p>
          <a:p>
            <a:pPr algn="just" fontAlgn="base">
              <a:spcAft>
                <a:spcPct val="0"/>
              </a:spcAft>
              <a:buFont typeface="Wingdings" panose="05000000000000000000" pitchFamily="2" charset="2"/>
              <a:buChar char="v"/>
            </a:pPr>
            <a:r>
              <a:rPr lang="en-IN" dirty="0" err="1" smtClean="0"/>
              <a:t>Cormen</a:t>
            </a:r>
            <a:r>
              <a:rPr lang="en-IN" dirty="0" smtClean="0"/>
              <a:t> T.H., </a:t>
            </a:r>
            <a:r>
              <a:rPr lang="en-IN" dirty="0" err="1" smtClean="0"/>
              <a:t>Leiserson</a:t>
            </a:r>
            <a:r>
              <a:rPr lang="en-IN" dirty="0" smtClean="0"/>
              <a:t>, C.E., </a:t>
            </a:r>
            <a:r>
              <a:rPr lang="en-IN" dirty="0" err="1" smtClean="0"/>
              <a:t>Rivest</a:t>
            </a:r>
            <a:r>
              <a:rPr lang="en-IN" dirty="0" smtClean="0"/>
              <a:t>, R.L., and C. Stein. </a:t>
            </a:r>
            <a:r>
              <a:rPr lang="en-IN" b="1" i="1" dirty="0" smtClean="0"/>
              <a:t> Introduction to Algorithms, </a:t>
            </a:r>
            <a:r>
              <a:rPr lang="en-IN" i="1" dirty="0" smtClean="0"/>
              <a:t>MIT Press, </a:t>
            </a:r>
            <a:r>
              <a:rPr lang="en-IN" dirty="0" smtClean="0"/>
              <a:t>Second Edition (</a:t>
            </a:r>
            <a:r>
              <a:rPr lang="en-IN" i="1" dirty="0" smtClean="0"/>
              <a:t>Indian reprint: Prentice-Hall).</a:t>
            </a:r>
            <a:endParaRPr lang="en-US" dirty="0" smtClean="0"/>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125280" y="3795120"/>
              <a:ext cx="2197080" cy="1402200"/>
            </p14:xfrm>
          </p:contentPart>
        </mc:Choice>
        <mc:Fallback xmlns="">
          <p:pic>
            <p:nvPicPr>
              <p:cNvPr id="2" name="Ink 1"/>
              <p:cNvPicPr/>
              <p:nvPr/>
            </p:nvPicPr>
            <p:blipFill>
              <a:blip r:embed="rId3"/>
              <a:stretch>
                <a:fillRect/>
              </a:stretch>
            </p:blipFill>
            <p:spPr>
              <a:xfrm>
                <a:off x="115920" y="3785760"/>
                <a:ext cx="2215800" cy="142092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3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43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43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3068934619"/>
              </p:ext>
            </p:extLst>
          </p:nvPr>
        </p:nvGraphicFramePr>
        <p:xfrm>
          <a:off x="228600" y="304800"/>
          <a:ext cx="8610600" cy="6229095"/>
        </p:xfrm>
        <a:graphic>
          <a:graphicData uri="http://schemas.openxmlformats.org/drawingml/2006/table">
            <a:tbl>
              <a:tblPr firstRow="1" bandRow="1">
                <a:tableStyleId>{5C22544A-7EE6-4342-B048-85BDC9FD1C3A}</a:tableStyleId>
              </a:tblPr>
              <a:tblGrid>
                <a:gridCol w="533400">
                  <a:extLst>
                    <a:ext uri="{9D8B030D-6E8A-4147-A177-3AD203B41FA5}">
                      <a16:colId xmlns:a16="http://schemas.microsoft.com/office/drawing/2014/main" val="1237274638"/>
                    </a:ext>
                  </a:extLst>
                </a:gridCol>
                <a:gridCol w="8077200">
                  <a:extLst>
                    <a:ext uri="{9D8B030D-6E8A-4147-A177-3AD203B41FA5}">
                      <a16:colId xmlns:a16="http://schemas.microsoft.com/office/drawing/2014/main" val="579848387"/>
                    </a:ext>
                  </a:extLst>
                </a:gridCol>
              </a:tblGrid>
              <a:tr h="559902">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dirty="0" smtClean="0"/>
                        <a:t>Learning</a:t>
                      </a:r>
                      <a:r>
                        <a:rPr lang="en-US" sz="2800" baseline="0" dirty="0" smtClean="0"/>
                        <a:t> Outcomes</a:t>
                      </a:r>
                      <a:endParaRPr lang="en-US" sz="2800" dirty="0" smtClean="0"/>
                    </a:p>
                  </a:txBody>
                  <a:tcPr/>
                </a:tc>
                <a:tc hMerge="1">
                  <a:txBody>
                    <a:bodyPr/>
                    <a:lstStyle/>
                    <a:p>
                      <a:endParaRPr lang="en-IN" dirty="0"/>
                    </a:p>
                  </a:txBody>
                  <a:tcPr/>
                </a:tc>
                <a:extLst>
                  <a:ext uri="{0D108BD9-81ED-4DB2-BD59-A6C34878D82A}">
                    <a16:rowId xmlns:a16="http://schemas.microsoft.com/office/drawing/2014/main" val="2636117179"/>
                  </a:ext>
                </a:extLst>
              </a:tr>
              <a:tr h="659384">
                <a:tc>
                  <a:txBody>
                    <a:bodyPr/>
                    <a:lstStyle/>
                    <a:p>
                      <a:pPr>
                        <a:lnSpc>
                          <a:spcPct val="115000"/>
                        </a:lnSpc>
                        <a:spcAft>
                          <a:spcPts val="0"/>
                        </a:spcAft>
                      </a:pPr>
                      <a:r>
                        <a:rPr lang="en-US" sz="1600" dirty="0">
                          <a:solidFill>
                            <a:srgbClr val="000000"/>
                          </a:solidFill>
                          <a:effectLst/>
                          <a:latin typeface="Times New Roman" panose="02020603050405020304" pitchFamily="18" charset="0"/>
                          <a:cs typeface="Liberation Serif"/>
                        </a:rPr>
                        <a:t>LO1</a:t>
                      </a:r>
                      <a:endParaRPr lang="en-IN" sz="1800" dirty="0">
                        <a:solidFill>
                          <a:srgbClr val="00000A"/>
                        </a:solidFill>
                        <a:effectLst/>
                        <a:latin typeface="Liberation Serif"/>
                        <a:cs typeface="Liberation Serif"/>
                      </a:endParaRPr>
                    </a:p>
                  </a:txBody>
                  <a:tcPr marL="63500" marR="63500" marT="63500" marB="63500" anchor="ctr"/>
                </a:tc>
                <a:tc>
                  <a:txBody>
                    <a:bodyPr/>
                    <a:lstStyle/>
                    <a:p>
                      <a:pPr marL="144780">
                        <a:lnSpc>
                          <a:spcPct val="115000"/>
                        </a:lnSpc>
                        <a:spcAft>
                          <a:spcPts val="0"/>
                        </a:spcAft>
                      </a:pPr>
                      <a:r>
                        <a:rPr lang="en-US" sz="1600">
                          <a:solidFill>
                            <a:srgbClr val="000000"/>
                          </a:solidFill>
                          <a:effectLst/>
                          <a:latin typeface="Times New Roman" panose="02020603050405020304" pitchFamily="18" charset="0"/>
                          <a:cs typeface="Liberation Serif"/>
                        </a:rPr>
                        <a:t>Describe various fundamental data structures, their properties, algorithm design techniques and various means of evaluating algorithms</a:t>
                      </a:r>
                      <a:endParaRPr lang="en-IN" sz="1800">
                        <a:solidFill>
                          <a:srgbClr val="00000A"/>
                        </a:solidFill>
                        <a:effectLst/>
                        <a:latin typeface="Liberation Serif"/>
                        <a:cs typeface="Liberation Serif"/>
                      </a:endParaRPr>
                    </a:p>
                  </a:txBody>
                  <a:tcPr marL="63500" marR="63500" marT="63500" marB="63500" anchor="ctr"/>
                </a:tc>
                <a:extLst>
                  <a:ext uri="{0D108BD9-81ED-4DB2-BD59-A6C34878D82A}">
                    <a16:rowId xmlns:a16="http://schemas.microsoft.com/office/drawing/2014/main" val="2681991628"/>
                  </a:ext>
                </a:extLst>
              </a:tr>
              <a:tr h="703105">
                <a:tc>
                  <a:txBody>
                    <a:bodyPr/>
                    <a:lstStyle/>
                    <a:p>
                      <a:pPr>
                        <a:lnSpc>
                          <a:spcPct val="115000"/>
                        </a:lnSpc>
                        <a:spcAft>
                          <a:spcPts val="0"/>
                        </a:spcAft>
                      </a:pPr>
                      <a:r>
                        <a:rPr lang="en-US" sz="1600" dirty="0">
                          <a:solidFill>
                            <a:srgbClr val="000000"/>
                          </a:solidFill>
                          <a:effectLst/>
                          <a:latin typeface="Times New Roman" panose="02020603050405020304" pitchFamily="18" charset="0"/>
                          <a:cs typeface="Liberation Serif"/>
                        </a:rPr>
                        <a:t>LO2</a:t>
                      </a:r>
                      <a:endParaRPr lang="en-IN" sz="1800" dirty="0">
                        <a:solidFill>
                          <a:srgbClr val="00000A"/>
                        </a:solidFill>
                        <a:effectLst/>
                        <a:latin typeface="Liberation Serif"/>
                        <a:cs typeface="Liberation Serif"/>
                      </a:endParaRPr>
                    </a:p>
                  </a:txBody>
                  <a:tcPr marL="63500" marR="63500" marT="63500" marB="63500" anchor="ctr"/>
                </a:tc>
                <a:tc>
                  <a:txBody>
                    <a:bodyPr/>
                    <a:lstStyle/>
                    <a:p>
                      <a:pPr marL="144780">
                        <a:lnSpc>
                          <a:spcPct val="115000"/>
                        </a:lnSpc>
                        <a:spcAft>
                          <a:spcPts val="0"/>
                        </a:spcAft>
                      </a:pPr>
                      <a:r>
                        <a:rPr lang="en-US" sz="1600">
                          <a:solidFill>
                            <a:srgbClr val="000000"/>
                          </a:solidFill>
                          <a:effectLst/>
                          <a:latin typeface="Times New Roman" panose="02020603050405020304" pitchFamily="18" charset="0"/>
                          <a:cs typeface="Liberation Serif"/>
                        </a:rPr>
                        <a:t>Demonstrate the ability to evaluate algorithms, to select from a range of possible options, to provide justification for that selection, and to implement the algorithm in a particular context.</a:t>
                      </a:r>
                      <a:endParaRPr lang="en-IN" sz="1800">
                        <a:solidFill>
                          <a:srgbClr val="00000A"/>
                        </a:solidFill>
                        <a:effectLst/>
                        <a:latin typeface="Liberation Serif"/>
                        <a:cs typeface="Liberation Serif"/>
                      </a:endParaRPr>
                    </a:p>
                  </a:txBody>
                  <a:tcPr marL="63500" marR="63500" marT="63500" marB="63500" anchor="ctr"/>
                </a:tc>
                <a:extLst>
                  <a:ext uri="{0D108BD9-81ED-4DB2-BD59-A6C34878D82A}">
                    <a16:rowId xmlns:a16="http://schemas.microsoft.com/office/drawing/2014/main" val="4156881277"/>
                  </a:ext>
                </a:extLst>
              </a:tr>
              <a:tr h="773892">
                <a:tc>
                  <a:txBody>
                    <a:bodyPr/>
                    <a:lstStyle/>
                    <a:p>
                      <a:pPr>
                        <a:lnSpc>
                          <a:spcPct val="115000"/>
                        </a:lnSpc>
                        <a:spcAft>
                          <a:spcPts val="0"/>
                        </a:spcAft>
                      </a:pPr>
                      <a:r>
                        <a:rPr lang="en-US" sz="1600" dirty="0">
                          <a:solidFill>
                            <a:srgbClr val="000000"/>
                          </a:solidFill>
                          <a:effectLst/>
                          <a:latin typeface="Times New Roman" panose="02020603050405020304" pitchFamily="18" charset="0"/>
                          <a:cs typeface="Liberation Serif"/>
                        </a:rPr>
                        <a:t>LO3</a:t>
                      </a:r>
                      <a:endParaRPr lang="en-IN" sz="1800" dirty="0">
                        <a:solidFill>
                          <a:srgbClr val="00000A"/>
                        </a:solidFill>
                        <a:effectLst/>
                        <a:latin typeface="Liberation Serif"/>
                        <a:cs typeface="Liberation Serif"/>
                      </a:endParaRPr>
                    </a:p>
                  </a:txBody>
                  <a:tcPr marL="63500" marR="63500" marT="63500" marB="63500" anchor="ctr"/>
                </a:tc>
                <a:tc>
                  <a:txBody>
                    <a:bodyPr/>
                    <a:lstStyle/>
                    <a:p>
                      <a:pPr marL="144780">
                        <a:lnSpc>
                          <a:spcPct val="115000"/>
                        </a:lnSpc>
                        <a:spcAft>
                          <a:spcPts val="0"/>
                        </a:spcAft>
                      </a:pPr>
                      <a:r>
                        <a:rPr lang="en-US" sz="1600" dirty="0">
                          <a:solidFill>
                            <a:srgbClr val="000000"/>
                          </a:solidFill>
                          <a:effectLst/>
                          <a:latin typeface="Times New Roman" panose="02020603050405020304" pitchFamily="18" charset="0"/>
                          <a:cs typeface="Liberation Serif"/>
                        </a:rPr>
                        <a:t>Solve problems using Algorithms for Linear and Non-Linear Data Structures, Graph algorithms (Shortest Paths Algorithms, Connectivity and Reachability Algorithms, Spanning Trees)</a:t>
                      </a:r>
                      <a:endParaRPr lang="en-IN" sz="1800" dirty="0">
                        <a:solidFill>
                          <a:srgbClr val="00000A"/>
                        </a:solidFill>
                        <a:effectLst/>
                        <a:latin typeface="Liberation Serif"/>
                        <a:cs typeface="Liberation Serif"/>
                      </a:endParaRPr>
                    </a:p>
                  </a:txBody>
                  <a:tcPr marL="63500" marR="63500" marT="63500" marB="63500" anchor="ctr"/>
                </a:tc>
                <a:extLst>
                  <a:ext uri="{0D108BD9-81ED-4DB2-BD59-A6C34878D82A}">
                    <a16:rowId xmlns:a16="http://schemas.microsoft.com/office/drawing/2014/main" val="2888405805"/>
                  </a:ext>
                </a:extLst>
              </a:tr>
              <a:tr h="659384">
                <a:tc>
                  <a:txBody>
                    <a:bodyPr/>
                    <a:lstStyle/>
                    <a:p>
                      <a:pPr>
                        <a:lnSpc>
                          <a:spcPct val="115000"/>
                        </a:lnSpc>
                        <a:spcAft>
                          <a:spcPts val="0"/>
                        </a:spcAft>
                      </a:pPr>
                      <a:r>
                        <a:rPr lang="en-US" sz="1600" dirty="0">
                          <a:solidFill>
                            <a:srgbClr val="000000"/>
                          </a:solidFill>
                          <a:effectLst/>
                          <a:latin typeface="Times New Roman" panose="02020603050405020304" pitchFamily="18" charset="0"/>
                          <a:cs typeface="Liberation Serif"/>
                        </a:rPr>
                        <a:t>LO4</a:t>
                      </a:r>
                      <a:endParaRPr lang="en-IN" sz="1800" dirty="0">
                        <a:solidFill>
                          <a:srgbClr val="00000A"/>
                        </a:solidFill>
                        <a:effectLst/>
                        <a:latin typeface="Liberation Serif"/>
                        <a:cs typeface="Liberation Serif"/>
                      </a:endParaRPr>
                    </a:p>
                  </a:txBody>
                  <a:tcPr marL="63500" marR="63500" marT="63500" marB="63500" anchor="ctr"/>
                </a:tc>
                <a:tc>
                  <a:txBody>
                    <a:bodyPr/>
                    <a:lstStyle/>
                    <a:p>
                      <a:pPr marL="144780">
                        <a:lnSpc>
                          <a:spcPct val="115000"/>
                        </a:lnSpc>
                        <a:spcAft>
                          <a:spcPts val="0"/>
                        </a:spcAft>
                      </a:pPr>
                      <a:r>
                        <a:rPr lang="en-US" sz="1600" dirty="0">
                          <a:solidFill>
                            <a:srgbClr val="000000"/>
                          </a:solidFill>
                          <a:effectLst/>
                          <a:latin typeface="Times New Roman" panose="02020603050405020304" pitchFamily="18" charset="0"/>
                          <a:cs typeface="Liberation Serif"/>
                        </a:rPr>
                        <a:t>Explain with a practical example, each of the algorithm design strategies (brute-force, greedy, divide-and-conquer, recursive backtracking, and dynamic programming) </a:t>
                      </a:r>
                      <a:endParaRPr lang="en-IN" sz="1800" dirty="0">
                        <a:solidFill>
                          <a:srgbClr val="00000A"/>
                        </a:solidFill>
                        <a:effectLst/>
                        <a:latin typeface="Liberation Serif"/>
                        <a:cs typeface="Liberation Serif"/>
                      </a:endParaRPr>
                    </a:p>
                  </a:txBody>
                  <a:tcPr marL="63500" marR="63500" marT="63500" marB="63500" anchor="ctr"/>
                </a:tc>
                <a:extLst>
                  <a:ext uri="{0D108BD9-81ED-4DB2-BD59-A6C34878D82A}">
                    <a16:rowId xmlns:a16="http://schemas.microsoft.com/office/drawing/2014/main" val="401800342"/>
                  </a:ext>
                </a:extLst>
              </a:tr>
              <a:tr h="993623">
                <a:tc>
                  <a:txBody>
                    <a:bodyPr/>
                    <a:lstStyle/>
                    <a:p>
                      <a:pPr>
                        <a:lnSpc>
                          <a:spcPct val="115000"/>
                        </a:lnSpc>
                        <a:spcAft>
                          <a:spcPts val="0"/>
                        </a:spcAft>
                      </a:pPr>
                      <a:r>
                        <a:rPr lang="en-US" sz="1600">
                          <a:solidFill>
                            <a:srgbClr val="000000"/>
                          </a:solidFill>
                          <a:effectLst/>
                          <a:latin typeface="Times New Roman" panose="02020603050405020304" pitchFamily="18" charset="0"/>
                          <a:cs typeface="Liberation Serif"/>
                        </a:rPr>
                        <a:t>LO5</a:t>
                      </a:r>
                      <a:endParaRPr lang="en-IN" sz="1800">
                        <a:solidFill>
                          <a:srgbClr val="00000A"/>
                        </a:solidFill>
                        <a:effectLst/>
                        <a:latin typeface="Liberation Serif"/>
                        <a:cs typeface="Liberation Serif"/>
                      </a:endParaRPr>
                    </a:p>
                  </a:txBody>
                  <a:tcPr marL="63500" marR="63500" marT="63500" marB="63500" anchor="ctr"/>
                </a:tc>
                <a:tc>
                  <a:txBody>
                    <a:bodyPr/>
                    <a:lstStyle/>
                    <a:p>
                      <a:pPr marL="144780">
                        <a:lnSpc>
                          <a:spcPct val="115000"/>
                        </a:lnSpc>
                        <a:spcAft>
                          <a:spcPts val="0"/>
                        </a:spcAft>
                      </a:pPr>
                      <a:r>
                        <a:rPr lang="en-US" sz="1600" dirty="0">
                          <a:solidFill>
                            <a:srgbClr val="000000"/>
                          </a:solidFill>
                          <a:effectLst/>
                          <a:latin typeface="Times New Roman" panose="02020603050405020304" pitchFamily="18" charset="0"/>
                          <a:cs typeface="Liberation Serif"/>
                        </a:rPr>
                        <a:t>Use brute-force, greedy, divide-and-conquer, recursive backtracking, and dynamic programming techniques to solve a given algorithm design problem. </a:t>
                      </a:r>
                      <a:endParaRPr lang="en-IN" sz="1800" dirty="0">
                        <a:solidFill>
                          <a:srgbClr val="00000A"/>
                        </a:solidFill>
                        <a:effectLst/>
                        <a:latin typeface="Liberation Serif"/>
                        <a:cs typeface="Liberation Serif"/>
                      </a:endParaRPr>
                    </a:p>
                  </a:txBody>
                  <a:tcPr marL="63500" marR="63500" marT="63500" marB="63500" anchor="ctr"/>
                </a:tc>
                <a:extLst>
                  <a:ext uri="{0D108BD9-81ED-4DB2-BD59-A6C34878D82A}">
                    <a16:rowId xmlns:a16="http://schemas.microsoft.com/office/drawing/2014/main" val="548371010"/>
                  </a:ext>
                </a:extLst>
              </a:tr>
              <a:tr h="703105">
                <a:tc>
                  <a:txBody>
                    <a:bodyPr/>
                    <a:lstStyle/>
                    <a:p>
                      <a:pPr>
                        <a:lnSpc>
                          <a:spcPct val="115000"/>
                        </a:lnSpc>
                        <a:spcAft>
                          <a:spcPts val="0"/>
                        </a:spcAft>
                      </a:pPr>
                      <a:r>
                        <a:rPr lang="en-US" sz="1600">
                          <a:solidFill>
                            <a:srgbClr val="000000"/>
                          </a:solidFill>
                          <a:effectLst/>
                          <a:latin typeface="Times New Roman" panose="02020603050405020304" pitchFamily="18" charset="0"/>
                          <a:cs typeface="Liberation Serif"/>
                        </a:rPr>
                        <a:t>LO6</a:t>
                      </a:r>
                      <a:endParaRPr lang="en-IN" sz="1800">
                        <a:solidFill>
                          <a:srgbClr val="00000A"/>
                        </a:solidFill>
                        <a:effectLst/>
                        <a:latin typeface="Liberation Serif"/>
                        <a:cs typeface="Liberation Serif"/>
                      </a:endParaRPr>
                    </a:p>
                  </a:txBody>
                  <a:tcPr marL="63500" marR="63500" marT="63500" marB="63500" anchor="ctr"/>
                </a:tc>
                <a:tc>
                  <a:txBody>
                    <a:bodyPr/>
                    <a:lstStyle/>
                    <a:p>
                      <a:pPr marL="144780">
                        <a:lnSpc>
                          <a:spcPct val="115000"/>
                        </a:lnSpc>
                        <a:spcAft>
                          <a:spcPts val="0"/>
                        </a:spcAft>
                      </a:pPr>
                      <a:r>
                        <a:rPr lang="en-US" sz="1600" dirty="0">
                          <a:solidFill>
                            <a:srgbClr val="000000"/>
                          </a:solidFill>
                          <a:effectLst/>
                          <a:latin typeface="Times New Roman" panose="02020603050405020304" pitchFamily="18" charset="0"/>
                          <a:cs typeface="Liberation Serif"/>
                        </a:rPr>
                        <a:t>Relate the real-world problems to known data structures and algorithms leading to the recommend appropriate solutions in representation and implementation. </a:t>
                      </a:r>
                      <a:endParaRPr lang="en-IN" sz="1800" dirty="0">
                        <a:solidFill>
                          <a:srgbClr val="00000A"/>
                        </a:solidFill>
                        <a:effectLst/>
                        <a:latin typeface="Liberation Serif"/>
                        <a:cs typeface="Liberation Serif"/>
                      </a:endParaRPr>
                    </a:p>
                  </a:txBody>
                  <a:tcPr marL="63500" marR="63500" marT="63500" marB="63500" anchor="ctr"/>
                </a:tc>
                <a:extLst>
                  <a:ext uri="{0D108BD9-81ED-4DB2-BD59-A6C34878D82A}">
                    <a16:rowId xmlns:a16="http://schemas.microsoft.com/office/drawing/2014/main" val="1059996908"/>
                  </a:ext>
                </a:extLst>
              </a:tr>
              <a:tr h="559902">
                <a:tc>
                  <a:txBody>
                    <a:bodyPr/>
                    <a:lstStyle/>
                    <a:p>
                      <a:pPr>
                        <a:lnSpc>
                          <a:spcPct val="115000"/>
                        </a:lnSpc>
                        <a:spcAft>
                          <a:spcPts val="0"/>
                        </a:spcAft>
                      </a:pPr>
                      <a:r>
                        <a:rPr lang="en-US" sz="1600">
                          <a:solidFill>
                            <a:srgbClr val="000000"/>
                          </a:solidFill>
                          <a:effectLst/>
                          <a:latin typeface="Times New Roman" panose="02020603050405020304" pitchFamily="18" charset="0"/>
                          <a:cs typeface="Liberation Serif"/>
                        </a:rPr>
                        <a:t>LO7</a:t>
                      </a:r>
                      <a:endParaRPr lang="en-IN" sz="1800">
                        <a:solidFill>
                          <a:srgbClr val="00000A"/>
                        </a:solidFill>
                        <a:effectLst/>
                        <a:latin typeface="Liberation Serif"/>
                        <a:cs typeface="Liberation Serif"/>
                      </a:endParaRPr>
                    </a:p>
                  </a:txBody>
                  <a:tcPr marL="63500" marR="63500" marT="63500" marB="63500" anchor="ctr"/>
                </a:tc>
                <a:tc>
                  <a:txBody>
                    <a:bodyPr/>
                    <a:lstStyle/>
                    <a:p>
                      <a:pPr marL="144780">
                        <a:lnSpc>
                          <a:spcPct val="115000"/>
                        </a:lnSpc>
                        <a:spcAft>
                          <a:spcPts val="0"/>
                        </a:spcAft>
                      </a:pPr>
                      <a:r>
                        <a:rPr lang="en-US" sz="1600" dirty="0">
                          <a:solidFill>
                            <a:srgbClr val="000000"/>
                          </a:solidFill>
                          <a:effectLst/>
                          <a:latin typeface="Times New Roman" panose="02020603050405020304" pitchFamily="18" charset="0"/>
                          <a:cs typeface="Liberation Serif"/>
                        </a:rPr>
                        <a:t>Explain the significance of NP-completeness</a:t>
                      </a:r>
                      <a:endParaRPr lang="en-IN" sz="1800" dirty="0">
                        <a:solidFill>
                          <a:srgbClr val="00000A"/>
                        </a:solidFill>
                        <a:effectLst/>
                        <a:latin typeface="Liberation Serif"/>
                        <a:cs typeface="Liberation Serif"/>
                      </a:endParaRPr>
                    </a:p>
                  </a:txBody>
                  <a:tcPr marL="63500" marR="63500" marT="63500" marB="63500" anchor="ctr"/>
                </a:tc>
                <a:extLst>
                  <a:ext uri="{0D108BD9-81ED-4DB2-BD59-A6C34878D82A}">
                    <a16:rowId xmlns:a16="http://schemas.microsoft.com/office/drawing/2014/main" val="625649063"/>
                  </a:ext>
                </a:extLst>
              </a:tr>
              <a:tr h="559902">
                <a:tc>
                  <a:txBody>
                    <a:bodyPr/>
                    <a:lstStyle/>
                    <a:p>
                      <a:pPr>
                        <a:lnSpc>
                          <a:spcPct val="115000"/>
                        </a:lnSpc>
                        <a:spcAft>
                          <a:spcPts val="0"/>
                        </a:spcAft>
                      </a:pPr>
                      <a:r>
                        <a:rPr lang="en-US" sz="1600" dirty="0">
                          <a:solidFill>
                            <a:srgbClr val="000000"/>
                          </a:solidFill>
                          <a:effectLst/>
                          <a:latin typeface="Times New Roman" panose="02020603050405020304" pitchFamily="18" charset="0"/>
                          <a:cs typeface="Liberation Serif"/>
                        </a:rPr>
                        <a:t>LO8</a:t>
                      </a:r>
                      <a:endParaRPr lang="en-IN" sz="1800" dirty="0">
                        <a:solidFill>
                          <a:srgbClr val="00000A"/>
                        </a:solidFill>
                        <a:effectLst/>
                        <a:latin typeface="Liberation Serif"/>
                        <a:cs typeface="Liberation Serif"/>
                      </a:endParaRPr>
                    </a:p>
                  </a:txBody>
                  <a:tcPr marL="63500" marR="63500" marT="63500" marB="63500" anchor="ctr"/>
                </a:tc>
                <a:tc>
                  <a:txBody>
                    <a:bodyPr/>
                    <a:lstStyle/>
                    <a:p>
                      <a:pPr marL="144780">
                        <a:lnSpc>
                          <a:spcPct val="115000"/>
                        </a:lnSpc>
                        <a:spcAft>
                          <a:spcPts val="0"/>
                        </a:spcAft>
                      </a:pPr>
                      <a:r>
                        <a:rPr lang="en-US" sz="1600" dirty="0">
                          <a:solidFill>
                            <a:srgbClr val="000000"/>
                          </a:solidFill>
                          <a:effectLst/>
                          <a:latin typeface="Times New Roman" panose="02020603050405020304" pitchFamily="18" charset="0"/>
                          <a:cs typeface="Liberation Serif"/>
                        </a:rPr>
                        <a:t>Classify problems into complexity classes P and NP and to prove hardness of problems</a:t>
                      </a:r>
                      <a:endParaRPr lang="en-IN" sz="1800" dirty="0">
                        <a:solidFill>
                          <a:srgbClr val="00000A"/>
                        </a:solidFill>
                        <a:effectLst/>
                        <a:latin typeface="Liberation Serif"/>
                        <a:cs typeface="Liberation Serif"/>
                      </a:endParaRPr>
                    </a:p>
                  </a:txBody>
                  <a:tcPr marL="63500" marR="63500" marT="63500" marB="63500" anchor="ctr"/>
                </a:tc>
                <a:extLst>
                  <a:ext uri="{0D108BD9-81ED-4DB2-BD59-A6C34878D82A}">
                    <a16:rowId xmlns:a16="http://schemas.microsoft.com/office/drawing/2014/main" val="252393082"/>
                  </a:ext>
                </a:extLst>
              </a:tr>
            </a:tbl>
          </a:graphicData>
        </a:graphic>
      </p:graphicFrame>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3179160" y="3518280"/>
              <a:ext cx="4098960" cy="2884680"/>
            </p14:xfrm>
          </p:contentPart>
        </mc:Choice>
        <mc:Fallback xmlns="">
          <p:pic>
            <p:nvPicPr>
              <p:cNvPr id="2" name="Ink 1"/>
              <p:cNvPicPr/>
              <p:nvPr/>
            </p:nvPicPr>
            <p:blipFill>
              <a:blip r:embed="rId3"/>
              <a:stretch>
                <a:fillRect/>
              </a:stretch>
            </p:blipFill>
            <p:spPr>
              <a:xfrm>
                <a:off x="3169800" y="3508920"/>
                <a:ext cx="4117680" cy="2903400"/>
              </a:xfrm>
              <a:prstGeom prst="rect">
                <a:avLst/>
              </a:prstGeom>
            </p:spPr>
          </p:pic>
        </mc:Fallback>
      </mc:AlternateContent>
    </p:spTree>
    <p:extLst>
      <p:ext uri="{BB962C8B-B14F-4D97-AF65-F5344CB8AC3E}">
        <p14:creationId xmlns:p14="http://schemas.microsoft.com/office/powerpoint/2010/main" val="7010090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4"/>
          <p:cNvSpPr>
            <a:spLocks noChangeArrowheads="1"/>
          </p:cNvSpPr>
          <p:nvPr/>
        </p:nvSpPr>
        <p:spPr bwMode="auto">
          <a:xfrm>
            <a:off x="304800" y="609600"/>
            <a:ext cx="5775325" cy="708025"/>
          </a:xfrm>
          <a:prstGeom prst="rect">
            <a:avLst/>
          </a:prstGeom>
          <a:noFill/>
          <a:ln w="9525">
            <a:noFill/>
            <a:miter lim="800000"/>
            <a:headEnd/>
            <a:tailEnd/>
          </a:ln>
        </p:spPr>
        <p:txBody>
          <a:bodyPr wrap="none">
            <a:spAutoFit/>
          </a:bodyPr>
          <a:lstStyle/>
          <a:p>
            <a:pPr eaLnBrk="1" hangingPunct="1"/>
            <a:r>
              <a:rPr lang="en-US" sz="4000" b="1">
                <a:cs typeface="Arial" pitchFamily="34" charset="0"/>
              </a:rPr>
              <a:t>EVALUATION SCHEME</a:t>
            </a:r>
            <a:endParaRPr lang="en-US" sz="4000">
              <a:cs typeface="Arial"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4156321335"/>
              </p:ext>
            </p:extLst>
          </p:nvPr>
        </p:nvGraphicFramePr>
        <p:xfrm>
          <a:off x="304798" y="1371600"/>
          <a:ext cx="8534401" cy="4939613"/>
        </p:xfrm>
        <a:graphic>
          <a:graphicData uri="http://schemas.openxmlformats.org/drawingml/2006/table">
            <a:tbl>
              <a:tblPr>
                <a:tableStyleId>{5C22544A-7EE6-4342-B048-85BDC9FD1C3A}</a:tableStyleId>
              </a:tblPr>
              <a:tblGrid>
                <a:gridCol w="1295402">
                  <a:extLst>
                    <a:ext uri="{9D8B030D-6E8A-4147-A177-3AD203B41FA5}">
                      <a16:colId xmlns:a16="http://schemas.microsoft.com/office/drawing/2014/main" val="20000"/>
                    </a:ext>
                  </a:extLst>
                </a:gridCol>
                <a:gridCol w="2154203">
                  <a:extLst>
                    <a:ext uri="{9D8B030D-6E8A-4147-A177-3AD203B41FA5}">
                      <a16:colId xmlns:a16="http://schemas.microsoft.com/office/drawing/2014/main" val="20001"/>
                    </a:ext>
                  </a:extLst>
                </a:gridCol>
                <a:gridCol w="1360383">
                  <a:extLst>
                    <a:ext uri="{9D8B030D-6E8A-4147-A177-3AD203B41FA5}">
                      <a16:colId xmlns:a16="http://schemas.microsoft.com/office/drawing/2014/main" val="20002"/>
                    </a:ext>
                  </a:extLst>
                </a:gridCol>
                <a:gridCol w="880750">
                  <a:extLst>
                    <a:ext uri="{9D8B030D-6E8A-4147-A177-3AD203B41FA5}">
                      <a16:colId xmlns:a16="http://schemas.microsoft.com/office/drawing/2014/main" val="20003"/>
                    </a:ext>
                  </a:extLst>
                </a:gridCol>
                <a:gridCol w="1041197">
                  <a:extLst>
                    <a:ext uri="{9D8B030D-6E8A-4147-A177-3AD203B41FA5}">
                      <a16:colId xmlns:a16="http://schemas.microsoft.com/office/drawing/2014/main" val="20004"/>
                    </a:ext>
                  </a:extLst>
                </a:gridCol>
                <a:gridCol w="1802466">
                  <a:extLst>
                    <a:ext uri="{9D8B030D-6E8A-4147-A177-3AD203B41FA5}">
                      <a16:colId xmlns:a16="http://schemas.microsoft.com/office/drawing/2014/main" val="20005"/>
                    </a:ext>
                  </a:extLst>
                </a:gridCol>
              </a:tblGrid>
              <a:tr h="1278836">
                <a:tc>
                  <a:txBody>
                    <a:bodyPr/>
                    <a:lstStyle/>
                    <a:p>
                      <a:pPr marR="44450">
                        <a:lnSpc>
                          <a:spcPct val="115000"/>
                        </a:lnSpc>
                        <a:spcAft>
                          <a:spcPts val="0"/>
                        </a:spcAft>
                      </a:pPr>
                      <a:r>
                        <a:rPr lang="en-US" sz="1600" dirty="0">
                          <a:effectLst/>
                          <a:latin typeface="+mj-lt"/>
                        </a:rPr>
                        <a:t>Evaluation Component</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marR="20955">
                        <a:lnSpc>
                          <a:spcPct val="115000"/>
                        </a:lnSpc>
                        <a:spcAft>
                          <a:spcPts val="0"/>
                        </a:spcAft>
                        <a:tabLst>
                          <a:tab pos="1538605" algn="l"/>
                        </a:tabLst>
                      </a:pPr>
                      <a:r>
                        <a:rPr lang="en-US" sz="1600" dirty="0">
                          <a:effectLst/>
                          <a:latin typeface="+mj-lt"/>
                        </a:rPr>
                        <a:t>Name</a:t>
                      </a:r>
                      <a:endParaRPr lang="en-IN" sz="1600" dirty="0">
                        <a:effectLst/>
                        <a:latin typeface="+mj-lt"/>
                      </a:endParaRPr>
                    </a:p>
                    <a:p>
                      <a:pPr marR="20955">
                        <a:lnSpc>
                          <a:spcPct val="115000"/>
                        </a:lnSpc>
                        <a:spcAft>
                          <a:spcPts val="0"/>
                        </a:spcAft>
                        <a:tabLst>
                          <a:tab pos="1538605" algn="l"/>
                        </a:tabLst>
                      </a:pPr>
                      <a:r>
                        <a:rPr lang="en-US" sz="1600" dirty="0">
                          <a:effectLst/>
                          <a:latin typeface="+mj-lt"/>
                        </a:rPr>
                        <a:t>(Quiz, Lab, Project, Midterm exam, End semester exam, </a:t>
                      </a:r>
                      <a:r>
                        <a:rPr lang="en-US" sz="1600" dirty="0" err="1">
                          <a:effectLst/>
                          <a:latin typeface="+mj-lt"/>
                        </a:rPr>
                        <a:t>etc</a:t>
                      </a:r>
                      <a:r>
                        <a:rPr lang="en-US" sz="1600" dirty="0">
                          <a:effectLst/>
                          <a:latin typeface="+mj-lt"/>
                        </a:rPr>
                        <a:t>)</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marR="40005">
                        <a:lnSpc>
                          <a:spcPct val="115000"/>
                        </a:lnSpc>
                        <a:spcAft>
                          <a:spcPts val="0"/>
                        </a:spcAft>
                        <a:tabLst>
                          <a:tab pos="882650" algn="l"/>
                        </a:tabLst>
                      </a:pPr>
                      <a:r>
                        <a:rPr lang="en-US" sz="1600" dirty="0">
                          <a:effectLst/>
                          <a:latin typeface="+mj-lt"/>
                        </a:rPr>
                        <a:t>Type</a:t>
                      </a:r>
                      <a:endParaRPr lang="en-IN" sz="1600" dirty="0">
                        <a:effectLst/>
                        <a:latin typeface="+mj-lt"/>
                      </a:endParaRPr>
                    </a:p>
                    <a:p>
                      <a:pPr marR="40005">
                        <a:lnSpc>
                          <a:spcPct val="115000"/>
                        </a:lnSpc>
                        <a:spcAft>
                          <a:spcPts val="0"/>
                        </a:spcAft>
                        <a:tabLst>
                          <a:tab pos="882650" algn="l"/>
                        </a:tabLst>
                      </a:pPr>
                      <a:r>
                        <a:rPr lang="en-US" sz="1600" dirty="0">
                          <a:effectLst/>
                          <a:latin typeface="+mj-lt"/>
                        </a:rPr>
                        <a:t>(Open book, Closed book, Online, etc.)</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marR="59690">
                        <a:lnSpc>
                          <a:spcPct val="115000"/>
                        </a:lnSpc>
                        <a:spcAft>
                          <a:spcPts val="0"/>
                        </a:spcAft>
                      </a:pPr>
                      <a:r>
                        <a:rPr lang="en-US" sz="1600">
                          <a:effectLst/>
                          <a:latin typeface="+mj-lt"/>
                        </a:rPr>
                        <a:t>Weight</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algn="ctr">
                        <a:lnSpc>
                          <a:spcPct val="115000"/>
                        </a:lnSpc>
                        <a:spcAft>
                          <a:spcPts val="0"/>
                        </a:spcAft>
                      </a:pPr>
                      <a:r>
                        <a:rPr lang="en-US" sz="1600">
                          <a:effectLst/>
                          <a:latin typeface="+mj-lt"/>
                        </a:rPr>
                        <a:t>Duration</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a:lnSpc>
                          <a:spcPct val="115000"/>
                        </a:lnSpc>
                        <a:spcAft>
                          <a:spcPts val="0"/>
                        </a:spcAft>
                      </a:pPr>
                      <a:r>
                        <a:rPr lang="en-US" sz="1600" dirty="0">
                          <a:effectLst/>
                          <a:latin typeface="+mj-lt"/>
                        </a:rPr>
                        <a:t>Day, Date, Session, Time</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extLst>
                  <a:ext uri="{0D108BD9-81ED-4DB2-BD59-A6C34878D82A}">
                    <a16:rowId xmlns:a16="http://schemas.microsoft.com/office/drawing/2014/main" val="10000"/>
                  </a:ext>
                </a:extLst>
              </a:tr>
              <a:tr h="579782">
                <a:tc>
                  <a:txBody>
                    <a:bodyPr/>
                    <a:lstStyle/>
                    <a:p>
                      <a:pPr marR="44450">
                        <a:lnSpc>
                          <a:spcPct val="115000"/>
                        </a:lnSpc>
                        <a:spcAft>
                          <a:spcPts val="0"/>
                        </a:spcAft>
                      </a:pPr>
                      <a:r>
                        <a:rPr lang="en-US" sz="1600">
                          <a:effectLst/>
                          <a:latin typeface="+mj-lt"/>
                        </a:rPr>
                        <a:t>EC - 1</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a:lnSpc>
                          <a:spcPct val="115000"/>
                        </a:lnSpc>
                        <a:spcAft>
                          <a:spcPts val="0"/>
                        </a:spcAft>
                      </a:pPr>
                      <a:r>
                        <a:rPr lang="en-US" sz="1600">
                          <a:solidFill>
                            <a:srgbClr val="00000A"/>
                          </a:solidFill>
                          <a:effectLst/>
                          <a:latin typeface="+mj-lt"/>
                          <a:cs typeface="Mangal"/>
                        </a:rPr>
                        <a:t>Quiz-I/ Assignment-I</a:t>
                      </a:r>
                      <a:endParaRPr lang="en-IN" sz="1600">
                        <a:solidFill>
                          <a:srgbClr val="00000A"/>
                        </a:solidFill>
                        <a:effectLst/>
                        <a:latin typeface="+mj-lt"/>
                        <a:cs typeface="Liberation Serif"/>
                      </a:endParaRPr>
                    </a:p>
                  </a:txBody>
                  <a:tcPr marL="28575" marR="34925" marT="34925" marB="34925"/>
                </a:tc>
                <a:tc>
                  <a:txBody>
                    <a:bodyPr/>
                    <a:lstStyle/>
                    <a:p>
                      <a:pPr>
                        <a:lnSpc>
                          <a:spcPct val="115000"/>
                        </a:lnSpc>
                        <a:spcAft>
                          <a:spcPts val="0"/>
                        </a:spcAft>
                      </a:pPr>
                      <a:r>
                        <a:rPr lang="en-IN" sz="1600" dirty="0">
                          <a:effectLst/>
                          <a:latin typeface="+mj-lt"/>
                        </a:rPr>
                        <a:t>Online</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nchor="ctr"/>
                </a:tc>
                <a:tc>
                  <a:txBody>
                    <a:bodyPr/>
                    <a:lstStyle/>
                    <a:p>
                      <a:pPr algn="ctr">
                        <a:lnSpc>
                          <a:spcPct val="115000"/>
                        </a:lnSpc>
                        <a:spcAft>
                          <a:spcPts val="0"/>
                        </a:spcAft>
                      </a:pPr>
                      <a:r>
                        <a:rPr lang="en-IN" sz="1600" dirty="0">
                          <a:effectLst/>
                          <a:latin typeface="+mj-lt"/>
                        </a:rPr>
                        <a:t>5%</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nchor="ctr"/>
                </a:tc>
                <a:tc>
                  <a:txBody>
                    <a:bodyPr/>
                    <a:lstStyle/>
                    <a:p>
                      <a:pPr algn="ctr">
                        <a:lnSpc>
                          <a:spcPct val="115000"/>
                        </a:lnSpc>
                        <a:spcAft>
                          <a:spcPts val="0"/>
                        </a:spcAft>
                      </a:pPr>
                      <a:r>
                        <a:rPr lang="en-IN" sz="1600">
                          <a:effectLst/>
                          <a:latin typeface="+mj-lt"/>
                        </a:rPr>
                        <a:t>-</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nchor="ctr"/>
                </a:tc>
                <a:tc>
                  <a:txBody>
                    <a:bodyPr/>
                    <a:lstStyle/>
                    <a:p>
                      <a:pPr>
                        <a:lnSpc>
                          <a:spcPct val="107000"/>
                        </a:lnSpc>
                        <a:spcAft>
                          <a:spcPts val="0"/>
                        </a:spcAft>
                        <a:tabLst>
                          <a:tab pos="457200" algn="l"/>
                        </a:tabLst>
                      </a:pPr>
                      <a:r>
                        <a:rPr lang="en-IN" sz="1600">
                          <a:solidFill>
                            <a:srgbClr val="00000A"/>
                          </a:solidFill>
                          <a:effectLst/>
                          <a:latin typeface="+mj-lt"/>
                          <a:ea typeface="WenQuanYi Micro Hei"/>
                          <a:cs typeface="Times New Roman" panose="02020603050405020304" pitchFamily="18" charset="0"/>
                        </a:rPr>
                        <a:t>September 10-20, 2020</a:t>
                      </a:r>
                      <a:endParaRPr lang="en-IN" sz="1600">
                        <a:solidFill>
                          <a:srgbClr val="00000A"/>
                        </a:solidFill>
                        <a:effectLst/>
                        <a:latin typeface="+mj-lt"/>
                        <a:ea typeface="WenQuanYi Micro Hei"/>
                        <a:cs typeface="Lohit Hindi"/>
                      </a:endParaRPr>
                    </a:p>
                  </a:txBody>
                  <a:tcPr marL="28575" marR="34925" marT="34925" marB="34925"/>
                </a:tc>
                <a:extLst>
                  <a:ext uri="{0D108BD9-81ED-4DB2-BD59-A6C34878D82A}">
                    <a16:rowId xmlns:a16="http://schemas.microsoft.com/office/drawing/2014/main" val="10001"/>
                  </a:ext>
                </a:extLst>
              </a:tr>
              <a:tr h="579782">
                <a:tc>
                  <a:txBody>
                    <a:bodyPr/>
                    <a:lstStyle/>
                    <a:p>
                      <a:pPr marR="44450">
                        <a:lnSpc>
                          <a:spcPct val="115000"/>
                        </a:lnSpc>
                        <a:spcAft>
                          <a:spcPts val="0"/>
                        </a:spcAft>
                      </a:pPr>
                      <a:r>
                        <a:rPr lang="en-US" sz="1600">
                          <a:effectLst/>
                          <a:latin typeface="+mj-lt"/>
                        </a:rPr>
                        <a:t> </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a:lnSpc>
                          <a:spcPct val="115000"/>
                        </a:lnSpc>
                        <a:spcAft>
                          <a:spcPts val="0"/>
                        </a:spcAft>
                      </a:pPr>
                      <a:r>
                        <a:rPr lang="en-US" sz="1600">
                          <a:solidFill>
                            <a:srgbClr val="00000A"/>
                          </a:solidFill>
                          <a:effectLst/>
                          <a:latin typeface="+mj-lt"/>
                          <a:cs typeface="Mangal"/>
                        </a:rPr>
                        <a:t>Quiz-II</a:t>
                      </a:r>
                      <a:endParaRPr lang="en-IN" sz="1600">
                        <a:solidFill>
                          <a:srgbClr val="00000A"/>
                        </a:solidFill>
                        <a:effectLst/>
                        <a:latin typeface="+mj-lt"/>
                        <a:cs typeface="Liberation Serif"/>
                      </a:endParaRPr>
                    </a:p>
                  </a:txBody>
                  <a:tcPr marL="28575" marR="34925" marT="34925" marB="34925"/>
                </a:tc>
                <a:tc>
                  <a:txBody>
                    <a:bodyPr/>
                    <a:lstStyle/>
                    <a:p>
                      <a:pPr>
                        <a:lnSpc>
                          <a:spcPct val="115000"/>
                        </a:lnSpc>
                        <a:spcAft>
                          <a:spcPts val="0"/>
                        </a:spcAft>
                      </a:pPr>
                      <a:r>
                        <a:rPr lang="en-IN" sz="1600" dirty="0">
                          <a:effectLst/>
                          <a:latin typeface="+mj-lt"/>
                        </a:rPr>
                        <a:t>Online</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nchor="ctr"/>
                </a:tc>
                <a:tc>
                  <a:txBody>
                    <a:bodyPr/>
                    <a:lstStyle/>
                    <a:p>
                      <a:pPr algn="ctr">
                        <a:lnSpc>
                          <a:spcPct val="115000"/>
                        </a:lnSpc>
                        <a:spcAft>
                          <a:spcPts val="0"/>
                        </a:spcAft>
                      </a:pPr>
                      <a:r>
                        <a:rPr lang="en-IN" sz="1600" dirty="0">
                          <a:effectLst/>
                          <a:latin typeface="+mj-lt"/>
                        </a:rPr>
                        <a:t>5%</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nchor="ctr"/>
                </a:tc>
                <a:tc>
                  <a:txBody>
                    <a:bodyPr/>
                    <a:lstStyle/>
                    <a:p>
                      <a:pPr algn="ctr">
                        <a:lnSpc>
                          <a:spcPct val="115000"/>
                        </a:lnSpc>
                        <a:spcAft>
                          <a:spcPts val="0"/>
                        </a:spcAft>
                      </a:pPr>
                      <a:r>
                        <a:rPr lang="en-IN" sz="1600" dirty="0">
                          <a:effectLst/>
                          <a:latin typeface="+mj-lt"/>
                        </a:rPr>
                        <a:t>-</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nchor="ctr"/>
                </a:tc>
                <a:tc>
                  <a:txBody>
                    <a:bodyPr/>
                    <a:lstStyle/>
                    <a:p>
                      <a:pPr>
                        <a:lnSpc>
                          <a:spcPct val="107000"/>
                        </a:lnSpc>
                        <a:spcAft>
                          <a:spcPts val="0"/>
                        </a:spcAft>
                        <a:tabLst>
                          <a:tab pos="457200" algn="l"/>
                        </a:tabLst>
                      </a:pPr>
                      <a:r>
                        <a:rPr lang="en-IN" sz="1600">
                          <a:solidFill>
                            <a:srgbClr val="00000A"/>
                          </a:solidFill>
                          <a:effectLst/>
                          <a:latin typeface="+mj-lt"/>
                          <a:ea typeface="WenQuanYi Micro Hei"/>
                          <a:cs typeface="Times New Roman" panose="02020603050405020304" pitchFamily="18" charset="0"/>
                        </a:rPr>
                        <a:t>October 20-30, 2020</a:t>
                      </a:r>
                      <a:endParaRPr lang="en-IN" sz="1600">
                        <a:solidFill>
                          <a:srgbClr val="00000A"/>
                        </a:solidFill>
                        <a:effectLst/>
                        <a:latin typeface="+mj-lt"/>
                        <a:ea typeface="WenQuanYi Micro Hei"/>
                        <a:cs typeface="Lohit Hindi"/>
                      </a:endParaRPr>
                    </a:p>
                  </a:txBody>
                  <a:tcPr marL="28575" marR="34925" marT="34925" marB="34925"/>
                </a:tc>
                <a:extLst>
                  <a:ext uri="{0D108BD9-81ED-4DB2-BD59-A6C34878D82A}">
                    <a16:rowId xmlns:a16="http://schemas.microsoft.com/office/drawing/2014/main" val="10002"/>
                  </a:ext>
                </a:extLst>
              </a:tr>
              <a:tr h="579782">
                <a:tc>
                  <a:txBody>
                    <a:bodyPr/>
                    <a:lstStyle/>
                    <a:p>
                      <a:pPr marR="44450">
                        <a:lnSpc>
                          <a:spcPct val="115000"/>
                        </a:lnSpc>
                        <a:spcAft>
                          <a:spcPts val="0"/>
                        </a:spcAft>
                      </a:pPr>
                      <a:r>
                        <a:rPr lang="en-US" sz="1600">
                          <a:effectLst/>
                          <a:latin typeface="+mj-lt"/>
                        </a:rPr>
                        <a:t> </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a:lnSpc>
                          <a:spcPct val="115000"/>
                        </a:lnSpc>
                        <a:spcAft>
                          <a:spcPts val="0"/>
                        </a:spcAft>
                      </a:pPr>
                      <a:r>
                        <a:rPr lang="en-US" sz="1600" dirty="0">
                          <a:solidFill>
                            <a:srgbClr val="00000A"/>
                          </a:solidFill>
                          <a:effectLst/>
                          <a:latin typeface="+mj-lt"/>
                          <a:cs typeface="Mangal"/>
                        </a:rPr>
                        <a:t>Quiz-III/ Assignment-II</a:t>
                      </a:r>
                      <a:endParaRPr lang="en-IN" sz="1600" dirty="0">
                        <a:solidFill>
                          <a:srgbClr val="00000A"/>
                        </a:solidFill>
                        <a:effectLst/>
                        <a:latin typeface="+mj-lt"/>
                        <a:cs typeface="Liberation Serif"/>
                      </a:endParaRPr>
                    </a:p>
                  </a:txBody>
                  <a:tcPr marL="28575" marR="34925" marT="34925" marB="34925"/>
                </a:tc>
                <a:tc>
                  <a:txBody>
                    <a:bodyPr/>
                    <a:lstStyle/>
                    <a:p>
                      <a:pPr>
                        <a:lnSpc>
                          <a:spcPct val="115000"/>
                        </a:lnSpc>
                        <a:spcAft>
                          <a:spcPts val="0"/>
                        </a:spcAft>
                      </a:pPr>
                      <a:r>
                        <a:rPr lang="en-IN" sz="1600" dirty="0">
                          <a:effectLst/>
                          <a:latin typeface="+mj-lt"/>
                        </a:rPr>
                        <a:t>Online</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nchor="ctr"/>
                </a:tc>
                <a:tc>
                  <a:txBody>
                    <a:bodyPr/>
                    <a:lstStyle/>
                    <a:p>
                      <a:pPr algn="ctr">
                        <a:lnSpc>
                          <a:spcPct val="115000"/>
                        </a:lnSpc>
                        <a:spcAft>
                          <a:spcPts val="0"/>
                        </a:spcAft>
                      </a:pPr>
                      <a:r>
                        <a:rPr lang="en-IN" sz="1600" dirty="0" smtClean="0">
                          <a:effectLst/>
                          <a:latin typeface="+mj-lt"/>
                        </a:rPr>
                        <a:t>5%</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nchor="ctr"/>
                </a:tc>
                <a:tc>
                  <a:txBody>
                    <a:bodyPr/>
                    <a:lstStyle/>
                    <a:p>
                      <a:pPr algn="ctr">
                        <a:lnSpc>
                          <a:spcPct val="115000"/>
                        </a:lnSpc>
                        <a:spcAft>
                          <a:spcPts val="0"/>
                        </a:spcAft>
                      </a:pPr>
                      <a:r>
                        <a:rPr lang="en-IN" sz="1600" dirty="0">
                          <a:effectLst/>
                          <a:latin typeface="+mj-lt"/>
                        </a:rPr>
                        <a:t>-</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nchor="ctr"/>
                </a:tc>
                <a:tc>
                  <a:txBody>
                    <a:bodyPr/>
                    <a:lstStyle/>
                    <a:p>
                      <a:pPr>
                        <a:lnSpc>
                          <a:spcPct val="115000"/>
                        </a:lnSpc>
                        <a:spcAft>
                          <a:spcPts val="0"/>
                        </a:spcAft>
                      </a:pPr>
                      <a:r>
                        <a:rPr lang="en-US" sz="1600">
                          <a:solidFill>
                            <a:srgbClr val="00000A"/>
                          </a:solidFill>
                          <a:effectLst/>
                          <a:latin typeface="+mj-lt"/>
                          <a:cs typeface="Liberation Serif"/>
                        </a:rPr>
                        <a:t>November 10-20, 2020</a:t>
                      </a:r>
                      <a:endParaRPr lang="en-IN" sz="1600">
                        <a:solidFill>
                          <a:srgbClr val="00000A"/>
                        </a:solidFill>
                        <a:effectLst/>
                        <a:latin typeface="+mj-lt"/>
                        <a:cs typeface="Liberation Serif"/>
                      </a:endParaRPr>
                    </a:p>
                  </a:txBody>
                  <a:tcPr marL="28575" marR="34925" marT="34925" marB="34925"/>
                </a:tc>
                <a:extLst>
                  <a:ext uri="{0D108BD9-81ED-4DB2-BD59-A6C34878D82A}">
                    <a16:rowId xmlns:a16="http://schemas.microsoft.com/office/drawing/2014/main" val="10003"/>
                  </a:ext>
                </a:extLst>
              </a:tr>
              <a:tr h="929310">
                <a:tc>
                  <a:txBody>
                    <a:bodyPr/>
                    <a:lstStyle/>
                    <a:p>
                      <a:pPr marR="44450">
                        <a:lnSpc>
                          <a:spcPct val="115000"/>
                        </a:lnSpc>
                        <a:spcAft>
                          <a:spcPts val="0"/>
                        </a:spcAft>
                      </a:pPr>
                      <a:r>
                        <a:rPr lang="en-US" sz="1600">
                          <a:effectLst/>
                          <a:latin typeface="+mj-lt"/>
                        </a:rPr>
                        <a:t>EC - 2</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marR="20955">
                        <a:lnSpc>
                          <a:spcPct val="115000"/>
                        </a:lnSpc>
                        <a:spcAft>
                          <a:spcPts val="0"/>
                        </a:spcAft>
                        <a:tabLst>
                          <a:tab pos="1538605" algn="l"/>
                        </a:tabLst>
                      </a:pPr>
                      <a:r>
                        <a:rPr lang="en-US" sz="1600" dirty="0">
                          <a:effectLst/>
                          <a:latin typeface="+mj-lt"/>
                        </a:rPr>
                        <a:t>Mid-term Exam</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marR="40005">
                        <a:lnSpc>
                          <a:spcPct val="115000"/>
                        </a:lnSpc>
                        <a:spcAft>
                          <a:spcPts val="0"/>
                        </a:spcAft>
                        <a:tabLst>
                          <a:tab pos="882650" algn="l"/>
                        </a:tabLst>
                      </a:pPr>
                      <a:r>
                        <a:rPr lang="en-US" sz="1600">
                          <a:effectLst/>
                          <a:latin typeface="+mj-lt"/>
                        </a:rPr>
                        <a:t>Closed book</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marR="59690">
                        <a:lnSpc>
                          <a:spcPct val="115000"/>
                        </a:lnSpc>
                        <a:spcAft>
                          <a:spcPts val="0"/>
                        </a:spcAft>
                      </a:pPr>
                      <a:r>
                        <a:rPr lang="en-US" sz="1600" dirty="0" smtClean="0">
                          <a:effectLst/>
                          <a:latin typeface="+mj-lt"/>
                        </a:rPr>
                        <a:t>35%</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algn="ctr">
                        <a:lnSpc>
                          <a:spcPct val="115000"/>
                        </a:lnSpc>
                        <a:spcAft>
                          <a:spcPts val="0"/>
                        </a:spcAft>
                      </a:pPr>
                      <a:r>
                        <a:rPr lang="en-US" sz="1600" dirty="0">
                          <a:effectLst/>
                          <a:latin typeface="+mj-lt"/>
                        </a:rPr>
                        <a:t>2 hours</a:t>
                      </a:r>
                      <a:endParaRPr lang="en-IN" sz="1600" dirty="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a:lnSpc>
                          <a:spcPct val="115000"/>
                        </a:lnSpc>
                        <a:spcAft>
                          <a:spcPts val="0"/>
                        </a:spcAft>
                      </a:pPr>
                      <a:r>
                        <a:rPr lang="en-US" sz="1600">
                          <a:solidFill>
                            <a:srgbClr val="00000A"/>
                          </a:solidFill>
                          <a:effectLst/>
                          <a:latin typeface="+mj-lt"/>
                          <a:cs typeface="Liberation Serif"/>
                        </a:rPr>
                        <a:t>Saturday, 10/10/2020 (FN) </a:t>
                      </a:r>
                      <a:endParaRPr lang="en-IN" sz="1600">
                        <a:solidFill>
                          <a:srgbClr val="00000A"/>
                        </a:solidFill>
                        <a:effectLst/>
                        <a:latin typeface="+mj-lt"/>
                        <a:cs typeface="Liberation Serif"/>
                      </a:endParaRPr>
                    </a:p>
                    <a:p>
                      <a:pPr>
                        <a:lnSpc>
                          <a:spcPct val="115000"/>
                        </a:lnSpc>
                        <a:spcAft>
                          <a:spcPts val="0"/>
                        </a:spcAft>
                      </a:pPr>
                      <a:r>
                        <a:rPr lang="en-US" sz="1600">
                          <a:solidFill>
                            <a:srgbClr val="00000A"/>
                          </a:solidFill>
                          <a:effectLst/>
                          <a:latin typeface="+mj-lt"/>
                          <a:cs typeface="Liberation Serif"/>
                        </a:rPr>
                        <a:t>10 AM  - 12 Noon</a:t>
                      </a:r>
                      <a:endParaRPr lang="en-IN" sz="1600">
                        <a:solidFill>
                          <a:srgbClr val="00000A"/>
                        </a:solidFill>
                        <a:effectLst/>
                        <a:latin typeface="+mj-lt"/>
                        <a:cs typeface="Liberation Serif"/>
                      </a:endParaRPr>
                    </a:p>
                  </a:txBody>
                  <a:tcPr marL="28575" marR="34925" marT="34925" marB="34925"/>
                </a:tc>
                <a:extLst>
                  <a:ext uri="{0D108BD9-81ED-4DB2-BD59-A6C34878D82A}">
                    <a16:rowId xmlns:a16="http://schemas.microsoft.com/office/drawing/2014/main" val="10004"/>
                  </a:ext>
                </a:extLst>
              </a:tr>
              <a:tr h="929310">
                <a:tc>
                  <a:txBody>
                    <a:bodyPr/>
                    <a:lstStyle/>
                    <a:p>
                      <a:pPr marR="44450">
                        <a:lnSpc>
                          <a:spcPct val="115000"/>
                        </a:lnSpc>
                        <a:spcAft>
                          <a:spcPts val="0"/>
                        </a:spcAft>
                      </a:pPr>
                      <a:r>
                        <a:rPr lang="en-US" sz="1600">
                          <a:effectLst/>
                          <a:latin typeface="+mj-lt"/>
                        </a:rPr>
                        <a:t>EC - 3</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marR="20955">
                        <a:lnSpc>
                          <a:spcPct val="115000"/>
                        </a:lnSpc>
                        <a:spcAft>
                          <a:spcPts val="0"/>
                        </a:spcAft>
                        <a:tabLst>
                          <a:tab pos="1538605" algn="l"/>
                        </a:tabLst>
                      </a:pPr>
                      <a:r>
                        <a:rPr lang="en-US" sz="1600">
                          <a:effectLst/>
                          <a:latin typeface="+mj-lt"/>
                        </a:rPr>
                        <a:t>End Semester Exam</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marR="40005">
                        <a:lnSpc>
                          <a:spcPct val="115000"/>
                        </a:lnSpc>
                        <a:spcAft>
                          <a:spcPts val="0"/>
                        </a:spcAft>
                        <a:tabLst>
                          <a:tab pos="882650" algn="l"/>
                        </a:tabLst>
                      </a:pPr>
                      <a:r>
                        <a:rPr lang="en-US" sz="1600">
                          <a:effectLst/>
                          <a:latin typeface="+mj-lt"/>
                        </a:rPr>
                        <a:t>Open book</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marR="59690">
                        <a:lnSpc>
                          <a:spcPct val="115000"/>
                        </a:lnSpc>
                        <a:spcAft>
                          <a:spcPts val="0"/>
                        </a:spcAft>
                      </a:pPr>
                      <a:r>
                        <a:rPr lang="en-US" sz="1600">
                          <a:effectLst/>
                          <a:latin typeface="+mj-lt"/>
                        </a:rPr>
                        <a:t>50%</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algn="ctr">
                        <a:lnSpc>
                          <a:spcPct val="115000"/>
                        </a:lnSpc>
                        <a:spcAft>
                          <a:spcPts val="0"/>
                        </a:spcAft>
                      </a:pPr>
                      <a:r>
                        <a:rPr lang="en-US" sz="1600">
                          <a:effectLst/>
                          <a:latin typeface="+mj-lt"/>
                        </a:rPr>
                        <a:t>3 hours</a:t>
                      </a:r>
                      <a:endParaRPr lang="en-IN" sz="1600">
                        <a:solidFill>
                          <a:srgbClr val="000000"/>
                        </a:solidFill>
                        <a:effectLst/>
                        <a:latin typeface="+mj-lt"/>
                        <a:ea typeface="Calibri" panose="020F0502020204030204" pitchFamily="34" charset="0"/>
                        <a:cs typeface="Calibri" panose="020F0502020204030204" pitchFamily="34" charset="0"/>
                      </a:endParaRPr>
                    </a:p>
                  </a:txBody>
                  <a:tcPr marL="63500" marR="63500" marT="63500" marB="63500"/>
                </a:tc>
                <a:tc>
                  <a:txBody>
                    <a:bodyPr/>
                    <a:lstStyle/>
                    <a:p>
                      <a:pPr>
                        <a:lnSpc>
                          <a:spcPct val="115000"/>
                        </a:lnSpc>
                        <a:spcAft>
                          <a:spcPts val="0"/>
                        </a:spcAft>
                      </a:pPr>
                      <a:r>
                        <a:rPr lang="en-US" sz="1600" dirty="0">
                          <a:solidFill>
                            <a:srgbClr val="00000A"/>
                          </a:solidFill>
                          <a:effectLst/>
                          <a:latin typeface="+mj-lt"/>
                          <a:cs typeface="Liberation Serif"/>
                        </a:rPr>
                        <a:t>Saturday, 28/11/2020 (FN)</a:t>
                      </a:r>
                      <a:endParaRPr lang="en-IN" sz="1600" dirty="0">
                        <a:solidFill>
                          <a:srgbClr val="00000A"/>
                        </a:solidFill>
                        <a:effectLst/>
                        <a:latin typeface="+mj-lt"/>
                        <a:cs typeface="Liberation Serif"/>
                      </a:endParaRPr>
                    </a:p>
                    <a:p>
                      <a:pPr>
                        <a:lnSpc>
                          <a:spcPct val="115000"/>
                        </a:lnSpc>
                        <a:spcAft>
                          <a:spcPts val="0"/>
                        </a:spcAft>
                      </a:pPr>
                      <a:r>
                        <a:rPr lang="en-US" sz="1600" dirty="0">
                          <a:solidFill>
                            <a:srgbClr val="00000A"/>
                          </a:solidFill>
                          <a:effectLst/>
                          <a:latin typeface="+mj-lt"/>
                          <a:cs typeface="Liberation Serif"/>
                        </a:rPr>
                        <a:t>9 AM – 12 Noon</a:t>
                      </a:r>
                      <a:endParaRPr lang="en-IN" sz="1600" dirty="0">
                        <a:solidFill>
                          <a:srgbClr val="00000A"/>
                        </a:solidFill>
                        <a:effectLst/>
                        <a:latin typeface="+mj-lt"/>
                        <a:cs typeface="Liberation Serif"/>
                      </a:endParaRPr>
                    </a:p>
                  </a:txBody>
                  <a:tcPr marL="28575" marR="34925" marT="34925" marB="34925"/>
                </a:tc>
                <a:extLst>
                  <a:ext uri="{0D108BD9-81ED-4DB2-BD59-A6C34878D82A}">
                    <a16:rowId xmlns:a16="http://schemas.microsoft.com/office/drawing/2014/main" val="10005"/>
                  </a:ext>
                </a:extLst>
              </a:tr>
            </a:tbl>
          </a:graphicData>
        </a:graphic>
      </p:graphicFrame>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223200" y="2446560"/>
              <a:ext cx="8778240" cy="3608280"/>
            </p14:xfrm>
          </p:contentPart>
        </mc:Choice>
        <mc:Fallback xmlns="">
          <p:pic>
            <p:nvPicPr>
              <p:cNvPr id="2" name="Ink 1"/>
              <p:cNvPicPr/>
              <p:nvPr/>
            </p:nvPicPr>
            <p:blipFill>
              <a:blip r:embed="rId4"/>
              <a:stretch>
                <a:fillRect/>
              </a:stretch>
            </p:blipFill>
            <p:spPr>
              <a:xfrm>
                <a:off x="213840" y="2437200"/>
                <a:ext cx="8796960" cy="3627000"/>
              </a:xfrm>
              <a:prstGeom prst="rect">
                <a:avLst/>
              </a:prstGeom>
            </p:spPr>
          </p:pic>
        </mc:Fallback>
      </mc:AlternateContent>
    </p:spTree>
    <p:extLst>
      <p:ext uri="{BB962C8B-B14F-4D97-AF65-F5344CB8AC3E}">
        <p14:creationId xmlns:p14="http://schemas.microsoft.com/office/powerpoint/2010/main" val="1831023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52400" y="381000"/>
            <a:ext cx="8841137" cy="6324600"/>
          </a:xfrm>
          <a:prstGeom prst="rect">
            <a:avLst/>
          </a:prstGeom>
        </p:spPr>
      </p:pic>
      <mc:AlternateContent xmlns:mc="http://schemas.openxmlformats.org/markup-compatibility/2006" xmlns:p14="http://schemas.microsoft.com/office/powerpoint/2010/main">
        <mc:Choice Requires="p14">
          <p:contentPart p14:bwMode="auto" r:id="rId3">
            <p14:nvContentPartPr>
              <p14:cNvPr id="2" name="Ink 1"/>
              <p14:cNvContentPartPr/>
              <p14:nvPr/>
            </p14:nvContentPartPr>
            <p14:xfrm>
              <a:off x="2116440" y="946440"/>
              <a:ext cx="4081320" cy="5367240"/>
            </p14:xfrm>
          </p:contentPart>
        </mc:Choice>
        <mc:Fallback xmlns="">
          <p:pic>
            <p:nvPicPr>
              <p:cNvPr id="2" name="Ink 1"/>
              <p:cNvPicPr/>
              <p:nvPr/>
            </p:nvPicPr>
            <p:blipFill>
              <a:blip r:embed="rId4"/>
              <a:stretch>
                <a:fillRect/>
              </a:stretch>
            </p:blipFill>
            <p:spPr>
              <a:xfrm>
                <a:off x="2107080" y="937080"/>
                <a:ext cx="4100040" cy="5385960"/>
              </a:xfrm>
              <a:prstGeom prst="rect">
                <a:avLst/>
              </a:prstGeom>
            </p:spPr>
          </p:pic>
        </mc:Fallback>
      </mc:AlternateContent>
    </p:spTree>
    <p:extLst>
      <p:ext uri="{BB962C8B-B14F-4D97-AF65-F5344CB8AC3E}">
        <p14:creationId xmlns:p14="http://schemas.microsoft.com/office/powerpoint/2010/main" val="35388364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4203</TotalTime>
  <Words>2662</Words>
  <Application>Microsoft Office PowerPoint</Application>
  <PresentationFormat>On-screen Show (4:3)</PresentationFormat>
  <Paragraphs>507</Paragraphs>
  <Slides>52</Slides>
  <Notes>5</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2</vt:i4>
      </vt:variant>
      <vt:variant>
        <vt:lpstr>Slide Titles</vt:lpstr>
      </vt:variant>
      <vt:variant>
        <vt:i4>52</vt:i4>
      </vt:variant>
    </vt:vector>
  </HeadingPairs>
  <TitlesOfParts>
    <vt:vector size="67" baseType="lpstr">
      <vt:lpstr>宋体</vt:lpstr>
      <vt:lpstr>Arial</vt:lpstr>
      <vt:lpstr>Calibri</vt:lpstr>
      <vt:lpstr>Liberation Serif</vt:lpstr>
      <vt:lpstr>Lohit Hindi</vt:lpstr>
      <vt:lpstr>Mangal</vt:lpstr>
      <vt:lpstr>新細明體</vt:lpstr>
      <vt:lpstr>Symbol</vt:lpstr>
      <vt:lpstr>Tahoma</vt:lpstr>
      <vt:lpstr>Times New Roman</vt:lpstr>
      <vt:lpstr>WenQuanYi Micro Hei</vt:lpstr>
      <vt:lpstr>Wingdings</vt:lpstr>
      <vt:lpstr>Office Theme</vt:lpstr>
      <vt:lpstr>Microsoft Equation 3.0</vt:lpstr>
      <vt:lpstr>Bitmap Image</vt:lpstr>
      <vt:lpstr>Data Structures, Algorithms and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ALGORITHM</vt:lpstr>
      <vt:lpstr>Algorithms and it’s Specification</vt:lpstr>
      <vt:lpstr>Algorithms and it’s Specification</vt:lpstr>
      <vt:lpstr>EFFICIENCY OF AN ALGORITHM</vt:lpstr>
      <vt:lpstr>EFFICIENCY OF AN ALGORITHM</vt:lpstr>
      <vt:lpstr>PowerPoint Presentation</vt:lpstr>
      <vt:lpstr>Examples</vt:lpstr>
      <vt:lpstr>Use of Prefix average:</vt:lpstr>
      <vt:lpstr>Example: Normal Way of solving</vt:lpstr>
      <vt:lpstr>Example: Normal Way of solving</vt:lpstr>
      <vt:lpstr>Example: Better Way of solving</vt:lpstr>
      <vt:lpstr>Example: Better Way of solving</vt:lpstr>
      <vt:lpstr>PowerPoint Presentation</vt:lpstr>
      <vt:lpstr>PowerPoint Presentation</vt:lpstr>
      <vt:lpstr>ASYMPTOTIC NOTATIONS</vt:lpstr>
      <vt:lpstr>ASYMPTOTIC NOTATIONS</vt:lpstr>
      <vt:lpstr>ASYMPTOTIC NOTATIONS</vt:lpstr>
      <vt:lpstr>ASYMPTOTIC NOTATIONS</vt:lpstr>
      <vt:lpstr>ASYMPTOTIC NOTATIONS</vt:lpstr>
      <vt:lpstr>Corollary:</vt:lpstr>
      <vt:lpstr>PowerPoint Presentation</vt:lpstr>
      <vt:lpstr>PowerPoint Presentation</vt:lpstr>
      <vt:lpstr>ASYMPTOTIC NOTATIONS</vt:lpstr>
      <vt:lpstr>ASYMPTOTIC NOTATIONS</vt:lpstr>
      <vt:lpstr>ASYMPTOTIC NOTATIONS</vt:lpstr>
      <vt:lpstr>f(n) is not Og(n)</vt:lpstr>
      <vt:lpstr>f(n) is not Og(n)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Problem to solve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 and Algorithm</dc:title>
  <dc:creator>Administrator</dc:creator>
  <cp:lastModifiedBy>Admin</cp:lastModifiedBy>
  <cp:revision>297</cp:revision>
  <dcterms:created xsi:type="dcterms:W3CDTF">2006-08-16T00:00:00Z</dcterms:created>
  <dcterms:modified xsi:type="dcterms:W3CDTF">2020-08-16T04:32:31Z</dcterms:modified>
</cp:coreProperties>
</file>

<file path=docProps/thumbnail.jpeg>
</file>